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23AD-8278-BA4B-9807-33FA5091E6A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D9523-2EDC-7846-90B3-141D4955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2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8AA5-5147-5A4C-A9F1-27025989ED9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Basics of Neural Network Programming</a:t>
            </a:r>
            <a:endParaRPr lang="en-US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 note on </a:t>
            </a:r>
            <a:r>
              <a:rPr lang="en-US" sz="6000" dirty="0"/>
              <a:t>p</a:t>
            </a:r>
            <a:r>
              <a:rPr lang="en-US" sz="6000" dirty="0" smtClean="0"/>
              <a:t>ython/ </a:t>
            </a:r>
          </a:p>
          <a:p>
            <a:pPr algn="ctr"/>
            <a:r>
              <a:rPr lang="en-US" sz="6000" dirty="0" err="1" smtClean="0"/>
              <a:t>numpy</a:t>
            </a:r>
            <a:r>
              <a:rPr lang="en-US" sz="6000" dirty="0" smtClean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</a:t>
              </a:r>
              <a:r>
                <a:rPr lang="en-US" sz="3200" b="1" dirty="0" smtClean="0"/>
                <a:t>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 smtClean="0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= (5,1))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34656" y="4294554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" charset="0"/>
                <a:ea typeface="Courier" charset="0"/>
                <a:cs typeface="Courier" charset="0"/>
              </a:rPr>
              <a:t>This should be</a:t>
            </a:r>
          </a:p>
          <a:p>
            <a:r>
              <a:rPr lang="en-US" altLang="zh-TW" dirty="0" err="1" smtClean="0"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altLang="zh-TW" dirty="0" smtClean="0">
                <a:latin typeface="Courier" charset="0"/>
                <a:ea typeface="Courier" charset="0"/>
                <a:cs typeface="Courier" charset="0"/>
              </a:rPr>
              <a:t>(1,5)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534655" y="3531330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" charset="0"/>
                <a:ea typeface="Courier" charset="0"/>
                <a:cs typeface="Courier" charset="0"/>
              </a:rPr>
              <a:t>This should be</a:t>
            </a:r>
          </a:p>
          <a:p>
            <a:r>
              <a:rPr lang="en-US" altLang="zh-TW" dirty="0" err="1" smtClean="0"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altLang="zh-TW" dirty="0" smtClean="0">
                <a:latin typeface="Courier" charset="0"/>
                <a:ea typeface="Courier" charset="0"/>
                <a:cs typeface="Courier" charset="0"/>
              </a:rPr>
              <a:t>(5,1)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Office PowerPoint</Application>
  <PresentationFormat>寬螢幕</PresentationFormat>
  <Paragraphs>16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Courier</vt:lpstr>
      <vt:lpstr>新細明體</vt:lpstr>
      <vt:lpstr>Arial</vt:lpstr>
      <vt:lpstr>Calibri</vt:lpstr>
      <vt:lpstr>Calibri Light</vt:lpstr>
      <vt:lpstr>Century Schoolbook</vt:lpstr>
      <vt:lpstr>Office Theme</vt:lpstr>
      <vt:lpstr>PowerPoint 簡報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5</cp:revision>
  <dcterms:created xsi:type="dcterms:W3CDTF">2017-06-27T01:39:06Z</dcterms:created>
  <dcterms:modified xsi:type="dcterms:W3CDTF">2018-10-14T13:33:28Z</dcterms:modified>
</cp:coreProperties>
</file>