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93" r:id="rId7"/>
    <p:sldId id="267" r:id="rId8"/>
    <p:sldId id="268" r:id="rId9"/>
    <p:sldId id="278" r:id="rId10"/>
    <p:sldId id="28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5C67C-5E2A-4F02-BF50-54E4DFDF3397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8E2F3-3004-48DC-B962-C2521EE44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9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E2F3-3004-48DC-B962-C2521EE4471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35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E2F3-3004-48DC-B962-C2521EE4471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7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2020/10/14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63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2020/10/14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2020/10/14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55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2020/10/14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20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2020/10/14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21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2020/10/14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06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2020/10/14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76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2020/10/14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94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2020/10/14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50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2020/10/14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69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2020/10/14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75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2020/10/14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831A-EA7C-4D45-8F87-470804998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43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gaia.cs.umass.edu/wireshark-labs/HTTP-wireshark-file1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reshark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dump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WireShark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安裝與基本操作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558001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鄭安修 </a:t>
            </a:r>
            <a:r>
              <a:rPr lang="en-US" altLang="zh-TW" sz="2800" u="sng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kxxy8745@gmail.com</a:t>
            </a:r>
            <a:endParaRPr lang="zh-TW" altLang="en-US" sz="2800" u="sng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03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583624" y="1338942"/>
            <a:ext cx="746760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擷取封包畫面</a:t>
            </a:r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977" y="1716988"/>
            <a:ext cx="8624223" cy="461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Enter the following to your browser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http://gaia.cs.umass.edu/wireshark-labs/HTTP-wireshark-file1.html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Your browser should display the very simple, one-line HTML file.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6508"/>
            <a:ext cx="10515600" cy="1781175"/>
          </a:xfrm>
          <a:prstGeom prst="rect">
            <a:avLst/>
          </a:prstGeom>
        </p:spPr>
      </p:pic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20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Wireshark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57200" y="1600200"/>
            <a:ext cx="9372600" cy="89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回到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Wireshark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，按下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”stop the running live capture”</a:t>
            </a:r>
            <a:endPara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301875"/>
            <a:ext cx="8486775" cy="12477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09800" y="2755900"/>
            <a:ext cx="317500" cy="22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4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895" y="1690688"/>
            <a:ext cx="8506265" cy="4665663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39895" y="2324101"/>
            <a:ext cx="8506265" cy="939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39895" y="3897315"/>
            <a:ext cx="8506265" cy="660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39895" y="5191124"/>
            <a:ext cx="8506265" cy="1057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40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擷取封包畫面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(1/2)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0155"/>
            <a:ext cx="10515600" cy="356198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690688"/>
            <a:ext cx="7467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每一行為一個封包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38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擷取封包畫面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(2/2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2487" y="1459865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第一條內容是屬於連結層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(frame)</a:t>
            </a:r>
          </a:p>
          <a:p>
            <a:pPr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第二條內容為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MAC address</a:t>
            </a:r>
          </a:p>
          <a:p>
            <a:pPr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第三條內容也是網路層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(IP)</a:t>
            </a:r>
          </a:p>
          <a:p>
            <a:pPr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第四條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TCP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到了傳輸層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最後一條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HTTP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為應用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封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包內容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進位與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ASCII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" y="3461640"/>
            <a:ext cx="11980545" cy="771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4597400"/>
            <a:ext cx="6048375" cy="2124075"/>
          </a:xfrm>
          <a:prstGeom prst="rect">
            <a:avLst/>
          </a:prstGeom>
        </p:spPr>
      </p:pic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12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作業繳交格式和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繳交方式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8834" cy="43513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請以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PDF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繳交作業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檔名格式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1(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2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大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)-HTTP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      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)S0554001-S0554002-HTTP</a:t>
            </a:r>
          </a:p>
          <a:p>
            <a:pPr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繳交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方式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請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上課前上傳到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ftp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並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印出紙本繳交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上課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10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分鐘內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黑白列印即可，圖片、文字需清楚可見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傳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方式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請透過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ftp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上傳軟體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如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FileZilla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),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將作業上傳至以下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ftp</a:t>
            </a:r>
          </a:p>
          <a:p>
            <a:pPr lvl="1"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教學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ftp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資訊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下載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FileZilla Client</a:t>
            </a:r>
          </a:p>
          <a:p>
            <a:pPr lvl="1">
              <a:defRPr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Host IP : 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120.107.172.30</a:t>
            </a:r>
          </a:p>
          <a:p>
            <a:pPr lvl="1"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使用者名稱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109NT</a:t>
            </a:r>
          </a:p>
          <a:p>
            <a:pPr lvl="1"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密碼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109student</a:t>
            </a:r>
          </a:p>
          <a:p>
            <a:pPr>
              <a:defRPr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4764087"/>
            <a:ext cx="657225" cy="809625"/>
          </a:xfrm>
          <a:prstGeom prst="rect">
            <a:avLst/>
          </a:prstGeom>
        </p:spPr>
      </p:pic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39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FileZilla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Client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使用教學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317" y="2043112"/>
            <a:ext cx="7895367" cy="43132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145985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FileZilla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17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5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FileZilla Client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使用教學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9518"/>
            <a:ext cx="10515600" cy="97715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85776" y="29961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120.107.172.30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50364" y="29961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109NT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08040" y="2996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109student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96006" y="2743200"/>
            <a:ext cx="798593" cy="252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rgbClr val="FF0000"/>
                </a:solidFill>
              </a:ln>
              <a:noFill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72537" y="2970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輸入完，點此連線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18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38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FileZilla Client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使用教學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983" y="1690688"/>
            <a:ext cx="8102034" cy="466566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282245" y="31785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示為成功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930900" y="4328467"/>
            <a:ext cx="4216117" cy="1117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22717" y="4656434"/>
            <a:ext cx="392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將文件檔案拖曳至此區上傳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19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官方網頁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4601" y="2309525"/>
            <a:ext cx="6781800" cy="3875375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838200" y="1592020"/>
            <a:ext cx="7467600" cy="56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http://www.wireshark.org/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9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每題請附圖，框出答案，並且標註清楚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日期版面配置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01" y="3029919"/>
            <a:ext cx="9595427" cy="205021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195093" y="3864634"/>
            <a:ext cx="104379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Browser HTTP version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57644" y="4344838"/>
            <a:ext cx="104379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Server HTTP version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31895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下載適當版本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fld>
            <a:endParaRPr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5" y="2017174"/>
            <a:ext cx="9925387" cy="433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331" y="1515074"/>
            <a:ext cx="5592009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Wireshark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tips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7496" y="3193691"/>
            <a:ext cx="1610600" cy="2255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47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Wireshark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184" y="1619397"/>
            <a:ext cx="6117900" cy="47749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26288" y="3460293"/>
            <a:ext cx="5698055" cy="7747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7744188" y="1619397"/>
            <a:ext cx="3958757" cy="4722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Npcap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is the Windows version of the 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libpcap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library; it includes a driver to support capturing packets. </a:t>
            </a:r>
          </a:p>
          <a:p>
            <a:pPr eaLnBrk="1" hangingPunct="1"/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Wireshark uses this library to capture live network data on Windows.</a:t>
            </a:r>
          </a:p>
          <a:p>
            <a:pPr eaLnBrk="1" hangingPunct="1"/>
            <a:endParaRPr lang="zh-TW" altLang="en-US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85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890" y="1665859"/>
            <a:ext cx="5857798" cy="45654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Wireshark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968020" y="3192521"/>
            <a:ext cx="4028359" cy="8309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USBPcap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是抓取</a:t>
            </a:r>
            <a:r>
              <a:rPr lang="en-US" altLang="zh-TW" sz="2400" dirty="0" smtClean="0"/>
              <a:t>USB traffic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library</a:t>
            </a:r>
            <a:r>
              <a:rPr lang="zh-TW" altLang="en-US" sz="2400" dirty="0" smtClean="0"/>
              <a:t>，無此需求可以略過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29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Wireshark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tips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902" y="1592262"/>
            <a:ext cx="6402938" cy="49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Wireshark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(10/18)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802" y="1422776"/>
            <a:ext cx="6638598" cy="52014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67000" y="3798793"/>
            <a:ext cx="5132832" cy="6451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44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838200" y="1108540"/>
            <a:ext cx="3433899" cy="398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Wireshark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軟體畫面</a:t>
            </a:r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2020/10/14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831A-EA7C-4D45-8F87-470804998055}" type="slidenum">
              <a:rPr lang="zh-TW" altLang="en-US" sz="1400" smtClean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fld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380" y="796553"/>
            <a:ext cx="752620" cy="710808"/>
          </a:xfrm>
          <a:prstGeom prst="rect">
            <a:avLst/>
          </a:prstGeom>
        </p:spPr>
      </p:pic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7297"/>
            <a:ext cx="10011408" cy="53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405</Words>
  <Application>Microsoft Office PowerPoint</Application>
  <PresentationFormat>寬螢幕</PresentationFormat>
  <Paragraphs>103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WireShark 安裝與基本操作</vt:lpstr>
      <vt:lpstr>Wireshark官方網頁</vt:lpstr>
      <vt:lpstr>Wireshark下載</vt:lpstr>
      <vt:lpstr>Wireshark安裝 tips</vt:lpstr>
      <vt:lpstr>Wireshark安裝 tips</vt:lpstr>
      <vt:lpstr>Wireshark安裝 tips</vt:lpstr>
      <vt:lpstr>Wireshark安裝 tips</vt:lpstr>
      <vt:lpstr>Wireshark安裝(10/18)</vt:lpstr>
      <vt:lpstr>Wireshark基本操作</vt:lpstr>
      <vt:lpstr>Wireshark基本操作</vt:lpstr>
      <vt:lpstr>Wireshark基本操作</vt:lpstr>
      <vt:lpstr>Wireshark基本操作</vt:lpstr>
      <vt:lpstr>Wireshark基本操作</vt:lpstr>
      <vt:lpstr>Wireshark擷取封包畫面(1/2)</vt:lpstr>
      <vt:lpstr>Wireshark擷取封包畫面(2/2)</vt:lpstr>
      <vt:lpstr>作業繳交格式和繳交方式 </vt:lpstr>
      <vt:lpstr>FileZilla Client使用教學</vt:lpstr>
      <vt:lpstr>FileZilla Client使用教學</vt:lpstr>
      <vt:lpstr>FileZilla Client使用教學</vt:lpstr>
      <vt:lpstr>解答範例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 安裝與基本操作</dc:title>
  <dc:creator>Windows 使用者</dc:creator>
  <cp:lastModifiedBy>kxy</cp:lastModifiedBy>
  <cp:revision>87</cp:revision>
  <dcterms:created xsi:type="dcterms:W3CDTF">2017-11-19T01:48:33Z</dcterms:created>
  <dcterms:modified xsi:type="dcterms:W3CDTF">2020-10-14T01:19:17Z</dcterms:modified>
</cp:coreProperties>
</file>