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CBBAF-464D-48BE-B80B-8B1FDA77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44659-FB57-42D9-A435-140D55BF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392B0-744A-4B66-89DB-81511992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A4206-5FED-444B-AFFE-94E1E94F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86CBA-3AEA-4121-ABE9-DCCECE4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0EB34-C551-49B3-B79E-2B1B4130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069EA3-E594-40DF-A290-50CDE57A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12DC5-B69B-4727-858E-B324871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89A5B-8B8B-4F74-B143-337AE5AC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9DF97-B984-4C5C-A347-E321C330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7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75392E-2B28-4787-9E16-BC2FE2CAD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AB976F-47A8-4C91-B3E4-63542976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D2A84-DC16-464B-A15C-31B7B57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828AF6-04F2-421D-BD74-61B54D46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46EFB-74BB-426B-BD7D-455872E4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6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6FAD4-67B3-4EF6-BE3A-4DDBCA7F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96218-AFEA-4871-AFDD-4C0415C7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0F5B2-9664-4756-B1D2-235E4B4A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60963-0A1B-4FAE-BBE1-D9F4E62F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5D1C7E-570A-4D24-BE96-1591965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3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05962-EA62-4FD6-9282-E99D834C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52BE87-30DE-48F7-BB5C-939F64F4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6EE96E-794E-4B97-A0CA-383AF5C7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C22AAB-38E0-43F0-8BD1-FF4FBA74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E1BA7-DFBE-410D-935A-5983F24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0FBE6-7367-41D3-97DD-65BA923B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648E5-6EFD-4EED-91B0-0363BCC03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19AF08-88EF-465C-AAF1-AAAE0638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7FDAD0-85F8-4754-90CE-847ACA4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B529E2-85E8-42EC-9168-89BF790D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94178-B083-4A39-97CF-64787991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5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A6019-B60B-42ED-AFEA-17B2F689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F4CB5-8197-45C7-9C88-EB6B1302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6FE90B-0B72-4909-9CCE-33A7C211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B14FC-2F5F-4F30-98ED-E7319698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5344AD-B7A7-4521-9917-FA79FDA3E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36081D-B766-42E7-B6D0-418516D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580B35-79A5-4EF3-BD63-2B5F609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2CF80A-C51E-4DCD-A2C1-AB011570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4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BFAFB-7DFE-4FAF-93F4-C4AC550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B302A8-9C18-42C2-97B2-75CAC5B0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A90555-8573-4B8A-B828-8670080C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6DAF14-2B22-4CC4-A5C8-2D8A6D77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5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C1E9FE-B7DC-491F-92BF-E6940D47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F7C804-8095-4251-9C80-89772D5C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AAAAB3-7B0E-4B50-8470-F4472C0B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3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CB406-6F6E-4EB8-B672-1A616A91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866BC-04DC-4BBB-A884-8FE807CE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759C4B-7223-4DC1-9FAD-730267B1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2AA41-D5C6-42D2-8D8A-AFB51459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8CA36-995E-47F8-AB27-8EEA03C4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4516B-0C9A-4E8B-8409-C39F70D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240F-B257-434B-9C5B-B0F96ED0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4F9B7F-F295-4B9E-BC9F-A6053A8F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7A7BE9-008B-40D1-956A-D8B72230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679325-8185-4427-B7BF-983C7410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F7F37B-4CCE-4C83-B66E-241EB7B4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E40737-5CFB-4874-A00B-0528F7D5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C0C336-E921-4884-A37C-D3F1A7D5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FD28D8-06A3-4A59-B7FE-95CAD919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F6B2B-1EB1-4EC1-A5AE-C32FA43CE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E2C4-B2EF-4A76-96C9-8384CE2BEE8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E3AD0-8290-411E-9D74-2ADC67ADE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CD336-E97F-418E-A606-BB4E3B37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6148-9C1F-40C2-9608-92C5432E5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4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68F40067-CB5F-4BDE-AF00-6E961360203B}"/>
              </a:ext>
            </a:extLst>
          </p:cNvPr>
          <p:cNvSpPr txBox="1"/>
          <p:nvPr/>
        </p:nvSpPr>
        <p:spPr>
          <a:xfrm>
            <a:off x="2017444" y="6533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0.0.0.0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D8EAAC-2C64-42A5-BDAC-23A27C2E6F5B}"/>
              </a:ext>
            </a:extLst>
          </p:cNvPr>
          <p:cNvSpPr txBox="1"/>
          <p:nvPr/>
        </p:nvSpPr>
        <p:spPr>
          <a:xfrm>
            <a:off x="3891514" y="65335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255.255.255.255</a:t>
            </a:r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2392762-91CF-4FC8-B1A5-F7032281C404}"/>
              </a:ext>
            </a:extLst>
          </p:cNvPr>
          <p:cNvSpPr/>
          <p:nvPr/>
        </p:nvSpPr>
        <p:spPr>
          <a:xfrm>
            <a:off x="2542675" y="1702470"/>
            <a:ext cx="2117553" cy="5775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DHCP</a:t>
            </a:r>
            <a:r>
              <a:rPr lang="zh-TW" altLang="en-US" dirty="0"/>
              <a:t> </a:t>
            </a:r>
            <a:r>
              <a:rPr lang="en-US" altLang="zh-TW" dirty="0"/>
              <a:t>Discover</a:t>
            </a:r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2585F8D-095B-4967-8A73-B3876E16CAA9}"/>
              </a:ext>
            </a:extLst>
          </p:cNvPr>
          <p:cNvSpPr/>
          <p:nvPr/>
        </p:nvSpPr>
        <p:spPr>
          <a:xfrm>
            <a:off x="2542675" y="3429000"/>
            <a:ext cx="2117553" cy="5775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DHCP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49B1DA-E30B-4CF3-9B3B-395BD7ECFCC6}"/>
              </a:ext>
            </a:extLst>
          </p:cNvPr>
          <p:cNvSpPr txBox="1"/>
          <p:nvPr/>
        </p:nvSpPr>
        <p:spPr>
          <a:xfrm>
            <a:off x="6524804" y="65335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192.168.0.1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5FAAD8-9085-4C40-86EA-D07E116FA41D}"/>
              </a:ext>
            </a:extLst>
          </p:cNvPr>
          <p:cNvSpPr txBox="1"/>
          <p:nvPr/>
        </p:nvSpPr>
        <p:spPr>
          <a:xfrm>
            <a:off x="9056140" y="6533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192.168.0.17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A7B2AF8-0326-48F8-A730-2A1A800DB822}"/>
              </a:ext>
            </a:extLst>
          </p:cNvPr>
          <p:cNvSpPr/>
          <p:nvPr/>
        </p:nvSpPr>
        <p:spPr>
          <a:xfrm>
            <a:off x="7406943" y="2556710"/>
            <a:ext cx="2117553" cy="5775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DHCP</a:t>
            </a:r>
            <a:r>
              <a:rPr lang="zh-TW" altLang="en-US" dirty="0"/>
              <a:t> </a:t>
            </a:r>
            <a:r>
              <a:rPr lang="en-US" altLang="zh-TW" dirty="0"/>
              <a:t>offer</a:t>
            </a:r>
            <a:endParaRPr lang="zh-TW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E9B3CC9-9662-4C37-A719-2CD94CE930B9}"/>
              </a:ext>
            </a:extLst>
          </p:cNvPr>
          <p:cNvSpPr/>
          <p:nvPr/>
        </p:nvSpPr>
        <p:spPr>
          <a:xfrm>
            <a:off x="7406943" y="4289256"/>
            <a:ext cx="2117553" cy="5775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DHCP</a:t>
            </a:r>
            <a:r>
              <a:rPr lang="zh-TW" altLang="en-US" dirty="0"/>
              <a:t> </a:t>
            </a:r>
            <a:r>
              <a:rPr lang="en-US" altLang="zh-TW" dirty="0"/>
              <a:t>ACK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8E41947-A337-4428-AFFD-73920E31F8B0}"/>
              </a:ext>
            </a:extLst>
          </p:cNvPr>
          <p:cNvCxnSpPr>
            <a:stCxn id="19" idx="1"/>
          </p:cNvCxnSpPr>
          <p:nvPr/>
        </p:nvCxnSpPr>
        <p:spPr>
          <a:xfrm flipH="1">
            <a:off x="2017444" y="2845468"/>
            <a:ext cx="538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B1EF0A5-B11C-430E-B3A4-6C3FED30C4E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017444" y="1985213"/>
            <a:ext cx="525231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AD97BA0-AA53-40E5-AC6E-4C32C751F451}"/>
              </a:ext>
            </a:extLst>
          </p:cNvPr>
          <p:cNvCxnSpPr>
            <a:stCxn id="14" idx="1"/>
          </p:cNvCxnSpPr>
          <p:nvPr/>
        </p:nvCxnSpPr>
        <p:spPr>
          <a:xfrm flipH="1">
            <a:off x="2017444" y="3717758"/>
            <a:ext cx="52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7A0330-9500-412F-9014-6F9F8D744BDC}"/>
              </a:ext>
            </a:extLst>
          </p:cNvPr>
          <p:cNvCxnSpPr>
            <a:stCxn id="20" idx="1"/>
          </p:cNvCxnSpPr>
          <p:nvPr/>
        </p:nvCxnSpPr>
        <p:spPr>
          <a:xfrm flipH="1">
            <a:off x="2017445" y="4578014"/>
            <a:ext cx="538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D2C2AF-999A-4BF1-BDAC-7EBFA084B665}"/>
              </a:ext>
            </a:extLst>
          </p:cNvPr>
          <p:cNvSpPr txBox="1"/>
          <p:nvPr/>
        </p:nvSpPr>
        <p:spPr>
          <a:xfrm>
            <a:off x="488661" y="18005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4.282715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EA07B55-3F57-4F7B-BFE9-D679B81180C2}"/>
              </a:ext>
            </a:extLst>
          </p:cNvPr>
          <p:cNvSpPr txBox="1"/>
          <p:nvPr/>
        </p:nvSpPr>
        <p:spPr>
          <a:xfrm>
            <a:off x="484771" y="26608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4.298616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AC925D-A741-4864-AF3A-2A6D656B14F1}"/>
              </a:ext>
            </a:extLst>
          </p:cNvPr>
          <p:cNvSpPr txBox="1"/>
          <p:nvPr/>
        </p:nvSpPr>
        <p:spPr>
          <a:xfrm>
            <a:off x="488661" y="352105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4.299963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E6F506-892E-4E56-B3F1-18C42B4AF362}"/>
              </a:ext>
            </a:extLst>
          </p:cNvPr>
          <p:cNvSpPr txBox="1"/>
          <p:nvPr/>
        </p:nvSpPr>
        <p:spPr>
          <a:xfrm>
            <a:off x="484771" y="43933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4.338763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BE9AFB8-5774-4B2D-8D70-328C619B6332}"/>
              </a:ext>
            </a:extLst>
          </p:cNvPr>
          <p:cNvCxnSpPr>
            <a:stCxn id="10" idx="2"/>
          </p:cNvCxnSpPr>
          <p:nvPr/>
        </p:nvCxnSpPr>
        <p:spPr>
          <a:xfrm flipH="1">
            <a:off x="2430377" y="1022684"/>
            <a:ext cx="1" cy="48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4F27CD2-1911-41A4-BD68-7C6E30251643}"/>
              </a:ext>
            </a:extLst>
          </p:cNvPr>
          <p:cNvCxnSpPr/>
          <p:nvPr/>
        </p:nvCxnSpPr>
        <p:spPr>
          <a:xfrm flipH="1">
            <a:off x="4772523" y="1022684"/>
            <a:ext cx="1" cy="48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92880A-CB74-40EA-9EFB-C73737F8C766}"/>
              </a:ext>
            </a:extLst>
          </p:cNvPr>
          <p:cNvCxnSpPr/>
          <p:nvPr/>
        </p:nvCxnSpPr>
        <p:spPr>
          <a:xfrm flipH="1">
            <a:off x="7171777" y="1022684"/>
            <a:ext cx="1" cy="48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3DD17F7-232D-4168-AD6A-C51B8C410D03}"/>
              </a:ext>
            </a:extLst>
          </p:cNvPr>
          <p:cNvCxnSpPr/>
          <p:nvPr/>
        </p:nvCxnSpPr>
        <p:spPr>
          <a:xfrm flipH="1">
            <a:off x="9759660" y="1022684"/>
            <a:ext cx="1" cy="48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A04E7A8-F27A-411F-8E43-DD85C1913B58}"/>
              </a:ext>
            </a:extLst>
          </p:cNvPr>
          <p:cNvSpPr/>
          <p:nvPr/>
        </p:nvSpPr>
        <p:spPr>
          <a:xfrm>
            <a:off x="602591" y="1047298"/>
            <a:ext cx="825867" cy="2502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60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28</cp:revision>
  <dcterms:created xsi:type="dcterms:W3CDTF">2021-03-28T14:09:32Z</dcterms:created>
  <dcterms:modified xsi:type="dcterms:W3CDTF">2021-03-30T14:20:46Z</dcterms:modified>
</cp:coreProperties>
</file>