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F0CC8C-0BBC-4759-9A02-FCB6442F3076}" v="336" dt="2021-05-30T13:47:26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80d0dfaa4f4b8f3c" providerId="LiveId" clId="{22F0CC8C-0BBC-4759-9A02-FCB6442F3076}"/>
    <pc:docChg chg="undo addSld modSld">
      <pc:chgData name="" userId="80d0dfaa4f4b8f3c" providerId="LiveId" clId="{22F0CC8C-0BBC-4759-9A02-FCB6442F3076}" dt="2021-05-30T13:47:26.256" v="335" actId="20577"/>
      <pc:docMkLst>
        <pc:docMk/>
      </pc:docMkLst>
      <pc:sldChg chg="addSp modSp">
        <pc:chgData name="" userId="80d0dfaa4f4b8f3c" providerId="LiveId" clId="{22F0CC8C-0BBC-4759-9A02-FCB6442F3076}" dt="2021-05-30T13:47:26.256" v="335" actId="20577"/>
        <pc:sldMkLst>
          <pc:docMk/>
          <pc:sldMk cId="2837011188" sldId="258"/>
        </pc:sldMkLst>
        <pc:spChg chg="mod">
          <ac:chgData name="" userId="80d0dfaa4f4b8f3c" providerId="LiveId" clId="{22F0CC8C-0BBC-4759-9A02-FCB6442F3076}" dt="2021-05-30T13:37:09.581" v="20" actId="20577"/>
          <ac:spMkLst>
            <pc:docMk/>
            <pc:sldMk cId="2837011188" sldId="258"/>
            <ac:spMk id="2" creationId="{93D78911-B827-49B7-8137-1E09ED4E9AF8}"/>
          </ac:spMkLst>
        </pc:spChg>
        <pc:spChg chg="mod">
          <ac:chgData name="" userId="80d0dfaa4f4b8f3c" providerId="LiveId" clId="{22F0CC8C-0BBC-4759-9A02-FCB6442F3076}" dt="2021-05-30T13:42:31.667" v="129" actId="20577"/>
          <ac:spMkLst>
            <pc:docMk/>
            <pc:sldMk cId="2837011188" sldId="258"/>
            <ac:spMk id="3" creationId="{E95F9C79-1DAB-408C-9267-C9402AE6D905}"/>
          </ac:spMkLst>
        </pc:spChg>
        <pc:spChg chg="add mod">
          <ac:chgData name="" userId="80d0dfaa4f4b8f3c" providerId="LiveId" clId="{22F0CC8C-0BBC-4759-9A02-FCB6442F3076}" dt="2021-05-30T13:37:25.144" v="39" actId="20577"/>
          <ac:spMkLst>
            <pc:docMk/>
            <pc:sldMk cId="2837011188" sldId="258"/>
            <ac:spMk id="37" creationId="{622118F7-6349-40DD-B180-8822E5CE7401}"/>
          </ac:spMkLst>
        </pc:spChg>
        <pc:spChg chg="add mod">
          <ac:chgData name="" userId="80d0dfaa4f4b8f3c" providerId="LiveId" clId="{22F0CC8C-0BBC-4759-9A02-FCB6442F3076}" dt="2021-05-30T13:47:26.256" v="335" actId="20577"/>
          <ac:spMkLst>
            <pc:docMk/>
            <pc:sldMk cId="2837011188" sldId="258"/>
            <ac:spMk id="38" creationId="{BBB9F2A6-01C9-4EA9-BB7F-F16737F43A53}"/>
          </ac:spMkLst>
        </pc:spChg>
      </pc:sldChg>
      <pc:sldChg chg="addSp delSp modSp add">
        <pc:chgData name="" userId="80d0dfaa4f4b8f3c" providerId="LiveId" clId="{22F0CC8C-0BBC-4759-9A02-FCB6442F3076}" dt="2021-05-30T13:44:53.656" v="244"/>
        <pc:sldMkLst>
          <pc:docMk/>
          <pc:sldMk cId="2449664350" sldId="259"/>
        </pc:sldMkLst>
        <pc:spChg chg="mod">
          <ac:chgData name="" userId="80d0dfaa4f4b8f3c" providerId="LiveId" clId="{22F0CC8C-0BBC-4759-9A02-FCB6442F3076}" dt="2021-05-30T13:40:16.195" v="81" actId="20577"/>
          <ac:spMkLst>
            <pc:docMk/>
            <pc:sldMk cId="2449664350" sldId="259"/>
            <ac:spMk id="2" creationId="{93D78911-B827-49B7-8137-1E09ED4E9AF8}"/>
          </ac:spMkLst>
        </pc:spChg>
        <pc:spChg chg="mod">
          <ac:chgData name="" userId="80d0dfaa4f4b8f3c" providerId="LiveId" clId="{22F0CC8C-0BBC-4759-9A02-FCB6442F3076}" dt="2021-05-30T13:44:19.824" v="242" actId="14100"/>
          <ac:spMkLst>
            <pc:docMk/>
            <pc:sldMk cId="2449664350" sldId="259"/>
            <ac:spMk id="3" creationId="{E95F9C79-1DAB-408C-9267-C9402AE6D905}"/>
          </ac:spMkLst>
        </pc:spChg>
        <pc:spChg chg="add del">
          <ac:chgData name="" userId="80d0dfaa4f4b8f3c" providerId="LiveId" clId="{22F0CC8C-0BBC-4759-9A02-FCB6442F3076}" dt="2021-05-30T13:44:53.656" v="244"/>
          <ac:spMkLst>
            <pc:docMk/>
            <pc:sldMk cId="2449664350" sldId="259"/>
            <ac:spMk id="4" creationId="{AC4C7CAE-27D4-4E6D-ADB4-CC0AFEB67E18}"/>
          </ac:spMkLst>
        </pc:spChg>
      </pc:sldChg>
      <pc:sldChg chg="modSp add">
        <pc:chgData name="" userId="80d0dfaa4f4b8f3c" providerId="LiveId" clId="{22F0CC8C-0BBC-4759-9A02-FCB6442F3076}" dt="2021-05-30T13:47:17.676" v="333" actId="14100"/>
        <pc:sldMkLst>
          <pc:docMk/>
          <pc:sldMk cId="359570428" sldId="260"/>
        </pc:sldMkLst>
        <pc:spChg chg="mod">
          <ac:chgData name="" userId="80d0dfaa4f4b8f3c" providerId="LiveId" clId="{22F0CC8C-0BBC-4759-9A02-FCB6442F3076}" dt="2021-05-30T13:45:05.977" v="256" actId="20577"/>
          <ac:spMkLst>
            <pc:docMk/>
            <pc:sldMk cId="359570428" sldId="260"/>
            <ac:spMk id="2" creationId="{93D78911-B827-49B7-8137-1E09ED4E9AF8}"/>
          </ac:spMkLst>
        </pc:spChg>
        <pc:spChg chg="mod">
          <ac:chgData name="" userId="80d0dfaa4f4b8f3c" providerId="LiveId" clId="{22F0CC8C-0BBC-4759-9A02-FCB6442F3076}" dt="2021-05-30T13:47:17.676" v="333" actId="14100"/>
          <ac:spMkLst>
            <pc:docMk/>
            <pc:sldMk cId="359570428" sldId="260"/>
            <ac:spMk id="3" creationId="{E95F9C79-1DAB-408C-9267-C9402AE6D90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27640B-167C-4200-A3CF-BD86B24A9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7FC15A-7104-4A29-8F7A-EDFF7EE0D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53134D-3B6D-4B64-89D9-B5AC06D9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D94D-92E3-4CD7-BE59-39905BDAC261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5C6A55-0B20-46DF-9F87-12AC2ECA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58EDF2-967C-4D71-A19B-A5BA54AA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C80-A134-4CE4-A220-21838AD542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68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F06066-F494-4A31-81D5-5473D64B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0FBE345-CE25-4400-905A-7B7A20ECD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58C58F-1635-4C3B-AE8D-54BF4D97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D94D-92E3-4CD7-BE59-39905BDAC261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0B9764-3706-4762-A2C9-3201B10F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602E20-3120-44F4-A712-FD20D9C2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C80-A134-4CE4-A220-21838AD542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62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6AA257D-BFA8-4865-8E7F-438586A7E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6DF107-7C29-4D6A-8161-BE93B763F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358F41-F962-419E-A9B6-271C3705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D94D-92E3-4CD7-BE59-39905BDAC261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3D10C7-374C-491F-A277-D6DDAEC8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E23DE9-2660-47E1-920B-9C0E8AC1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C80-A134-4CE4-A220-21838AD542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20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C0A06C-0252-4546-94C8-319CDAEF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7223FE-79AA-43D4-A10F-24D6076A6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F01937-9405-49E9-A8C4-E5CCC50C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D94D-92E3-4CD7-BE59-39905BDAC261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21AA0E-E28D-4C51-B2D9-963EA89A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68579B-0ACB-4313-974C-7E844E29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C80-A134-4CE4-A220-21838AD542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47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B08A48-2450-4330-8660-5B382D4A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392DFB-3D66-4B5F-AD36-FD4B4C721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72516A-B9A1-4CF8-92A4-DAF44A55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D94D-92E3-4CD7-BE59-39905BDAC261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01B0AD-9018-427A-8993-F834D19E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CB8BFD-FA47-43DB-B28D-BDD3718A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C80-A134-4CE4-A220-21838AD542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89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4F8AAB-508E-42CF-92FA-0F869638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706239-EF86-4B8C-8D36-5738499AF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F285C3-E702-4E8B-8B27-BFEF490CA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A1992C-32F8-41AD-8FE0-44A523AA6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D94D-92E3-4CD7-BE59-39905BDAC261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91593F-D990-4B08-84EB-93427459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6551FD-2F49-4058-9B0D-FDCE3192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C80-A134-4CE4-A220-21838AD542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11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8503E-CBFA-4A07-9E8C-A28229A9D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5928A4-F1F0-459B-883F-A7BDE74ED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769672-8FCA-4FBD-B9CD-DFECE176A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437ABCF-FBE5-4FD3-9C6C-0F7ECB618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0EE0C97-F074-44AF-BA1A-BF198B295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5882771-766F-4D3A-94C2-D7F65B6E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D94D-92E3-4CD7-BE59-39905BDAC261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35D1C85-8BB2-4406-A321-F6300E9F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4E5A7A8-ED24-42EB-BAF1-9E91D0A7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C80-A134-4CE4-A220-21838AD542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99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C2135D-5F43-43A4-9FA1-F2473418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9DEFA99-C54D-42AB-81D1-E837A5E99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D94D-92E3-4CD7-BE59-39905BDAC261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1D015BA-C535-4C06-8C66-CDC409F9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372021D-AAB2-43E4-AD0D-774D018D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C80-A134-4CE4-A220-21838AD542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83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8ED1A7-960C-44E4-B400-72206F38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D94D-92E3-4CD7-BE59-39905BDAC261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9EEC7AC-926F-4C8B-A9FE-C16A4DB1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4FDBBF-D970-4978-B259-D6B46D95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C80-A134-4CE4-A220-21838AD542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68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469523-6C51-4902-A4F9-212B0B8E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04423-355B-4488-9E52-2CE974AB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75A40A-004A-43A2-B1E3-35ED9926E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82B664-B55C-4547-9431-72E57AEC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D94D-92E3-4CD7-BE59-39905BDAC261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976386-3555-466C-AE3E-48C7F21B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EDC43F-CD2F-457C-9574-A1EAD56D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C80-A134-4CE4-A220-21838AD542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31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8FA82C-1117-4E74-A96F-4B68ADECB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63BDFA1-9E32-4EE7-8B40-568009CCB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8EAB5D-5733-4885-9B6D-8208B649E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21B9B6-6E6B-48A7-B132-54D1558C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D94D-92E3-4CD7-BE59-39905BDAC261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902723-9F43-4EF8-BE5B-59E7C44E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0DD00B-B845-4F3B-9B84-CCDF748B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C80-A134-4CE4-A220-21838AD542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43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A7A1B4C-E2DC-4722-B765-FBC3FF530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D564C5-9414-4110-9541-9BB36EF26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A168DD-E58C-444E-945D-E463460CC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AD94D-92E3-4CD7-BE59-39905BDAC261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620264-FF1D-47B7-8DE3-8B3049DBA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1F9D9A-A9DC-4139-B21B-C375E3CEB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B5C80-A134-4CE4-A220-21838AD542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94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8C61A4-A3DA-4DA4-9610-978BE7ED9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進階電網 </a:t>
            </a:r>
            <a:r>
              <a:rPr lang="en-US" altLang="zh-TW" dirty="0"/>
              <a:t>FTP</a:t>
            </a:r>
            <a:r>
              <a:rPr lang="zh-TW" altLang="en-US" dirty="0"/>
              <a:t> </a:t>
            </a:r>
            <a:r>
              <a:rPr lang="en-US" altLang="zh-TW" dirty="0" err="1"/>
              <a:t>HW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7187FD-7918-4D73-B451-5C254D67A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/>
              <a:t>2021/05/30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188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D78911-B827-49B7-8137-1E09ED4E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58" y="252003"/>
            <a:ext cx="2896814" cy="502141"/>
          </a:xfr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TW" sz="2400" dirty="0"/>
              <a:t>Client &amp; Server</a:t>
            </a:r>
            <a:endParaRPr lang="zh-TW" altLang="en-US" sz="2400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A6E85E3-7C5B-435D-966E-EDD9BE1C27BD}"/>
              </a:ext>
            </a:extLst>
          </p:cNvPr>
          <p:cNvSpPr/>
          <p:nvPr/>
        </p:nvSpPr>
        <p:spPr>
          <a:xfrm>
            <a:off x="3579042" y="143368"/>
            <a:ext cx="1998483" cy="392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 Function</a:t>
            </a:r>
            <a:endParaRPr lang="zh-TW" altLang="en-US" dirty="0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AA2CC9A7-D9A8-4DBE-A172-18B0799805E8}"/>
              </a:ext>
            </a:extLst>
          </p:cNvPr>
          <p:cNvSpPr/>
          <p:nvPr/>
        </p:nvSpPr>
        <p:spPr>
          <a:xfrm>
            <a:off x="4484016" y="620485"/>
            <a:ext cx="188536" cy="2545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AE68A8B-9053-4B68-85A2-BF8E5AC092D8}"/>
              </a:ext>
            </a:extLst>
          </p:cNvPr>
          <p:cNvSpPr/>
          <p:nvPr/>
        </p:nvSpPr>
        <p:spPr>
          <a:xfrm>
            <a:off x="3579043" y="959653"/>
            <a:ext cx="1998483" cy="392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New window</a:t>
            </a:r>
            <a:endParaRPr lang="zh-TW" altLang="en-US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8500717D-4B39-471B-93A7-952CB2E4EACE}"/>
              </a:ext>
            </a:extLst>
          </p:cNvPr>
          <p:cNvSpPr/>
          <p:nvPr/>
        </p:nvSpPr>
        <p:spPr>
          <a:xfrm>
            <a:off x="5750349" y="1057770"/>
            <a:ext cx="226243" cy="196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8850A9F-5A17-4DC3-B41B-C8851650C2B3}"/>
              </a:ext>
            </a:extLst>
          </p:cNvPr>
          <p:cNvSpPr/>
          <p:nvPr/>
        </p:nvSpPr>
        <p:spPr>
          <a:xfrm>
            <a:off x="6149416" y="959653"/>
            <a:ext cx="1998483" cy="392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Initialize window</a:t>
            </a:r>
            <a:endParaRPr lang="zh-TW" altLang="en-US" dirty="0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95C07A35-4075-4B53-A601-9487B3249A72}"/>
              </a:ext>
            </a:extLst>
          </p:cNvPr>
          <p:cNvSpPr/>
          <p:nvPr/>
        </p:nvSpPr>
        <p:spPr>
          <a:xfrm>
            <a:off x="4490302" y="1436770"/>
            <a:ext cx="188536" cy="2545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1272DCD5-3FE4-4B21-99F5-5B1063779597}"/>
              </a:ext>
            </a:extLst>
          </p:cNvPr>
          <p:cNvSpPr/>
          <p:nvPr/>
        </p:nvSpPr>
        <p:spPr>
          <a:xfrm>
            <a:off x="3579043" y="1775938"/>
            <a:ext cx="1998483" cy="392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While </a:t>
            </a:r>
            <a:r>
              <a:rPr lang="zh-TW" altLang="en-US" dirty="0"/>
              <a:t>迴圈</a:t>
            </a:r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34ECC788-8EAE-4F69-9B55-57AF24E7911A}"/>
              </a:ext>
            </a:extLst>
          </p:cNvPr>
          <p:cNvSpPr/>
          <p:nvPr/>
        </p:nvSpPr>
        <p:spPr>
          <a:xfrm rot="2705498">
            <a:off x="3184687" y="2272769"/>
            <a:ext cx="188536" cy="2545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DE21F7DC-DBDD-430F-9A63-8A783C648743}"/>
              </a:ext>
            </a:extLst>
          </p:cNvPr>
          <p:cNvSpPr/>
          <p:nvPr/>
        </p:nvSpPr>
        <p:spPr>
          <a:xfrm rot="18905498">
            <a:off x="5670152" y="2272695"/>
            <a:ext cx="188536" cy="2545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5FFF0BCB-EF02-424F-8D91-DF7B1B30EE8E}"/>
              </a:ext>
            </a:extLst>
          </p:cNvPr>
          <p:cNvSpPr/>
          <p:nvPr/>
        </p:nvSpPr>
        <p:spPr>
          <a:xfrm>
            <a:off x="1280472" y="2621991"/>
            <a:ext cx="1998483" cy="392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接收文字檔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FAD42A01-8B0F-497F-994B-CA35B1898FA7}"/>
              </a:ext>
            </a:extLst>
          </p:cNvPr>
          <p:cNvSpPr/>
          <p:nvPr/>
        </p:nvSpPr>
        <p:spPr>
          <a:xfrm>
            <a:off x="5720934" y="2621991"/>
            <a:ext cx="1998483" cy="392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接收圖檔</a:t>
            </a:r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E1B29C14-FCC4-41E7-8A66-B0F2CC7857C0}"/>
              </a:ext>
            </a:extLst>
          </p:cNvPr>
          <p:cNvSpPr/>
          <p:nvPr/>
        </p:nvSpPr>
        <p:spPr>
          <a:xfrm>
            <a:off x="2185444" y="3109543"/>
            <a:ext cx="188536" cy="2545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5BD7D920-1BEA-4510-A484-5673FB11F962}"/>
              </a:ext>
            </a:extLst>
          </p:cNvPr>
          <p:cNvSpPr/>
          <p:nvPr/>
        </p:nvSpPr>
        <p:spPr>
          <a:xfrm>
            <a:off x="1280471" y="3459146"/>
            <a:ext cx="1998483" cy="392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New socket</a:t>
            </a:r>
            <a:endParaRPr lang="zh-TW" altLang="en-US" dirty="0"/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FC6FD6B6-90D3-4150-A83F-3ADCC89DEFB0}"/>
              </a:ext>
            </a:extLst>
          </p:cNvPr>
          <p:cNvSpPr/>
          <p:nvPr/>
        </p:nvSpPr>
        <p:spPr>
          <a:xfrm>
            <a:off x="2185444" y="3946698"/>
            <a:ext cx="188536" cy="2545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95BE5D8B-091A-4566-AA11-12E29B4DCD21}"/>
              </a:ext>
            </a:extLst>
          </p:cNvPr>
          <p:cNvSpPr/>
          <p:nvPr/>
        </p:nvSpPr>
        <p:spPr>
          <a:xfrm>
            <a:off x="1280471" y="4296301"/>
            <a:ext cx="1998483" cy="578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While </a:t>
            </a:r>
            <a:r>
              <a:rPr lang="zh-TW" altLang="en-US" dirty="0"/>
              <a:t>迴圈抓取</a:t>
            </a:r>
            <a:endParaRPr lang="en-US" altLang="zh-TW" dirty="0"/>
          </a:p>
          <a:p>
            <a:pPr algn="ctr"/>
            <a:r>
              <a:rPr lang="zh-TW" altLang="en-US" dirty="0"/>
              <a:t>讀取資料</a:t>
            </a:r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F49677B7-8A4C-4E94-8F4B-24A4B6283388}"/>
              </a:ext>
            </a:extLst>
          </p:cNvPr>
          <p:cNvSpPr/>
          <p:nvPr/>
        </p:nvSpPr>
        <p:spPr>
          <a:xfrm>
            <a:off x="2185444" y="4970191"/>
            <a:ext cx="188536" cy="2545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63F71B4-2E32-4B1E-9431-0E22F38E4C15}"/>
              </a:ext>
            </a:extLst>
          </p:cNvPr>
          <p:cNvSpPr/>
          <p:nvPr/>
        </p:nvSpPr>
        <p:spPr>
          <a:xfrm>
            <a:off x="1280471" y="5319796"/>
            <a:ext cx="1998483" cy="578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利用</a:t>
            </a:r>
            <a:r>
              <a:rPr lang="en-US" altLang="zh-TW" dirty="0" err="1"/>
              <a:t>JtextPane</a:t>
            </a:r>
            <a:endParaRPr lang="en-US" altLang="zh-TW" dirty="0"/>
          </a:p>
          <a:p>
            <a:pPr algn="ctr"/>
            <a:r>
              <a:rPr lang="zh-TW" altLang="en-US" dirty="0"/>
              <a:t>顯示文字</a:t>
            </a:r>
          </a:p>
        </p:txBody>
      </p:sp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04F47BA7-2F4A-47B5-8318-5B1767E4CDDB}"/>
              </a:ext>
            </a:extLst>
          </p:cNvPr>
          <p:cNvSpPr/>
          <p:nvPr/>
        </p:nvSpPr>
        <p:spPr>
          <a:xfrm>
            <a:off x="2185444" y="5993688"/>
            <a:ext cx="188536" cy="2545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44586C3C-D684-4C4F-B6C7-893C7654033E}"/>
              </a:ext>
            </a:extLst>
          </p:cNvPr>
          <p:cNvSpPr/>
          <p:nvPr/>
        </p:nvSpPr>
        <p:spPr>
          <a:xfrm>
            <a:off x="1280470" y="6322159"/>
            <a:ext cx="1998483" cy="392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Close socket</a:t>
            </a:r>
            <a:endParaRPr lang="zh-TW" altLang="en-US" dirty="0"/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id="{40741AAA-EC21-41DB-9C97-818FD68A8306}"/>
              </a:ext>
            </a:extLst>
          </p:cNvPr>
          <p:cNvSpPr/>
          <p:nvPr/>
        </p:nvSpPr>
        <p:spPr>
          <a:xfrm>
            <a:off x="6612908" y="3109543"/>
            <a:ext cx="188536" cy="2545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188002F4-142B-49C4-8348-8BCC21C481EC}"/>
              </a:ext>
            </a:extLst>
          </p:cNvPr>
          <p:cNvSpPr/>
          <p:nvPr/>
        </p:nvSpPr>
        <p:spPr>
          <a:xfrm>
            <a:off x="5707935" y="3459146"/>
            <a:ext cx="1998483" cy="392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New socket</a:t>
            </a:r>
            <a:endParaRPr lang="zh-TW" altLang="en-US" dirty="0"/>
          </a:p>
        </p:txBody>
      </p:sp>
      <p:sp>
        <p:nvSpPr>
          <p:cNvPr id="31" name="箭號: 向下 30">
            <a:extLst>
              <a:ext uri="{FF2B5EF4-FFF2-40B4-BE49-F238E27FC236}">
                <a16:creationId xmlns:a16="http://schemas.microsoft.com/office/drawing/2014/main" id="{909531E0-284F-468C-BE15-54086C32F13A}"/>
              </a:ext>
            </a:extLst>
          </p:cNvPr>
          <p:cNvSpPr/>
          <p:nvPr/>
        </p:nvSpPr>
        <p:spPr>
          <a:xfrm>
            <a:off x="6612908" y="3946698"/>
            <a:ext cx="188536" cy="2545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37A36694-7D04-4B1F-907B-1FF8FE36ECE3}"/>
              </a:ext>
            </a:extLst>
          </p:cNvPr>
          <p:cNvSpPr/>
          <p:nvPr/>
        </p:nvSpPr>
        <p:spPr>
          <a:xfrm>
            <a:off x="5707935" y="4296301"/>
            <a:ext cx="1998483" cy="578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While </a:t>
            </a:r>
            <a:r>
              <a:rPr lang="zh-TW" altLang="en-US" dirty="0"/>
              <a:t>迴圈抓取</a:t>
            </a:r>
            <a:endParaRPr lang="en-US" altLang="zh-TW" dirty="0"/>
          </a:p>
          <a:p>
            <a:pPr algn="ctr"/>
            <a:r>
              <a:rPr lang="zh-TW" altLang="en-US" dirty="0"/>
              <a:t>讀取資料</a:t>
            </a:r>
          </a:p>
        </p:txBody>
      </p:sp>
      <p:sp>
        <p:nvSpPr>
          <p:cNvPr id="33" name="箭號: 向下 32">
            <a:extLst>
              <a:ext uri="{FF2B5EF4-FFF2-40B4-BE49-F238E27FC236}">
                <a16:creationId xmlns:a16="http://schemas.microsoft.com/office/drawing/2014/main" id="{36C79AC8-EF78-4B7E-A2F7-783192EFA1E9}"/>
              </a:ext>
            </a:extLst>
          </p:cNvPr>
          <p:cNvSpPr/>
          <p:nvPr/>
        </p:nvSpPr>
        <p:spPr>
          <a:xfrm>
            <a:off x="6612908" y="4970191"/>
            <a:ext cx="188536" cy="2545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11C683B6-548E-4FB4-8C66-5EA19B30E4B0}"/>
              </a:ext>
            </a:extLst>
          </p:cNvPr>
          <p:cNvSpPr/>
          <p:nvPr/>
        </p:nvSpPr>
        <p:spPr>
          <a:xfrm>
            <a:off x="5707935" y="5319796"/>
            <a:ext cx="1998483" cy="578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利用</a:t>
            </a:r>
            <a:r>
              <a:rPr lang="en-US" altLang="zh-TW" dirty="0" err="1"/>
              <a:t>JtextPane</a:t>
            </a:r>
            <a:endParaRPr lang="en-US" altLang="zh-TW" dirty="0"/>
          </a:p>
          <a:p>
            <a:pPr algn="ctr"/>
            <a:r>
              <a:rPr lang="zh-TW" altLang="en-US" dirty="0"/>
              <a:t>顯示圖片</a:t>
            </a:r>
          </a:p>
        </p:txBody>
      </p:sp>
      <p:sp>
        <p:nvSpPr>
          <p:cNvPr id="35" name="箭號: 向下 34">
            <a:extLst>
              <a:ext uri="{FF2B5EF4-FFF2-40B4-BE49-F238E27FC236}">
                <a16:creationId xmlns:a16="http://schemas.microsoft.com/office/drawing/2014/main" id="{EFDCCC9C-D8A1-4BE6-916E-AEEE0AF6F918}"/>
              </a:ext>
            </a:extLst>
          </p:cNvPr>
          <p:cNvSpPr/>
          <p:nvPr/>
        </p:nvSpPr>
        <p:spPr>
          <a:xfrm>
            <a:off x="6612908" y="5993688"/>
            <a:ext cx="188536" cy="2545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5A3AE8E2-0385-4545-A578-CAFA4DE1AF6C}"/>
              </a:ext>
            </a:extLst>
          </p:cNvPr>
          <p:cNvSpPr/>
          <p:nvPr/>
        </p:nvSpPr>
        <p:spPr>
          <a:xfrm>
            <a:off x="5707934" y="6322159"/>
            <a:ext cx="1998483" cy="392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Close socket</a:t>
            </a:r>
            <a:endParaRPr lang="zh-TW" altLang="en-US" dirty="0"/>
          </a:p>
        </p:txBody>
      </p:sp>
      <p:sp>
        <p:nvSpPr>
          <p:cNvPr id="39" name="語音泡泡: 矩形 38">
            <a:extLst>
              <a:ext uri="{FF2B5EF4-FFF2-40B4-BE49-F238E27FC236}">
                <a16:creationId xmlns:a16="http://schemas.microsoft.com/office/drawing/2014/main" id="{5CF0AF00-7464-4D92-A80E-AFF1C5AF7BB8}"/>
              </a:ext>
            </a:extLst>
          </p:cNvPr>
          <p:cNvSpPr/>
          <p:nvPr/>
        </p:nvSpPr>
        <p:spPr>
          <a:xfrm>
            <a:off x="8653806" y="1057771"/>
            <a:ext cx="2554664" cy="1770270"/>
          </a:xfrm>
          <a:prstGeom prst="wedgeRectCallout">
            <a:avLst>
              <a:gd name="adj1" fmla="val -62384"/>
              <a:gd name="adj2" fmla="val -40702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TW" altLang="en-US" dirty="0"/>
              <a:t>視窗設定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按鈕設定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視窗關閉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傳送文字訊息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傳送圖檔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7294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D78911-B827-49B7-8137-1E09ED4E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58" y="252003"/>
            <a:ext cx="2896814" cy="502141"/>
          </a:xfr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zh-TW" altLang="en-US" sz="2400" dirty="0"/>
              <a:t>讀取文字訊息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E95F9C79-1DAB-408C-9267-C9402AE6D905}"/>
              </a:ext>
            </a:extLst>
          </p:cNvPr>
          <p:cNvSpPr/>
          <p:nvPr/>
        </p:nvSpPr>
        <p:spPr>
          <a:xfrm>
            <a:off x="166112" y="923827"/>
            <a:ext cx="11796502" cy="351619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ym typeface="Wingdings" panose="05000000000000000000" pitchFamily="2" charset="2"/>
              </a:rPr>
              <a:t>取得輸入的訊息串流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InputStream</a:t>
            </a:r>
            <a:r>
              <a:rPr lang="en-US" altLang="zh-TW" dirty="0"/>
              <a:t> in = </a:t>
            </a:r>
            <a:r>
              <a:rPr lang="en-US" altLang="zh-TW" dirty="0" err="1"/>
              <a:t>client.getInputStream</a:t>
            </a:r>
            <a:r>
              <a:rPr lang="en-US" altLang="zh-TW" dirty="0"/>
              <a:t>();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ym typeface="Wingdings" panose="05000000000000000000" pitchFamily="2" charset="2"/>
              </a:rPr>
              <a:t>把讀取到的訊息串放入</a:t>
            </a:r>
            <a:r>
              <a:rPr lang="en-US" altLang="zh-TW" dirty="0">
                <a:sym typeface="Wingdings" panose="05000000000000000000" pitchFamily="2" charset="2"/>
              </a:rPr>
              <a:t>buffer</a:t>
            </a:r>
            <a:r>
              <a:rPr lang="zh-TW" altLang="en-US" dirty="0">
                <a:sym typeface="Wingdings" panose="05000000000000000000" pitchFamily="2" charset="2"/>
              </a:rPr>
              <a:t>中</a:t>
            </a:r>
            <a:endParaRPr lang="en-US" altLang="zh-TW" dirty="0"/>
          </a:p>
          <a:p>
            <a:r>
              <a:rPr lang="zh-TW" altLang="en-US" dirty="0"/>
              <a:t>      </a:t>
            </a:r>
            <a:r>
              <a:rPr lang="en-US" altLang="zh-TW" dirty="0"/>
              <a:t>while(true) {</a:t>
            </a:r>
          </a:p>
          <a:p>
            <a:r>
              <a:rPr lang="en-US" altLang="zh-TW" dirty="0"/>
              <a:t>	int x = </a:t>
            </a:r>
            <a:r>
              <a:rPr lang="en-US" altLang="zh-TW" dirty="0" err="1"/>
              <a:t>in.read</a:t>
            </a:r>
            <a:r>
              <a:rPr lang="en-US" altLang="zh-TW" dirty="0"/>
              <a:t>(); </a:t>
            </a:r>
          </a:p>
          <a:p>
            <a:r>
              <a:rPr lang="en-US" altLang="zh-TW" dirty="0"/>
              <a:t>	if(x == -1) break;						</a:t>
            </a:r>
          </a:p>
          <a:p>
            <a:r>
              <a:rPr lang="en-US" altLang="zh-TW" dirty="0"/>
              <a:t>	byte b = (byte) x;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buf.append</a:t>
            </a:r>
            <a:r>
              <a:rPr lang="en-US" altLang="zh-TW" dirty="0"/>
              <a:t>((char) b);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利用</a:t>
            </a:r>
            <a:r>
              <a:rPr lang="en-US" altLang="zh-TW" dirty="0" err="1"/>
              <a:t>JtextPane</a:t>
            </a:r>
            <a:r>
              <a:rPr lang="zh-TW" altLang="en-US" dirty="0"/>
              <a:t>顯示文字</a:t>
            </a:r>
            <a:endParaRPr lang="en-US" altLang="zh-TW" dirty="0"/>
          </a:p>
          <a:p>
            <a:r>
              <a:rPr lang="zh-TW" altLang="en-US" dirty="0"/>
              <a:t>     </a:t>
            </a:r>
            <a:r>
              <a:rPr lang="en-US" altLang="zh-TW" dirty="0" err="1"/>
              <a:t>StyledDocument</a:t>
            </a:r>
            <a:r>
              <a:rPr lang="en-US" altLang="zh-TW" dirty="0"/>
              <a:t> doc = (</a:t>
            </a:r>
            <a:r>
              <a:rPr lang="en-US" altLang="zh-TW" dirty="0" err="1"/>
              <a:t>StyledDocument</a:t>
            </a:r>
            <a:r>
              <a:rPr lang="en-US" altLang="zh-TW" dirty="0"/>
              <a:t>) </a:t>
            </a:r>
            <a:r>
              <a:rPr lang="en-US" altLang="zh-TW" dirty="0" err="1"/>
              <a:t>textPane.getDocument</a:t>
            </a:r>
            <a:r>
              <a:rPr lang="en-US" altLang="zh-TW" dirty="0"/>
              <a:t>();</a:t>
            </a:r>
          </a:p>
          <a:p>
            <a:r>
              <a:rPr lang="zh-TW" altLang="en-US" dirty="0"/>
              <a:t>     </a:t>
            </a:r>
            <a:r>
              <a:rPr lang="en-US" altLang="zh-TW" dirty="0" err="1"/>
              <a:t>doc.insertString</a:t>
            </a:r>
            <a:r>
              <a:rPr lang="en-US" altLang="zh-TW" dirty="0"/>
              <a:t>(</a:t>
            </a:r>
            <a:r>
              <a:rPr lang="en-US" altLang="zh-TW" dirty="0" err="1"/>
              <a:t>doc.getLength</a:t>
            </a:r>
            <a:r>
              <a:rPr lang="en-US" altLang="zh-TW" dirty="0"/>
              <a:t>(),"</a:t>
            </a:r>
            <a:r>
              <a:rPr lang="en-US" altLang="zh-TW" dirty="0" err="1"/>
              <a:t>ServerIP</a:t>
            </a:r>
            <a:r>
              <a:rPr lang="en-US" altLang="zh-TW" dirty="0"/>
              <a:t> : "+</a:t>
            </a:r>
            <a:r>
              <a:rPr lang="en-US" altLang="zh-TW" dirty="0" err="1"/>
              <a:t>txtServerIp.getText</a:t>
            </a:r>
            <a:r>
              <a:rPr lang="en-US" altLang="zh-TW" dirty="0"/>
              <a:t>()+"---&gt;"+</a:t>
            </a:r>
            <a:r>
              <a:rPr lang="en-US" altLang="zh-TW" dirty="0" err="1"/>
              <a:t>buf</a:t>
            </a:r>
            <a:r>
              <a:rPr lang="en-US" altLang="zh-TW" dirty="0"/>
              <a:t>+"\n", null);</a:t>
            </a:r>
            <a:endParaRPr lang="zh-TW" altLang="en-US" dirty="0"/>
          </a:p>
        </p:txBody>
      </p:sp>
      <p:sp>
        <p:nvSpPr>
          <p:cNvPr id="37" name="標題 1">
            <a:extLst>
              <a:ext uri="{FF2B5EF4-FFF2-40B4-BE49-F238E27FC236}">
                <a16:creationId xmlns:a16="http://schemas.microsoft.com/office/drawing/2014/main" id="{622118F7-6349-40DD-B180-8822E5CE7401}"/>
              </a:ext>
            </a:extLst>
          </p:cNvPr>
          <p:cNvSpPr txBox="1">
            <a:spLocks/>
          </p:cNvSpPr>
          <p:nvPr/>
        </p:nvSpPr>
        <p:spPr>
          <a:xfrm>
            <a:off x="166112" y="4609708"/>
            <a:ext cx="2896814" cy="502141"/>
          </a:xfrm>
          <a:prstGeom prst="rect">
            <a:avLst/>
          </a:prstGeom>
          <a:ln w="38100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400" dirty="0"/>
              <a:t>傳送文字訊息</a:t>
            </a: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BBB9F2A6-01C9-4EA9-BB7F-F16737F43A53}"/>
              </a:ext>
            </a:extLst>
          </p:cNvPr>
          <p:cNvSpPr/>
          <p:nvPr/>
        </p:nvSpPr>
        <p:spPr>
          <a:xfrm>
            <a:off x="166112" y="5281531"/>
            <a:ext cx="11796502" cy="132446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取得輸出串流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OutputStream</a:t>
            </a:r>
            <a:r>
              <a:rPr lang="en-US" altLang="zh-TW" dirty="0"/>
              <a:t> </a:t>
            </a:r>
            <a:r>
              <a:rPr lang="en-US" altLang="zh-TW" dirty="0" err="1"/>
              <a:t>os</a:t>
            </a:r>
            <a:r>
              <a:rPr lang="en-US" altLang="zh-TW" dirty="0"/>
              <a:t> = </a:t>
            </a:r>
            <a:r>
              <a:rPr lang="en-US" altLang="zh-TW" dirty="0" err="1"/>
              <a:t>sc.getOutputStream</a:t>
            </a:r>
            <a:r>
              <a:rPr lang="en-US" altLang="zh-TW" dirty="0"/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直接取得使用著輸入字串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Scanner </a:t>
            </a:r>
            <a:r>
              <a:rPr lang="en-US" altLang="zh-TW" dirty="0" err="1"/>
              <a:t>scanner</a:t>
            </a:r>
            <a:r>
              <a:rPr lang="en-US" altLang="zh-TW" dirty="0"/>
              <a:t> = new Scanner(</a:t>
            </a:r>
            <a:r>
              <a:rPr lang="en-US" altLang="zh-TW" dirty="0" err="1"/>
              <a:t>textField_4.getText</a:t>
            </a:r>
            <a:r>
              <a:rPr lang="en-US" altLang="zh-TW" dirty="0"/>
              <a:t>());</a:t>
            </a:r>
          </a:p>
          <a:p>
            <a:r>
              <a:rPr lang="en-US" altLang="zh-TW" dirty="0"/>
              <a:t>			</a:t>
            </a:r>
            <a:r>
              <a:rPr lang="zh-TW" altLang="en-US" dirty="0"/>
              <a:t>    </a:t>
            </a:r>
            <a:r>
              <a:rPr lang="en-US" altLang="zh-TW" dirty="0"/>
              <a:t>String </a:t>
            </a:r>
            <a:r>
              <a:rPr lang="en-US" altLang="zh-TW" dirty="0" err="1"/>
              <a:t>st</a:t>
            </a:r>
            <a:r>
              <a:rPr lang="en-US" altLang="zh-TW" dirty="0"/>
              <a:t> = </a:t>
            </a:r>
            <a:r>
              <a:rPr lang="en-US" altLang="zh-TW" dirty="0" err="1"/>
              <a:t>scanner.next</a:t>
            </a:r>
            <a:r>
              <a:rPr lang="en-US" altLang="zh-TW" dirty="0"/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傳送訊息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os.write</a:t>
            </a:r>
            <a:r>
              <a:rPr lang="en-US" altLang="zh-TW" dirty="0"/>
              <a:t>(</a:t>
            </a:r>
            <a:r>
              <a:rPr lang="en-US" altLang="zh-TW" dirty="0" err="1"/>
              <a:t>st.getBytes</a:t>
            </a:r>
            <a:r>
              <a:rPr lang="en-US" altLang="zh-TW" dirty="0"/>
              <a:t>("UTF-8"));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701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D78911-B827-49B7-8137-1E09ED4E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58" y="252003"/>
            <a:ext cx="2896814" cy="502141"/>
          </a:xfr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zh-TW" altLang="en-US" sz="2400" dirty="0"/>
              <a:t>讀取圖檔訊息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E95F9C79-1DAB-408C-9267-C9402AE6D905}"/>
              </a:ext>
            </a:extLst>
          </p:cNvPr>
          <p:cNvSpPr/>
          <p:nvPr/>
        </p:nvSpPr>
        <p:spPr>
          <a:xfrm>
            <a:off x="166112" y="923827"/>
            <a:ext cx="11796502" cy="45720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ym typeface="Wingdings" panose="05000000000000000000" pitchFamily="2" charset="2"/>
              </a:rPr>
              <a:t>取得輸入的訊息串流</a:t>
            </a:r>
            <a:endParaRPr lang="en-US" altLang="zh-TW" dirty="0"/>
          </a:p>
          <a:p>
            <a:r>
              <a:rPr lang="zh-TW" altLang="en-US" dirty="0"/>
              <a:t>     </a:t>
            </a:r>
            <a:r>
              <a:rPr lang="en-US" altLang="zh-TW" dirty="0" err="1"/>
              <a:t>InputStream</a:t>
            </a:r>
            <a:r>
              <a:rPr lang="en-US" altLang="zh-TW" dirty="0"/>
              <a:t> is = </a:t>
            </a:r>
            <a:r>
              <a:rPr lang="en-US" altLang="zh-TW" dirty="0" err="1"/>
              <a:t>s.getInputStream</a:t>
            </a:r>
            <a:r>
              <a:rPr lang="en-US" altLang="zh-TW" dirty="0"/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ym typeface="Wingdings" panose="05000000000000000000" pitchFamily="2" charset="2"/>
              </a:rPr>
              <a:t>輸出的檔案設定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     </a:t>
            </a:r>
            <a:r>
              <a:rPr lang="en-US" altLang="zh-TW" dirty="0" err="1">
                <a:sym typeface="Wingdings" panose="05000000000000000000" pitchFamily="2" charset="2"/>
              </a:rPr>
              <a:t>FileOutputStream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en-US" altLang="zh-TW" dirty="0" err="1">
                <a:sym typeface="Wingdings" panose="05000000000000000000" pitchFamily="2" charset="2"/>
              </a:rPr>
              <a:t>fos</a:t>
            </a:r>
            <a:r>
              <a:rPr lang="en-US" altLang="zh-TW" dirty="0">
                <a:sym typeface="Wingdings" panose="05000000000000000000" pitchFamily="2" charset="2"/>
              </a:rPr>
              <a:t> = new </a:t>
            </a:r>
            <a:r>
              <a:rPr lang="en-US" altLang="zh-TW" dirty="0" err="1">
                <a:sym typeface="Wingdings" panose="05000000000000000000" pitchFamily="2" charset="2"/>
              </a:rPr>
              <a:t>FileOutputStream</a:t>
            </a:r>
            <a:r>
              <a:rPr lang="en-US" altLang="zh-TW" dirty="0">
                <a:sym typeface="Wingdings" panose="05000000000000000000" pitchFamily="2" charset="2"/>
              </a:rPr>
              <a:t>(new File("</a:t>
            </a:r>
            <a:r>
              <a:rPr lang="en-US" altLang="zh-TW" dirty="0" err="1">
                <a:sym typeface="Wingdings" panose="05000000000000000000" pitchFamily="2" charset="2"/>
              </a:rPr>
              <a:t>newimg2.jpg</a:t>
            </a:r>
            <a:r>
              <a:rPr lang="en-US" altLang="zh-TW" dirty="0">
                <a:sym typeface="Wingdings" panose="05000000000000000000" pitchFamily="2" charset="2"/>
              </a:rPr>
              <a:t>"));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ym typeface="Wingdings" panose="05000000000000000000" pitchFamily="2" charset="2"/>
              </a:rPr>
              <a:t>把讀取到的訊息串寫成檔案</a:t>
            </a:r>
            <a:endParaRPr lang="en-US" altLang="zh-TW" dirty="0"/>
          </a:p>
          <a:p>
            <a:r>
              <a:rPr lang="zh-TW" altLang="en-US" dirty="0"/>
              <a:t>      </a:t>
            </a:r>
            <a:r>
              <a:rPr lang="en-US" altLang="zh-TW" dirty="0"/>
              <a:t>byte[] b = new byte[1024]; </a:t>
            </a:r>
          </a:p>
          <a:p>
            <a:r>
              <a:rPr lang="zh-TW" altLang="en-US" dirty="0"/>
              <a:t>      </a:t>
            </a:r>
            <a:r>
              <a:rPr lang="en-US" altLang="zh-TW" dirty="0"/>
              <a:t>int </a:t>
            </a:r>
            <a:r>
              <a:rPr lang="en-US" altLang="zh-TW" dirty="0" err="1"/>
              <a:t>len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    </a:t>
            </a:r>
            <a:r>
              <a:rPr lang="en-US" altLang="zh-TW" dirty="0"/>
              <a:t>while((</a:t>
            </a:r>
            <a:r>
              <a:rPr lang="en-US" altLang="zh-TW" dirty="0" err="1"/>
              <a:t>len</a:t>
            </a:r>
            <a:r>
              <a:rPr lang="en-US" altLang="zh-TW" dirty="0"/>
              <a:t> = </a:t>
            </a:r>
            <a:r>
              <a:rPr lang="en-US" altLang="zh-TW" dirty="0" err="1"/>
              <a:t>is.read</a:t>
            </a:r>
            <a:r>
              <a:rPr lang="en-US" altLang="zh-TW" dirty="0"/>
              <a:t>(b))!=-1)</a:t>
            </a:r>
          </a:p>
          <a:p>
            <a:r>
              <a:rPr lang="zh-TW" altLang="en-US" dirty="0"/>
              <a:t>       </a:t>
            </a:r>
            <a:r>
              <a:rPr lang="en-US" altLang="zh-TW" dirty="0"/>
              <a:t>{</a:t>
            </a:r>
          </a:p>
          <a:p>
            <a:r>
              <a:rPr lang="zh-TW" altLang="en-US" dirty="0"/>
              <a:t>             </a:t>
            </a:r>
            <a:r>
              <a:rPr lang="en-US" altLang="zh-TW" dirty="0" err="1"/>
              <a:t>fos.write</a:t>
            </a:r>
            <a:r>
              <a:rPr lang="en-US" altLang="zh-TW" dirty="0"/>
              <a:t>(</a:t>
            </a:r>
            <a:r>
              <a:rPr lang="en-US" altLang="zh-TW" dirty="0" err="1"/>
              <a:t>b,0,len</a:t>
            </a:r>
            <a:r>
              <a:rPr lang="en-US" altLang="zh-TW" dirty="0"/>
              <a:t>);</a:t>
            </a:r>
          </a:p>
          <a:p>
            <a:r>
              <a:rPr lang="zh-TW" altLang="en-US" dirty="0"/>
              <a:t>       </a:t>
            </a:r>
            <a:r>
              <a:rPr lang="en-US" altLang="zh-TW" dirty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利用</a:t>
            </a:r>
            <a:r>
              <a:rPr lang="en-US" altLang="zh-TW" dirty="0" err="1"/>
              <a:t>JtextPane</a:t>
            </a:r>
            <a:r>
              <a:rPr lang="zh-TW" altLang="en-US" dirty="0"/>
              <a:t>顯示文字</a:t>
            </a:r>
            <a:endParaRPr lang="en-US" altLang="zh-TW" dirty="0"/>
          </a:p>
          <a:p>
            <a:r>
              <a:rPr lang="zh-TW" altLang="en-US" dirty="0"/>
              <a:t>     </a:t>
            </a:r>
            <a:r>
              <a:rPr lang="en-US" altLang="zh-TW" dirty="0"/>
              <a:t>doc = (</a:t>
            </a:r>
            <a:r>
              <a:rPr lang="en-US" altLang="zh-TW" dirty="0" err="1"/>
              <a:t>StyledDocument</a:t>
            </a:r>
            <a:r>
              <a:rPr lang="en-US" altLang="zh-TW" dirty="0"/>
              <a:t>) </a:t>
            </a:r>
            <a:r>
              <a:rPr lang="en-US" altLang="zh-TW" dirty="0" err="1"/>
              <a:t>textPane.getDocument</a:t>
            </a:r>
            <a:r>
              <a:rPr lang="en-US" altLang="zh-TW" dirty="0"/>
              <a:t>();</a:t>
            </a:r>
          </a:p>
          <a:p>
            <a:r>
              <a:rPr lang="zh-TW" altLang="en-US" dirty="0"/>
              <a:t>     </a:t>
            </a:r>
            <a:r>
              <a:rPr lang="en-US" altLang="zh-TW" dirty="0"/>
              <a:t>Style </a:t>
            </a:r>
            <a:r>
              <a:rPr lang="en-US" altLang="zh-TW" dirty="0" err="1"/>
              <a:t>style</a:t>
            </a:r>
            <a:r>
              <a:rPr lang="en-US" altLang="zh-TW" dirty="0"/>
              <a:t> = </a:t>
            </a:r>
            <a:r>
              <a:rPr lang="en-US" altLang="zh-TW" dirty="0" err="1"/>
              <a:t>doc.addStyle</a:t>
            </a:r>
            <a:r>
              <a:rPr lang="en-US" altLang="zh-TW" dirty="0"/>
              <a:t>("</a:t>
            </a:r>
            <a:r>
              <a:rPr lang="en-US" altLang="zh-TW" dirty="0" err="1"/>
              <a:t>StyleName</a:t>
            </a:r>
            <a:r>
              <a:rPr lang="en-US" altLang="zh-TW" dirty="0"/>
              <a:t>", null);</a:t>
            </a:r>
          </a:p>
          <a:p>
            <a:r>
              <a:rPr lang="zh-TW" altLang="en-US" dirty="0"/>
              <a:t>     </a:t>
            </a:r>
            <a:r>
              <a:rPr lang="en-US" altLang="zh-TW" dirty="0" err="1"/>
              <a:t>StyleConstants.setIcon</a:t>
            </a:r>
            <a:r>
              <a:rPr lang="en-US" altLang="zh-TW" dirty="0"/>
              <a:t>(style, new </a:t>
            </a:r>
            <a:r>
              <a:rPr lang="en-US" altLang="zh-TW" dirty="0" err="1"/>
              <a:t>ImageIcon</a:t>
            </a:r>
            <a:r>
              <a:rPr lang="en-US" altLang="zh-TW" dirty="0"/>
              <a:t>("</a:t>
            </a:r>
            <a:r>
              <a:rPr lang="en-US" altLang="zh-TW" dirty="0" err="1"/>
              <a:t>newimg2.jpg</a:t>
            </a:r>
            <a:r>
              <a:rPr lang="en-US" altLang="zh-TW" dirty="0"/>
              <a:t>"));</a:t>
            </a:r>
          </a:p>
          <a:p>
            <a:r>
              <a:rPr lang="zh-TW" altLang="en-US" dirty="0"/>
              <a:t>     </a:t>
            </a:r>
            <a:r>
              <a:rPr lang="en-US" altLang="zh-TW" dirty="0" err="1"/>
              <a:t>doc.insertString</a:t>
            </a:r>
            <a:r>
              <a:rPr lang="en-US" altLang="zh-TW" dirty="0"/>
              <a:t>(</a:t>
            </a:r>
            <a:r>
              <a:rPr lang="en-US" altLang="zh-TW" dirty="0" err="1"/>
              <a:t>doc.getLength</a:t>
            </a:r>
            <a:r>
              <a:rPr lang="en-US" altLang="zh-TW" dirty="0"/>
              <a:t>(), "ignored text", style);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966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D78911-B827-49B7-8137-1E09ED4E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58" y="252003"/>
            <a:ext cx="2896814" cy="502141"/>
          </a:xfr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zh-TW" altLang="en-US" sz="2400" dirty="0"/>
              <a:t>傳送圖檔訊息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E95F9C79-1DAB-408C-9267-C9402AE6D905}"/>
              </a:ext>
            </a:extLst>
          </p:cNvPr>
          <p:cNvSpPr/>
          <p:nvPr/>
        </p:nvSpPr>
        <p:spPr>
          <a:xfrm>
            <a:off x="166112" y="923827"/>
            <a:ext cx="11796502" cy="259237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取得輸出串流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OutputStream</a:t>
            </a:r>
            <a:r>
              <a:rPr lang="en-US" altLang="zh-TW" dirty="0"/>
              <a:t> </a:t>
            </a:r>
            <a:r>
              <a:rPr lang="en-US" altLang="zh-TW" dirty="0" err="1"/>
              <a:t>os</a:t>
            </a:r>
            <a:r>
              <a:rPr lang="en-US" altLang="zh-TW" dirty="0"/>
              <a:t> = </a:t>
            </a:r>
            <a:r>
              <a:rPr lang="en-US" altLang="zh-TW" dirty="0" err="1"/>
              <a:t>sc.getOutputStream</a:t>
            </a:r>
            <a:r>
              <a:rPr lang="en-US" altLang="zh-TW" dirty="0"/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讀取要傳送的圖檔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FileInputStream</a:t>
            </a:r>
            <a:r>
              <a:rPr lang="en-US" altLang="zh-TW" dirty="0"/>
              <a:t> </a:t>
            </a:r>
            <a:r>
              <a:rPr lang="en-US" altLang="zh-TW" dirty="0" err="1"/>
              <a:t>fis</a:t>
            </a:r>
            <a:r>
              <a:rPr lang="en-US" altLang="zh-TW" dirty="0"/>
              <a:t> = new </a:t>
            </a:r>
            <a:r>
              <a:rPr lang="en-US" altLang="zh-TW" dirty="0" err="1"/>
              <a:t>FileInputStream</a:t>
            </a:r>
            <a:r>
              <a:rPr lang="en-US" altLang="zh-TW" dirty="0"/>
              <a:t>(new File("</a:t>
            </a:r>
            <a:r>
              <a:rPr lang="en-US" altLang="zh-TW" dirty="0" err="1"/>
              <a:t>mouse.jpg</a:t>
            </a:r>
            <a:r>
              <a:rPr lang="en-US" altLang="zh-TW" dirty="0"/>
              <a:t>"));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傳送訊息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     </a:t>
            </a:r>
            <a:r>
              <a:rPr lang="en-US" altLang="zh-TW" dirty="0"/>
              <a:t>byte[] b = new byte[1024];</a:t>
            </a:r>
          </a:p>
          <a:p>
            <a:r>
              <a:rPr lang="zh-TW" altLang="en-US" dirty="0"/>
              <a:t>     </a:t>
            </a:r>
            <a:r>
              <a:rPr lang="en-US" altLang="zh-TW" dirty="0"/>
              <a:t>int </a:t>
            </a:r>
            <a:r>
              <a:rPr lang="en-US" altLang="zh-TW" dirty="0" err="1"/>
              <a:t>len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   </a:t>
            </a:r>
            <a:r>
              <a:rPr lang="en-US" altLang="zh-TW" dirty="0"/>
              <a:t>while((</a:t>
            </a:r>
            <a:r>
              <a:rPr lang="en-US" altLang="zh-TW" dirty="0" err="1"/>
              <a:t>len</a:t>
            </a:r>
            <a:r>
              <a:rPr lang="en-US" altLang="zh-TW" dirty="0"/>
              <a:t>=</a:t>
            </a:r>
            <a:r>
              <a:rPr lang="en-US" altLang="zh-TW" dirty="0" err="1"/>
              <a:t>fis.read</a:t>
            </a:r>
            <a:r>
              <a:rPr lang="en-US" altLang="zh-TW" dirty="0"/>
              <a:t>(b))!=-1){</a:t>
            </a:r>
          </a:p>
          <a:p>
            <a:r>
              <a:rPr lang="zh-TW" altLang="en-US" dirty="0"/>
              <a:t>          </a:t>
            </a:r>
            <a:r>
              <a:rPr lang="en-US" altLang="zh-TW" dirty="0" err="1"/>
              <a:t>os.write</a:t>
            </a:r>
            <a:r>
              <a:rPr lang="en-US" altLang="zh-TW" dirty="0"/>
              <a:t>(</a:t>
            </a:r>
            <a:r>
              <a:rPr lang="en-US" altLang="zh-TW" dirty="0" err="1"/>
              <a:t>b,0,len</a:t>
            </a:r>
            <a:r>
              <a:rPr lang="en-US" altLang="zh-TW" dirty="0"/>
              <a:t>);</a:t>
            </a:r>
          </a:p>
          <a:p>
            <a:r>
              <a:rPr lang="zh-TW" altLang="en-US" dirty="0"/>
              <a:t>     </a:t>
            </a: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57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452</Words>
  <Application>Microsoft Office PowerPoint</Application>
  <PresentationFormat>寬螢幕</PresentationFormat>
  <Paragraphs>69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Wingdings</vt:lpstr>
      <vt:lpstr>Office 佈景主題</vt:lpstr>
      <vt:lpstr>進階電網 FTP HW</vt:lpstr>
      <vt:lpstr>Client &amp; Server</vt:lpstr>
      <vt:lpstr>讀取文字訊息</vt:lpstr>
      <vt:lpstr>讀取圖檔訊息</vt:lpstr>
      <vt:lpstr>傳送圖檔訊息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進階電網 FTP HW</dc:title>
  <dc:creator>yajing</dc:creator>
  <cp:lastModifiedBy>yajing</cp:lastModifiedBy>
  <cp:revision>7</cp:revision>
  <dcterms:created xsi:type="dcterms:W3CDTF">2021-05-30T12:43:02Z</dcterms:created>
  <dcterms:modified xsi:type="dcterms:W3CDTF">2021-05-30T13:47:27Z</dcterms:modified>
</cp:coreProperties>
</file>