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ta Kei" initials="OK" lastIdx="2" clrIdx="0">
    <p:extLst>
      <p:ext uri="{19B8F6BF-5375-455C-9EA6-DF929625EA0E}">
        <p15:presenceInfo xmlns:p15="http://schemas.microsoft.com/office/powerpoint/2012/main" userId="2539d28a1e76c2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4590"/>
  </p:normalViewPr>
  <p:slideViewPr>
    <p:cSldViewPr snapToGrid="0" snapToObjects="1">
      <p:cViewPr varScale="1">
        <p:scale>
          <a:sx n="138" d="100"/>
          <a:sy n="138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1T10:52:56.140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95244-8EF0-7C4A-AA4F-1FD818A35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04B3A9-D8AB-B445-882E-E6696C914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B7138E-721E-5E4D-9A99-A4207649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C7D2D-CC37-AA41-B842-50DF9317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D2392B-74F8-5B4A-A818-DD562471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0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EE85D-25A3-1846-AB90-2FA3A06A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749C6A-6E8B-974D-8360-BC58C3DF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2E4509-C86C-744A-9764-29A25CBB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DB059-2EE7-7044-83B8-62BF3AC7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F86286-98EE-464F-B72C-4BCAC418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1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232DDB-0A06-684D-86D2-DDDD00D02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678289-CD49-754E-AA90-810F5195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CA1A1-6001-7247-8335-100817EB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1406BC-9DDE-9244-8B77-3A0AC6B9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0DA78-E14D-3649-9BFD-045EF7A3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88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7639A-068E-204C-8975-33950697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23454-5B75-5E4B-8652-330C6AB4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09EA2-59A3-7D4B-BCFC-E579207B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6F65C8-282F-8C44-A180-4E7508D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47E485-A276-B64A-A16F-1F30F38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99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694BB-42F8-5A4F-94B5-5D30EFBF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DC431A-773F-C241-BB8C-EA3FF882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8D0D77-FB46-DF4B-B340-336A1453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76824D-32DA-E047-8698-368AE314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6EBC2-2AF9-BA47-9C3B-1976B6C9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9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E78E4-105D-5045-9430-EB9E96C3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F74304-4E6D-B842-910F-A590B342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D4CEA-027A-DE44-B55C-E9B730AA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D87B87-B65E-C74F-870D-6C6B408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ADD811-7A70-D44F-B550-19A70089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5CFB44-E71C-EA4D-98E4-1F14CE46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72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632A4-BA0D-2640-BE39-E0187AFC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47CBCD-8FC5-014C-AD05-5EDD690F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F88E60-535D-7A4C-BD20-6D21B90CB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251099-0E63-964F-9F92-3783D3CFB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C41F75-92A6-ED44-A289-45DB26D4C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90FF34-C03D-CD4B-8AC8-75B43ED5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2DFC47-B652-9F46-AD01-A8860EDC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CF7FE-88CA-8D4F-A15F-32163E15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30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035D8-9172-8140-9F66-CFCDB198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35FA0-A1AE-C047-BE4D-0D8B8268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B8CBEB-A6AF-2E4E-B6CB-8F3D6F6C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1FCBA6-0E4F-424B-B2E0-58A56788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8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7E2907-3160-D343-8ACB-52B714ED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588B7-0921-0340-A3F6-0D595555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56F63F-4A7A-1F4C-9DD7-61BFF8C5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39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70F20-3849-6741-A42C-12614066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A51F4A-ADF6-CD49-925E-A5D5A7E3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E88515-160B-B247-B0E8-E30E0746E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7C185C-E115-3640-B4C6-FE781240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98B063-2A73-6040-831D-C136CE2B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613F04-2D4C-CE4C-B008-4B95846E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11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4788C-0E15-1F4C-974D-557A942D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4F3CA3-25BE-8C4C-9594-BC9DA95E5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89DE66-68CD-8A4C-9EAD-006E44AF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FECBB7-E993-9C4E-A6E5-5EB8D48A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E023DD-76CF-1B47-9B2D-29F52B22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341236-3477-4046-B258-5C7F70C3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62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84FD0A-C1AB-B24B-82A5-76CEDDBD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C1EE3D-39C4-EF41-BE0F-7360037B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AFC9B-9D5B-6049-90AD-C8A66BC58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D61F-5B8D-B74A-9F1D-36BFACD01A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15110E-BA06-D642-9451-A26A4332B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5890D-17CD-1B49-BC30-42BACB245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3DF6-A843-9F4B-A676-344C0FEEF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9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11D38-FDBB-EB41-B546-123C29CDC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F1E190-C315-6943-ABD4-5B3B31DF6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46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C122FE4-F162-2E4D-AAC8-50ADCDEC1C0C}"/>
              </a:ext>
            </a:extLst>
          </p:cNvPr>
          <p:cNvSpPr/>
          <p:nvPr/>
        </p:nvSpPr>
        <p:spPr>
          <a:xfrm>
            <a:off x="2051339" y="1891145"/>
            <a:ext cx="168332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外付け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HD</a:t>
            </a:r>
            <a:r>
              <a:rPr kumimoji="1" lang="en-US" altLang="ja-JP" sz="2000" dirty="0">
                <a:solidFill>
                  <a:schemeClr val="tx1"/>
                </a:solidFill>
              </a:rPr>
              <a:t>D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A67F77F-6E33-7649-9417-523CFF1C79D2}"/>
              </a:ext>
            </a:extLst>
          </p:cNvPr>
          <p:cNvSpPr/>
          <p:nvPr/>
        </p:nvSpPr>
        <p:spPr>
          <a:xfrm>
            <a:off x="4184073" y="1891145"/>
            <a:ext cx="168332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Volumio</a:t>
            </a:r>
            <a:r>
              <a:rPr lang="en-US" altLang="ja-JP" sz="2000" dirty="0">
                <a:solidFill>
                  <a:schemeClr val="tx1"/>
                </a:solidFill>
              </a:rPr>
              <a:t> in</a:t>
            </a:r>
          </a:p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RasPi3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B04A6D-F028-3C46-A78C-D97C1A438E2E}"/>
              </a:ext>
            </a:extLst>
          </p:cNvPr>
          <p:cNvSpPr/>
          <p:nvPr/>
        </p:nvSpPr>
        <p:spPr>
          <a:xfrm>
            <a:off x="6316806" y="1891145"/>
            <a:ext cx="168332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DAC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60F639A-69B1-D340-A211-CB5A660B3AC9}"/>
              </a:ext>
            </a:extLst>
          </p:cNvPr>
          <p:cNvSpPr/>
          <p:nvPr/>
        </p:nvSpPr>
        <p:spPr>
          <a:xfrm>
            <a:off x="10545328" y="1891145"/>
            <a:ext cx="168332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Speaker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F3A6392-4538-6A4A-972E-A783638CDC5F}"/>
              </a:ext>
            </a:extLst>
          </p:cNvPr>
          <p:cNvGrpSpPr/>
          <p:nvPr/>
        </p:nvGrpSpPr>
        <p:grpSpPr>
          <a:xfrm>
            <a:off x="2862694" y="3719946"/>
            <a:ext cx="4326083" cy="2306782"/>
            <a:chOff x="2862694" y="3782291"/>
            <a:chExt cx="4326083" cy="2306782"/>
          </a:xfrm>
        </p:grpSpPr>
        <p:sp>
          <p:nvSpPr>
            <p:cNvPr id="6" name="雲 5">
              <a:extLst>
                <a:ext uri="{FF2B5EF4-FFF2-40B4-BE49-F238E27FC236}">
                  <a16:creationId xmlns:a16="http://schemas.microsoft.com/office/drawing/2014/main" id="{1CEE1973-7F3A-524A-92BA-BA6F01121DEC}"/>
                </a:ext>
              </a:extLst>
            </p:cNvPr>
            <p:cNvSpPr/>
            <p:nvPr/>
          </p:nvSpPr>
          <p:spPr>
            <a:xfrm>
              <a:off x="2862694" y="3782291"/>
              <a:ext cx="4326083" cy="2306782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262040E-D236-234B-9D30-C7FA019DC6D3}"/>
                </a:ext>
              </a:extLst>
            </p:cNvPr>
            <p:cNvSpPr/>
            <p:nvPr/>
          </p:nvSpPr>
          <p:spPr>
            <a:xfrm>
              <a:off x="3606797" y="4239490"/>
              <a:ext cx="1101437" cy="69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</a:rPr>
                <a:t>iPhone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CBE05D0-BA97-E84D-A861-2EF6D4C8117E}"/>
                </a:ext>
              </a:extLst>
            </p:cNvPr>
            <p:cNvSpPr/>
            <p:nvPr/>
          </p:nvSpPr>
          <p:spPr>
            <a:xfrm>
              <a:off x="5352951" y="4239489"/>
              <a:ext cx="1101437" cy="69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</a:rPr>
                <a:t>iPad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CC84193-E3EE-E540-A658-BCD45F29DAF1}"/>
                </a:ext>
              </a:extLst>
            </p:cNvPr>
            <p:cNvSpPr/>
            <p:nvPr/>
          </p:nvSpPr>
          <p:spPr>
            <a:xfrm>
              <a:off x="4475016" y="5044782"/>
              <a:ext cx="1101437" cy="69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…</a:t>
              </a:r>
              <a:r>
                <a:rPr lang="en-US" altLang="ja-JP" sz="2000" dirty="0" err="1">
                  <a:solidFill>
                    <a:schemeClr val="tx1"/>
                  </a:solidFill>
                </a:rPr>
                <a:t>etc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B464C37-2CAD-7946-B29A-C3E786F1D45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734666" y="2348345"/>
            <a:ext cx="4494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7CFFE64-8B41-B141-9CF1-23AF7B43D6A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867400" y="2348345"/>
            <a:ext cx="449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6D5AB07-E9B9-3B4B-AE2F-1CB090AF12A2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10114394" y="2348345"/>
            <a:ext cx="4309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2A16E1C-CF0B-8D46-AE4C-D02470F44F0A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5025736" y="2805545"/>
            <a:ext cx="1" cy="10462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E6E815-8B74-A347-B151-FA97FF0B0A41}"/>
              </a:ext>
            </a:extLst>
          </p:cNvPr>
          <p:cNvSpPr txBox="1"/>
          <p:nvPr/>
        </p:nvSpPr>
        <p:spPr>
          <a:xfrm>
            <a:off x="5041896" y="314402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err="1"/>
              <a:t>AirPlay</a:t>
            </a:r>
            <a:endParaRPr kumimoji="1" lang="ja-JP" altLang="en-US" sz="2000" b="1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4669AF-FC9B-1640-8358-41C05C403047}"/>
              </a:ext>
            </a:extLst>
          </p:cNvPr>
          <p:cNvSpPr/>
          <p:nvPr/>
        </p:nvSpPr>
        <p:spPr>
          <a:xfrm>
            <a:off x="8431067" y="1891145"/>
            <a:ext cx="168332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Amp.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AAF1ABC-517A-6B4B-A623-885D503840FA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8000133" y="2348345"/>
            <a:ext cx="4309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2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Macintosh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Ohta Kei</dc:creator>
  <cp:lastModifiedBy>Ohta Kei</cp:lastModifiedBy>
  <cp:revision>5</cp:revision>
  <dcterms:created xsi:type="dcterms:W3CDTF">2019-11-21T01:47:32Z</dcterms:created>
  <dcterms:modified xsi:type="dcterms:W3CDTF">2019-11-21T02:03:51Z</dcterms:modified>
</cp:coreProperties>
</file>