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6" r:id="rId4"/>
    <p:sldId id="261" r:id="rId5"/>
    <p:sldId id="267" r:id="rId6"/>
    <p:sldId id="263" r:id="rId7"/>
    <p:sldId id="25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6"/>
            <p14:sldId id="261"/>
            <p14:sldId id="267"/>
            <p14:sldId id="263"/>
            <p14:sldId id="25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9"/>
    <p:restoredTop sz="94675"/>
  </p:normalViewPr>
  <p:slideViewPr>
    <p:cSldViewPr snapToGrid="0">
      <p:cViewPr varScale="1">
        <p:scale>
          <a:sx n="78" d="100"/>
          <a:sy n="78" d="100"/>
        </p:scale>
        <p:origin x="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CRAIGSLIST </a:t>
          </a:r>
          <a:r>
            <a:rPr lang="en-US" dirty="0" err="1"/>
            <a:t>iS</a:t>
          </a:r>
          <a:r>
            <a:rPr lang="en-US" dirty="0"/>
            <a:t> OLD…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Solution: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Lot is new!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2"/>
      <dgm:spPr/>
    </dgm:pt>
    <dgm:pt modelId="{FBEF400F-CE56-46C6-8FDA-0E9950748591}" type="pres">
      <dgm:prSet presAssocID="{7BE5A8DC-D8CE-4AA1-9A72-1DFB5785A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2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2"/>
      <dgm:spPr/>
    </dgm:pt>
    <dgm:pt modelId="{8ADB9D8E-BEB3-41DA-A6D2-310110A30014}" type="pres">
      <dgm:prSet presAssocID="{8C6716B8-D3B5-435F-B6B7-2F546CFE6B31}" presName="iconRect" presStyleLbl="node1" presStyleIdx="1" presStyleCnt="2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13014" custLinFactNeighborX="-4501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4160" custLinFactNeighborX="100000" custLinFactNeighborY="-305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Y="-21052" custLinFactNeighborX="3221" custLinFactNeighborY="-100000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133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Problem: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CRAIGSLIST </a:t>
          </a:r>
          <a:r>
            <a:rPr lang="en-US" sz="1900" kern="1200" dirty="0" err="1"/>
            <a:t>iS</a:t>
          </a:r>
          <a:r>
            <a:rPr lang="en-US" sz="1900" kern="1200" dirty="0"/>
            <a:t> OLD…</a:t>
          </a:r>
        </a:p>
      </dsp:txBody>
      <dsp:txXfrm>
        <a:off x="1338228" y="3347711"/>
        <a:ext cx="3600000" cy="720000"/>
      </dsp:txXfrm>
    </dsp:sp>
    <dsp:sp modelId="{992950E9-2385-4636-9008-CD5FF8DF496A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556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Solution: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The Lot is new!</a:t>
          </a:r>
        </a:p>
      </dsp:txBody>
      <dsp:txXfrm>
        <a:off x="5568228" y="334771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8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1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1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re new to the three of us.  Completing a project involving them all is challenging and interesting – regardless of the unoriginal topic.</a:t>
          </a:r>
        </a:p>
      </dsp:txBody>
      <dsp:txXfrm>
        <a:off x="7341509" y="3088961"/>
        <a:ext cx="3093750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365356" y="17423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365356" y="1742393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210699" y="3866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74947" y="16903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74947" y="1690307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364D-2D75-47C5-80C2-90F31B92226A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56D5-6B52-4582-8BBE-AD7D33DC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56D5-6B52-4582-8BBE-AD7D33DC4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17C25-C158-98FB-F42C-F3B6C8AB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38" y="960672"/>
            <a:ext cx="8613521" cy="20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4899B-4AE4-D583-40E2-253AE557B774}"/>
              </a:ext>
            </a:extLst>
          </p:cNvPr>
          <p:cNvSpPr/>
          <p:nvPr/>
        </p:nvSpPr>
        <p:spPr>
          <a:xfrm>
            <a:off x="3004457" y="163285"/>
            <a:ext cx="7173686" cy="6531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75C78-E69B-D6EE-9FAD-29CB8952770E}"/>
              </a:ext>
            </a:extLst>
          </p:cNvPr>
          <p:cNvSpPr/>
          <p:nvPr/>
        </p:nvSpPr>
        <p:spPr>
          <a:xfrm>
            <a:off x="283029" y="163285"/>
            <a:ext cx="2449285" cy="629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8759-9931-EEB7-C1FF-FC530709E99C}"/>
              </a:ext>
            </a:extLst>
          </p:cNvPr>
          <p:cNvSpPr/>
          <p:nvPr/>
        </p:nvSpPr>
        <p:spPr>
          <a:xfrm>
            <a:off x="3271156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8103-B658-5DFA-D4B3-BD1D2AB49CF9}"/>
              </a:ext>
            </a:extLst>
          </p:cNvPr>
          <p:cNvSpPr/>
          <p:nvPr/>
        </p:nvSpPr>
        <p:spPr>
          <a:xfrm>
            <a:off x="5617027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A67EF-FA44-9603-9385-E8B4A882F5C2}"/>
              </a:ext>
            </a:extLst>
          </p:cNvPr>
          <p:cNvSpPr/>
          <p:nvPr/>
        </p:nvSpPr>
        <p:spPr>
          <a:xfrm>
            <a:off x="7962898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15557-C263-9720-C52B-E98604E71EB2}"/>
              </a:ext>
            </a:extLst>
          </p:cNvPr>
          <p:cNvSpPr/>
          <p:nvPr/>
        </p:nvSpPr>
        <p:spPr>
          <a:xfrm>
            <a:off x="3271156" y="1861456"/>
            <a:ext cx="1807029" cy="1328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DB437-D5AA-9367-764E-1FF9D059956F}"/>
              </a:ext>
            </a:extLst>
          </p:cNvPr>
          <p:cNvSpPr/>
          <p:nvPr/>
        </p:nvSpPr>
        <p:spPr>
          <a:xfrm>
            <a:off x="5617026" y="1904999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A4D3-9314-0200-8C5E-15F14E7B1734}"/>
              </a:ext>
            </a:extLst>
          </p:cNvPr>
          <p:cNvSpPr/>
          <p:nvPr/>
        </p:nvSpPr>
        <p:spPr>
          <a:xfrm>
            <a:off x="7962896" y="1861456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704A6-1BA3-7086-755C-966BB6600F9D}"/>
              </a:ext>
            </a:extLst>
          </p:cNvPr>
          <p:cNvSpPr/>
          <p:nvPr/>
        </p:nvSpPr>
        <p:spPr>
          <a:xfrm>
            <a:off x="4735286" y="3646714"/>
            <a:ext cx="4953000" cy="2939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  <a:br>
              <a:rPr lang="en-US" dirty="0"/>
            </a:br>
            <a:r>
              <a:rPr lang="en-US" dirty="0"/>
              <a:t>Price</a:t>
            </a:r>
          </a:p>
          <a:p>
            <a:pPr algn="ctr"/>
            <a:r>
              <a:rPr lang="en-US" dirty="0"/>
              <a:t>Contact Button</a:t>
            </a:r>
            <a:br>
              <a:rPr lang="en-US" dirty="0"/>
            </a:br>
            <a:r>
              <a:rPr lang="en-US" dirty="0"/>
              <a:t>[image… API?]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294AD-01C9-D036-AC19-DB6692D59230}"/>
              </a:ext>
            </a:extLst>
          </p:cNvPr>
          <p:cNvCxnSpPr/>
          <p:nvPr/>
        </p:nvCxnSpPr>
        <p:spPr>
          <a:xfrm>
            <a:off x="3271156" y="3298371"/>
            <a:ext cx="1377044" cy="31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F7BD2-B595-D8E0-DEA2-F1BB5AE45E98}"/>
              </a:ext>
            </a:extLst>
          </p:cNvPr>
          <p:cNvCxnSpPr>
            <a:cxnSpLocks/>
          </p:cNvCxnSpPr>
          <p:nvPr/>
        </p:nvCxnSpPr>
        <p:spPr>
          <a:xfrm>
            <a:off x="5080905" y="1850571"/>
            <a:ext cx="4607381" cy="17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1326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800693"/>
            <a:ext cx="7644627" cy="188955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BCFE8-4E37-5296-C9F9-B9DE4A61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9" y="1359178"/>
            <a:ext cx="6134519" cy="14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355</TotalTime>
  <Words>230</Words>
  <Application>Microsoft Macintosh PowerPoint</Application>
  <PresentationFormat>Widescreen</PresentationFormat>
  <Paragraphs>73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PowerPoint Presentation</vt:lpstr>
      <vt:lpstr>Demo</vt:lpstr>
      <vt:lpstr>Technologies</vt:lpstr>
      <vt:lpstr>Thank You</vt:lpstr>
      <vt:lpstr>Cars</vt:lpstr>
      <vt:lpstr>Logo   Shop  Sell/Trade  Contact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McLean, Keira</cp:lastModifiedBy>
  <cp:revision>18</cp:revision>
  <dcterms:created xsi:type="dcterms:W3CDTF">2023-08-21T15:41:35Z</dcterms:created>
  <dcterms:modified xsi:type="dcterms:W3CDTF">2023-08-30T17:43:35Z</dcterms:modified>
</cp:coreProperties>
</file>