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6" r:id="rId4"/>
    <p:sldId id="261" r:id="rId5"/>
    <p:sldId id="267" r:id="rId6"/>
    <p:sldId id="263" r:id="rId7"/>
    <p:sldId id="256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6"/>
            <p14:sldId id="261"/>
            <p14:sldId id="267"/>
            <p14:sldId id="263"/>
            <p14:sldId id="256"/>
            <p14:sldId id="25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/>
    <p:restoredTop sz="94675"/>
  </p:normalViewPr>
  <p:slideViewPr>
    <p:cSldViewPr snapToGrid="0">
      <p:cViewPr varScale="1">
        <p:scale>
          <a:sx n="59" d="100"/>
          <a:sy n="59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CRAIGLIST </a:t>
          </a:r>
          <a:r>
            <a:rPr lang="en-US" dirty="0" err="1"/>
            <a:t>iS</a:t>
          </a:r>
          <a:r>
            <a:rPr lang="en-US" dirty="0"/>
            <a:t> OLD…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Solution: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The Lot is new!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2"/>
      <dgm:spPr/>
    </dgm:pt>
    <dgm:pt modelId="{FBEF400F-CE56-46C6-8FDA-0E9950748591}" type="pres">
      <dgm:prSet presAssocID="{7BE5A8DC-D8CE-4AA1-9A72-1DFB5785A4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2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2"/>
      <dgm:spPr/>
    </dgm:pt>
    <dgm:pt modelId="{8ADB9D8E-BEB3-41DA-A6D2-310110A30014}" type="pres">
      <dgm:prSet presAssocID="{8C6716B8-D3B5-435F-B6B7-2F546CFE6B31}" presName="iconRect" presStyleLbl="node1" presStyleIdx="1" presStyleCnt="2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 custLinFactNeighborX="81298" custLinFactNeighborY="-278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 custAng="0" custLinFactY="-13014" custLinFactNeighborX="-4501" custLinFactNeighborY="-100000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 custLinFactX="4160" custLinFactNeighborX="100000" custLinFactNeighborY="-305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 custLinFactY="-21052" custLinFactNeighborX="3221" custLinFactNeighborY="-100000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Problem: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CRAIGLIST </a:t>
          </a:r>
          <a:r>
            <a:rPr lang="en-US" sz="1900" kern="1200" dirty="0" err="1"/>
            <a:t>iS</a:t>
          </a:r>
          <a:r>
            <a:rPr lang="en-US" sz="1900" kern="1200" dirty="0"/>
            <a:t> OLD…</a:t>
          </a:r>
        </a:p>
      </dsp:txBody>
      <dsp:txXfrm>
        <a:off x="1338228" y="3347712"/>
        <a:ext cx="3600000" cy="720000"/>
      </dsp:txXfrm>
    </dsp:sp>
    <dsp:sp modelId="{992950E9-2385-4636-9008-CD5FF8DF496A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Solution: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The Lot is new!</a:t>
          </a:r>
        </a:p>
      </dsp:txBody>
      <dsp:txXfrm>
        <a:off x="5568228" y="334771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7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2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2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re new to the three of us.  Completing a project involving them all is challenging and interesting – regardless of the unoriginal topic.</a:t>
          </a:r>
        </a:p>
      </dsp:txBody>
      <dsp:txXfrm>
        <a:off x="7341509" y="3088962"/>
        <a:ext cx="3093750" cy="8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1789025" y="4271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365356" y="17423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365356" y="1742393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9800" y="3175807"/>
        <a:ext cx="4320000" cy="326934"/>
      </dsp:txXfrm>
    </dsp:sp>
    <dsp:sp modelId="{CE52A116-F7D3-4A95-A497-94687AEFE950}">
      <dsp:nvSpPr>
        <dsp:cNvPr id="0" name=""/>
        <dsp:cNvSpPr/>
      </dsp:nvSpPr>
      <dsp:spPr>
        <a:xfrm>
          <a:off x="7210699" y="38664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774947" y="16903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Backend</a:t>
          </a:r>
        </a:p>
      </dsp:txBody>
      <dsp:txXfrm>
        <a:off x="5774947" y="1690307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8364D-2D75-47C5-80C2-90F31B92226A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56D5-6B52-4582-8BBE-AD7D33DC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56D5-6B52-4582-8BBE-AD7D33DC4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740A592-64AB-CEA8-F38C-224DA0A5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93" y="1605336"/>
            <a:ext cx="6946422" cy="16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14899B-4AE4-D583-40E2-253AE557B774}"/>
              </a:ext>
            </a:extLst>
          </p:cNvPr>
          <p:cNvSpPr/>
          <p:nvPr/>
        </p:nvSpPr>
        <p:spPr>
          <a:xfrm>
            <a:off x="3004457" y="163285"/>
            <a:ext cx="7173686" cy="6531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75C78-E69B-D6EE-9FAD-29CB8952770E}"/>
              </a:ext>
            </a:extLst>
          </p:cNvPr>
          <p:cNvSpPr/>
          <p:nvPr/>
        </p:nvSpPr>
        <p:spPr>
          <a:xfrm>
            <a:off x="283029" y="163285"/>
            <a:ext cx="2449285" cy="629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  <a:p>
            <a:pPr algn="ctr"/>
            <a:br>
              <a:rPr lang="en-US" dirty="0"/>
            </a:br>
            <a:r>
              <a:rPr lang="en-US" dirty="0"/>
              <a:t>make</a:t>
            </a:r>
            <a:br>
              <a:rPr lang="en-US" dirty="0"/>
            </a:br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8759-9931-EEB7-C1FF-FC530709E99C}"/>
              </a:ext>
            </a:extLst>
          </p:cNvPr>
          <p:cNvSpPr/>
          <p:nvPr/>
        </p:nvSpPr>
        <p:spPr>
          <a:xfrm>
            <a:off x="3271156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B8103-B658-5DFA-D4B3-BD1D2AB49CF9}"/>
              </a:ext>
            </a:extLst>
          </p:cNvPr>
          <p:cNvSpPr/>
          <p:nvPr/>
        </p:nvSpPr>
        <p:spPr>
          <a:xfrm>
            <a:off x="5617027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A67EF-FA44-9603-9385-E8B4A882F5C2}"/>
              </a:ext>
            </a:extLst>
          </p:cNvPr>
          <p:cNvSpPr/>
          <p:nvPr/>
        </p:nvSpPr>
        <p:spPr>
          <a:xfrm>
            <a:off x="7962898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15557-C263-9720-C52B-E98604E71EB2}"/>
              </a:ext>
            </a:extLst>
          </p:cNvPr>
          <p:cNvSpPr/>
          <p:nvPr/>
        </p:nvSpPr>
        <p:spPr>
          <a:xfrm>
            <a:off x="3271156" y="1861456"/>
            <a:ext cx="1807029" cy="1328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DB437-D5AA-9367-764E-1FF9D059956F}"/>
              </a:ext>
            </a:extLst>
          </p:cNvPr>
          <p:cNvSpPr/>
          <p:nvPr/>
        </p:nvSpPr>
        <p:spPr>
          <a:xfrm>
            <a:off x="5617026" y="1904999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8A4D3-9314-0200-8C5E-15F14E7B1734}"/>
              </a:ext>
            </a:extLst>
          </p:cNvPr>
          <p:cNvSpPr/>
          <p:nvPr/>
        </p:nvSpPr>
        <p:spPr>
          <a:xfrm>
            <a:off x="7962896" y="1861456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704A6-1BA3-7086-755C-966BB6600F9D}"/>
              </a:ext>
            </a:extLst>
          </p:cNvPr>
          <p:cNvSpPr/>
          <p:nvPr/>
        </p:nvSpPr>
        <p:spPr>
          <a:xfrm>
            <a:off x="4735286" y="3646714"/>
            <a:ext cx="4953000" cy="2939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  <a:br>
              <a:rPr lang="en-US" dirty="0"/>
            </a:br>
            <a:r>
              <a:rPr lang="en-US" dirty="0"/>
              <a:t>Price</a:t>
            </a:r>
          </a:p>
          <a:p>
            <a:pPr algn="ctr"/>
            <a:r>
              <a:rPr lang="en-US" dirty="0"/>
              <a:t>Contact Button</a:t>
            </a:r>
            <a:br>
              <a:rPr lang="en-US" dirty="0"/>
            </a:br>
            <a:r>
              <a:rPr lang="en-US" dirty="0"/>
              <a:t>[image… API?]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294AD-01C9-D036-AC19-DB6692D59230}"/>
              </a:ext>
            </a:extLst>
          </p:cNvPr>
          <p:cNvCxnSpPr/>
          <p:nvPr/>
        </p:nvCxnSpPr>
        <p:spPr>
          <a:xfrm>
            <a:off x="3271156" y="3298371"/>
            <a:ext cx="1377044" cy="31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F7BD2-B595-D8E0-DEA2-F1BB5AE45E98}"/>
              </a:ext>
            </a:extLst>
          </p:cNvPr>
          <p:cNvCxnSpPr>
            <a:cxnSpLocks/>
          </p:cNvCxnSpPr>
          <p:nvPr/>
        </p:nvCxnSpPr>
        <p:spPr>
          <a:xfrm>
            <a:off x="5080905" y="1850571"/>
            <a:ext cx="4607381" cy="17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5277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0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4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BE053895-36EF-B419-0D7C-583F0FE2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26" y="4380135"/>
            <a:ext cx="770676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1B86C-6BDE-53AE-1D27-C6D298FA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7" y="4525665"/>
            <a:ext cx="1091607" cy="9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2F6F60-E473-EFF0-C116-3B22F4D5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5" y="4512520"/>
            <a:ext cx="1198289" cy="9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9B5BCD-7C12-9535-73AF-4F5EFA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5" y="4380134"/>
            <a:ext cx="1087303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, original, wordmark, logo Icon in Devicon">
            <a:extLst>
              <a:ext uri="{FF2B5EF4-FFF2-40B4-BE49-F238E27FC236}">
                <a16:creationId xmlns:a16="http://schemas.microsoft.com/office/drawing/2014/main" id="{7104E597-978E-20A4-6B9E-8F116AB8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0" y="4525665"/>
            <a:ext cx="1048645" cy="10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.js Logo PNG Vector (SVG) Free Download">
            <a:extLst>
              <a:ext uri="{FF2B5EF4-FFF2-40B4-BE49-F238E27FC236}">
                <a16:creationId xmlns:a16="http://schemas.microsoft.com/office/drawing/2014/main" id="{550FDE04-3E34-3E54-A22C-E46D13D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51" y="4469381"/>
            <a:ext cx="923193" cy="10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ongoose · GitHub Topics · GitHub">
            <a:extLst>
              <a:ext uri="{FF2B5EF4-FFF2-40B4-BE49-F238E27FC236}">
                <a16:creationId xmlns:a16="http://schemas.microsoft.com/office/drawing/2014/main" id="{7D39BA74-077F-E786-4A51-9F4186AD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85" y="4241779"/>
            <a:ext cx="1233109" cy="12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etting started with Express.js - Keeping it simple! | Ajeet Chaulagain">
            <a:extLst>
              <a:ext uri="{FF2B5EF4-FFF2-40B4-BE49-F238E27FC236}">
                <a16:creationId xmlns:a16="http://schemas.microsoft.com/office/drawing/2014/main" id="{AAEC3D3D-A012-6703-227C-6F14C8A4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114" y="4410383"/>
            <a:ext cx="1026803" cy="10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B2292-16DD-0C41-AB5C-923261C763FE}"/>
              </a:ext>
            </a:extLst>
          </p:cNvPr>
          <p:cNvSpPr/>
          <p:nvPr/>
        </p:nvSpPr>
        <p:spPr>
          <a:xfrm>
            <a:off x="500743" y="250371"/>
            <a:ext cx="11332028" cy="566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EFD72-8F66-3E2B-6F37-84C1D438B5E2}"/>
              </a:ext>
            </a:extLst>
          </p:cNvPr>
          <p:cNvSpPr/>
          <p:nvPr/>
        </p:nvSpPr>
        <p:spPr>
          <a:xfrm>
            <a:off x="500743" y="1175657"/>
            <a:ext cx="11332028" cy="22533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1A11F-B246-4571-8D37-FFF439C954E4}"/>
              </a:ext>
            </a:extLst>
          </p:cNvPr>
          <p:cNvSpPr/>
          <p:nvPr/>
        </p:nvSpPr>
        <p:spPr>
          <a:xfrm>
            <a:off x="500743" y="3766457"/>
            <a:ext cx="3668486" cy="2536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78DDB-57DF-940A-4903-6B3D9863C770}"/>
              </a:ext>
            </a:extLst>
          </p:cNvPr>
          <p:cNvSpPr/>
          <p:nvPr/>
        </p:nvSpPr>
        <p:spPr>
          <a:xfrm>
            <a:off x="4354287" y="3766457"/>
            <a:ext cx="3668486" cy="253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1EC37-1316-985D-5C82-F4F0FB547A90}"/>
              </a:ext>
            </a:extLst>
          </p:cNvPr>
          <p:cNvSpPr/>
          <p:nvPr/>
        </p:nvSpPr>
        <p:spPr>
          <a:xfrm>
            <a:off x="8164285" y="3766457"/>
            <a:ext cx="3668486" cy="2536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238179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348</TotalTime>
  <Words>230</Words>
  <Application>Microsoft Office PowerPoint</Application>
  <PresentationFormat>Widescreen</PresentationFormat>
  <Paragraphs>73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PowerPoint Presentation</vt:lpstr>
      <vt:lpstr>Demo</vt:lpstr>
      <vt:lpstr>Technologies</vt:lpstr>
      <vt:lpstr>The End</vt:lpstr>
      <vt:lpstr>Cars</vt:lpstr>
      <vt:lpstr>Logo   Shop  Sell/Trade  Contact 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Shade, Christopher</cp:lastModifiedBy>
  <cp:revision>14</cp:revision>
  <dcterms:created xsi:type="dcterms:W3CDTF">2023-08-21T15:41:35Z</dcterms:created>
  <dcterms:modified xsi:type="dcterms:W3CDTF">2023-08-29T17:44:44Z</dcterms:modified>
</cp:coreProperties>
</file>