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20" d="100"/>
          <a:sy n="12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9015-CA05-D875-F314-61754FAE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33B64-DF6E-65C3-71A3-5B29B6683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BB8EC-F663-4915-D744-38888248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5F5BC-E419-05AC-6923-6E1D6967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84EC1-18A7-B277-E8DD-CC3BA22E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2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AD63-36F1-B17D-52CD-50D7952F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8A8CD-0A82-E69F-5FA5-D9DC5E605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60E0F-01BB-DF75-D515-674DEB36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9E82-87B6-C520-297E-44B62F19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285-E9AD-2256-C8F9-19293756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FB0E4-A2CF-0EAD-DB67-DEF2503C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17916-6C47-1248-2CA2-3CF43EE4C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9DC7-C75A-11D2-7D4F-EB8E9086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564B-5A2A-6545-00E7-7AAA0EA2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71910-CBEC-6ADF-D82D-6A728618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0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13CA-CB22-DBC6-63AC-BBA1990E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3642-59B4-AD9C-BAEC-EC4B8603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2E25C-BF07-4CCE-2F5B-FA45EBB9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89AC-BD48-B638-23AA-DC998131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DDD7F-D847-77F0-D15D-ADDB80BD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C3E0-A213-D094-B73D-27D8E32E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DB5C1-4A2C-FF09-8C56-71D0F515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3B7A-1AE3-D730-E2A5-5C13F41A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DA66-4E10-4E8A-76D6-9C08E77E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BF3AB-FB5C-0665-7F1F-AC045FF7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4FF6-B505-4132-C905-29212332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7C80-1EDA-81D4-3377-9AA6CA493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F39EB-D74E-F5FC-1D6F-32188AC8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1E9A3-CDDE-E44D-E54F-4576096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69673-C3C8-B299-397D-D8905BDD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2A79B-BDE9-2DEE-CC8B-07E5050A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42FB-B885-947C-E9A0-CD01B1DA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422-8C8B-FCF5-D8A7-DDCE5D9F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32695-362E-C161-7FA8-75541FE82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8B92A-84EC-FD66-5846-46836E9D8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35CCD-DB5A-CD14-210F-CD40F122D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E2802-1EF0-C313-A68F-B708832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0A226-9B9F-41AD-75D0-05C21F11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5BACE-75A1-AAFA-F2E6-862EB9F0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C8F5-902E-18AC-5C6D-C8B738BD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5326E-5AC1-6523-9F5C-17490AE4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E13AF-3E8A-755F-25E8-D9560D01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96344-C69B-113E-3D6A-E6411C49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5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B5E9D-0D7A-6D96-810E-167EFC07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10B9F-D674-FA24-AA54-8B1D709C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F40DC-7C35-1DFE-3DCB-BD663471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0CB6-2995-CF03-E659-809EB8D0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86E0-EB61-B088-24B5-D44EC221D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7AE23-1B54-5564-957C-2B0395882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FF9DD-3A41-03F0-3230-D9E4323C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6BAEB-E5D7-138C-3D3A-529211D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3F3B-902E-583C-A722-33F9C131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D16D-6800-E1AC-7063-F94A598E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95A11-581E-9C84-19B5-587CE601A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12C37-EF3C-04BC-6A2A-AA3E2AB6E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7796-6C43-A5D3-6407-8A3049DE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0CA05-C824-3BF5-26EB-5DC77D55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60E31-DC69-6A5E-B30E-F4A42B3A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AA1C9-6AC9-6763-2FD3-431BB454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2575-063A-5FBB-AC04-540F22DF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8379-08A3-5BBB-364B-DA30E0BF4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B361F-AF8B-8048-AD58-40D4EF99588B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A6901-5E95-5F61-8D6F-12A674EE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06A55-5E5D-4D35-8635-28D140B95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920E-1545-2994-A825-1BEC21DF7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8C3BA-8767-37C9-D8CF-8DE8B4664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site that matches up used vehicles with prospective buyers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new listing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Update existing listing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Delete listing once sold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List all vehicles for sale</a:t>
            </a:r>
          </a:p>
        </p:txBody>
      </p:sp>
    </p:spTree>
    <p:extLst>
      <p:ext uri="{BB962C8B-B14F-4D97-AF65-F5344CB8AC3E}">
        <p14:creationId xmlns:p14="http://schemas.microsoft.com/office/powerpoint/2010/main" val="206909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8094-87E7-96CA-FE9F-E41F9B07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			</a:t>
            </a:r>
            <a:r>
              <a:rPr lang="en-US" sz="3200" dirty="0"/>
              <a:t>Shop		Sell/Trade		Contact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EC68-3ABC-F4FB-4B06-EAF24287C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59642" cy="4351338"/>
          </a:xfrm>
        </p:spPr>
        <p:txBody>
          <a:bodyPr/>
          <a:lstStyle/>
          <a:p>
            <a:r>
              <a:rPr lang="en-US" dirty="0"/>
              <a:t>Shop</a:t>
            </a:r>
          </a:p>
          <a:p>
            <a:pPr lvl="1"/>
            <a:r>
              <a:rPr lang="en-US" dirty="0"/>
              <a:t>List vehicles</a:t>
            </a:r>
          </a:p>
          <a:p>
            <a:pPr lvl="1"/>
            <a:r>
              <a:rPr lang="en-US" dirty="0"/>
              <a:t>Filter by attributes</a:t>
            </a:r>
          </a:p>
          <a:p>
            <a:pPr lvl="2"/>
            <a:r>
              <a:rPr lang="en-US" dirty="0"/>
              <a:t>Make</a:t>
            </a:r>
          </a:p>
          <a:p>
            <a:pPr lvl="2"/>
            <a:r>
              <a:rPr lang="en-US" dirty="0"/>
              <a:t>Model</a:t>
            </a:r>
          </a:p>
          <a:p>
            <a:pPr lvl="2"/>
            <a:r>
              <a:rPr lang="en-US" dirty="0"/>
              <a:t>Year</a:t>
            </a:r>
          </a:p>
          <a:p>
            <a:pPr lvl="2"/>
            <a:r>
              <a:rPr lang="en-US" dirty="0"/>
              <a:t>Mileage</a:t>
            </a:r>
          </a:p>
          <a:p>
            <a:pPr lvl="2"/>
            <a:r>
              <a:rPr lang="en-US" dirty="0"/>
              <a:t>Price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A924AF-A7D8-04C3-52EB-FAC52554EC45}"/>
              </a:ext>
            </a:extLst>
          </p:cNvPr>
          <p:cNvSpPr txBox="1">
            <a:spLocks/>
          </p:cNvSpPr>
          <p:nvPr/>
        </p:nvSpPr>
        <p:spPr>
          <a:xfrm>
            <a:off x="4148469" y="1836627"/>
            <a:ext cx="3159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Sell/Trade</a:t>
            </a:r>
          </a:p>
          <a:p>
            <a:pPr lvl="1"/>
            <a:r>
              <a:rPr lang="en-US" dirty="0"/>
              <a:t>Add new vehicle</a:t>
            </a:r>
          </a:p>
          <a:p>
            <a:pPr lvl="1"/>
            <a:r>
              <a:rPr lang="en-US" dirty="0"/>
              <a:t>Remove/sell vehicle</a:t>
            </a:r>
          </a:p>
          <a:p>
            <a:pPr lvl="1"/>
            <a:r>
              <a:rPr lang="en-US" dirty="0"/>
              <a:t>Update vehicle (mileage/price any attribute)</a:t>
            </a:r>
          </a:p>
          <a:p>
            <a:pPr lvl="2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29FC0-BA02-EBE8-A326-12CAA863ABDB}"/>
              </a:ext>
            </a:extLst>
          </p:cNvPr>
          <p:cNvSpPr txBox="1">
            <a:spLocks/>
          </p:cNvSpPr>
          <p:nvPr/>
        </p:nvSpPr>
        <p:spPr>
          <a:xfrm>
            <a:off x="7721009" y="1690688"/>
            <a:ext cx="3159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 Us</a:t>
            </a:r>
          </a:p>
          <a:p>
            <a:pPr lvl="1"/>
            <a:r>
              <a:rPr lang="en-US" dirty="0"/>
              <a:t>Our info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Phone</a:t>
            </a:r>
          </a:p>
          <a:p>
            <a:pPr lvl="2"/>
            <a:r>
              <a:rPr lang="en-US" dirty="0"/>
              <a:t>Names</a:t>
            </a:r>
          </a:p>
          <a:p>
            <a:pPr lvl="1"/>
            <a:r>
              <a:rPr lang="en-US" dirty="0"/>
              <a:t>Contact Info Form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Question/Comment</a:t>
            </a:r>
          </a:p>
          <a:p>
            <a:pPr lvl="2"/>
            <a:r>
              <a:rPr lang="en-US" dirty="0"/>
              <a:t>Submit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9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B1F2-5070-6845-19D4-17270AFF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8BE6-DBD4-11CD-1C74-9DCCB564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  <a:p>
            <a:r>
              <a:rPr lang="en-US" dirty="0"/>
              <a:t>Express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Node.js</a:t>
            </a:r>
          </a:p>
          <a:p>
            <a:endParaRPr lang="en-US" dirty="0"/>
          </a:p>
          <a:p>
            <a:r>
              <a:rPr lang="en-US"/>
              <a:t>Application solves the matching of </a:t>
            </a:r>
            <a:r>
              <a:rPr lang="en-US" dirty="0"/>
              <a:t>buyers with sellers of vehicles of interest</a:t>
            </a:r>
          </a:p>
        </p:txBody>
      </p:sp>
    </p:spTree>
    <p:extLst>
      <p:ext uri="{BB962C8B-B14F-4D97-AF65-F5344CB8AC3E}">
        <p14:creationId xmlns:p14="http://schemas.microsoft.com/office/powerpoint/2010/main" val="421450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105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Cars</vt:lpstr>
      <vt:lpstr>Logo   Shop  Sell/Trade  Contact Us</vt:lpstr>
      <vt:lpstr>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</dc:title>
  <dc:creator>McLean, Keira</dc:creator>
  <cp:lastModifiedBy>McLean, Keira</cp:lastModifiedBy>
  <cp:revision>2</cp:revision>
  <dcterms:created xsi:type="dcterms:W3CDTF">2023-08-21T15:41:35Z</dcterms:created>
  <dcterms:modified xsi:type="dcterms:W3CDTF">2023-08-21T15:57:02Z</dcterms:modified>
</cp:coreProperties>
</file>