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6" r:id="rId4"/>
    <p:sldId id="261" r:id="rId5"/>
    <p:sldId id="267" r:id="rId6"/>
    <p:sldId id="263" r:id="rId7"/>
    <p:sldId id="256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A9E36-1BF1-4D1F-8C83-94AD419CE1D5}">
          <p14:sldIdLst>
            <p14:sldId id="259"/>
            <p14:sldId id="260"/>
            <p14:sldId id="266"/>
            <p14:sldId id="261"/>
            <p14:sldId id="267"/>
            <p14:sldId id="263"/>
            <p14:sldId id="256"/>
            <p14:sldId id="25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/>
    <p:restoredTop sz="94675"/>
  </p:normalViewPr>
  <p:slideViewPr>
    <p:cSldViewPr snapToGrid="0">
      <p:cViewPr varScale="1">
        <p:scale>
          <a:sx n="59" d="100"/>
          <a:sy n="59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Problem: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Craigslist is the leading private party auto Sales platform but leaves a lot to be desired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Solution: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Modern application for private party auto Sales &amp; Purchases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2"/>
      <dgm:spPr/>
    </dgm:pt>
    <dgm:pt modelId="{FBEF400F-CE56-46C6-8FDA-0E9950748591}" type="pres">
      <dgm:prSet presAssocID="{7BE5A8DC-D8CE-4AA1-9A72-1DFB5785A4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2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2"/>
      <dgm:spPr/>
    </dgm:pt>
    <dgm:pt modelId="{8ADB9D8E-BEB3-41DA-A6D2-310110A30014}" type="pres">
      <dgm:prSet presAssocID="{8C6716B8-D3B5-435F-B6B7-2F546CFE6B31}" presName="iconRect" presStyleLbl="node1" presStyleIdx="1" presStyleCnt="2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defRPr cap="all"/>
          </a:pPr>
          <a:r>
            <a:rPr lang="en-US" dirty="0"/>
            <a:t>Problem: </a:t>
          </a:r>
        </a:p>
        <a:p>
          <a:pPr>
            <a:defRPr cap="all"/>
          </a:pPr>
          <a:r>
            <a:rPr lang="en-US" dirty="0"/>
            <a:t>Trading and buying vehicles from the dealership is exhausting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defRPr cap="all"/>
          </a:pPr>
          <a:r>
            <a:rPr lang="en-US" dirty="0"/>
            <a:t>Solution: </a:t>
          </a:r>
        </a:p>
        <a:p>
          <a:pPr>
            <a:defRPr cap="all"/>
          </a:pPr>
          <a:r>
            <a:rPr lang="en-US" dirty="0"/>
            <a:t>An application where you can list personal vehicles for sale and search for vehicles to buy that meet your needs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41442DD9-CEAB-45DB-AB30-EF4AE3E09EFE}">
      <dgm:prSet/>
      <dgm:spPr/>
      <dgm:t>
        <a:bodyPr/>
        <a:lstStyle/>
        <a:p>
          <a:pPr>
            <a:defRPr cap="all"/>
          </a:pPr>
          <a:r>
            <a:rPr lang="en-US" dirty="0"/>
            <a:t>What is interesting about this project: </a:t>
          </a:r>
        </a:p>
        <a:p>
          <a:pPr>
            <a:defRPr cap="all"/>
          </a:pPr>
          <a:r>
            <a:rPr lang="en-US" dirty="0"/>
            <a:t>These technologies re new to the three of us.  Completing a project involving them all is challenging and interesting – regardless of the unoriginal topic.</a:t>
          </a:r>
        </a:p>
      </dgm:t>
    </dgm:pt>
    <dgm:pt modelId="{B041067A-4514-438D-B741-6300BE045F83}" type="parTrans" cxnId="{84D79673-B095-4A4B-B026-BC51ED699ED8}">
      <dgm:prSet/>
      <dgm:spPr/>
      <dgm:t>
        <a:bodyPr/>
        <a:lstStyle/>
        <a:p>
          <a:endParaRPr lang="en-US"/>
        </a:p>
      </dgm:t>
    </dgm:pt>
    <dgm:pt modelId="{1E50EAC2-6A0A-4A0E-B663-E75F9AC70558}" type="sibTrans" cxnId="{84D79673-B095-4A4B-B026-BC51ED699ED8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3"/>
      <dgm:spPr/>
    </dgm:pt>
    <dgm:pt modelId="{FBEF400F-CE56-46C6-8FDA-0E9950748591}" type="pres">
      <dgm:prSet presAssocID="{7BE5A8DC-D8CE-4AA1-9A72-1DFB5785A4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3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3"/>
      <dgm:spPr/>
    </dgm:pt>
    <dgm:pt modelId="{8ADB9D8E-BEB3-41DA-A6D2-310110A30014}" type="pres">
      <dgm:prSet presAssocID="{8C6716B8-D3B5-435F-B6B7-2F546CFE6B31}" presName="iconRect" presStyleLbl="node1" presStyleIdx="1" presStyleCnt="3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3">
        <dgm:presLayoutVars>
          <dgm:chMax val="1"/>
          <dgm:chPref val="1"/>
        </dgm:presLayoutVars>
      </dgm:prSet>
      <dgm:spPr/>
    </dgm:pt>
    <dgm:pt modelId="{D243F09C-1233-4E42-B3BD-45951A612E86}" type="pres">
      <dgm:prSet presAssocID="{365F0EEE-1DC2-4E1F-B465-570B0DA0BD99}" presName="sibTrans" presStyleCnt="0"/>
      <dgm:spPr/>
    </dgm:pt>
    <dgm:pt modelId="{6A254CC6-111F-4EDF-885D-91D5A876CC9D}" type="pres">
      <dgm:prSet presAssocID="{41442DD9-CEAB-45DB-AB30-EF4AE3E09EFE}" presName="compNode" presStyleCnt="0"/>
      <dgm:spPr/>
    </dgm:pt>
    <dgm:pt modelId="{3C76FBBF-F83C-4817-853C-8A388C0B82A2}" type="pres">
      <dgm:prSet presAssocID="{41442DD9-CEAB-45DB-AB30-EF4AE3E09EFE}" presName="iconBgRect" presStyleLbl="bgShp" presStyleIdx="2" presStyleCnt="3"/>
      <dgm:spPr/>
    </dgm:pt>
    <dgm:pt modelId="{A693C213-2F67-4B91-9786-848C58178C74}" type="pres">
      <dgm:prSet presAssocID="{41442DD9-CEAB-45DB-AB30-EF4AE3E09E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CE47AD-6AA2-451B-BCF3-8B1A5EC97C23}" type="pres">
      <dgm:prSet presAssocID="{41442DD9-CEAB-45DB-AB30-EF4AE3E09EFE}" presName="spaceRect" presStyleCnt="0"/>
      <dgm:spPr/>
    </dgm:pt>
    <dgm:pt modelId="{AE90EA42-FE4F-4817-882A-6DF2E68CEAED}" type="pres">
      <dgm:prSet presAssocID="{41442DD9-CEAB-45DB-AB30-EF4AE3E09E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31F91169-1B64-43E8-88D0-181DCB257E3F}" type="presOf" srcId="{41442DD9-CEAB-45DB-AB30-EF4AE3E09EFE}" destId="{AE90EA42-FE4F-4817-882A-6DF2E68CEAED}" srcOrd="0" destOrd="0" presId="urn:microsoft.com/office/officeart/2018/5/layout/IconCircleLabelList"/>
    <dgm:cxn modelId="{84D79673-B095-4A4B-B026-BC51ED699ED8}" srcId="{1D0107FD-77C8-42A1-818A-AB552FCABAC7}" destId="{41442DD9-CEAB-45DB-AB30-EF4AE3E09EFE}" srcOrd="2" destOrd="0" parTransId="{B041067A-4514-438D-B741-6300BE045F83}" sibTransId="{1E50EAC2-6A0A-4A0E-B663-E75F9AC70558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  <dgm:cxn modelId="{EB7909F0-1AC0-4910-9494-E9DB3D297828}" type="presParOf" srcId="{3B0860C2-D0F4-4612-B164-5D28E3AD1D7F}" destId="{D243F09C-1233-4E42-B3BD-45951A612E86}" srcOrd="3" destOrd="0" presId="urn:microsoft.com/office/officeart/2018/5/layout/IconCircleLabelList"/>
    <dgm:cxn modelId="{36B53C98-3269-4BA7-968A-853613B98913}" type="presParOf" srcId="{3B0860C2-D0F4-4612-B164-5D28E3AD1D7F}" destId="{6A254CC6-111F-4EDF-885D-91D5A876CC9D}" srcOrd="4" destOrd="0" presId="urn:microsoft.com/office/officeart/2018/5/layout/IconCircleLabelList"/>
    <dgm:cxn modelId="{08BABE3A-64E9-4B01-93F5-9ACE7AA63B05}" type="presParOf" srcId="{6A254CC6-111F-4EDF-885D-91D5A876CC9D}" destId="{3C76FBBF-F83C-4817-853C-8A388C0B82A2}" srcOrd="0" destOrd="0" presId="urn:microsoft.com/office/officeart/2018/5/layout/IconCircleLabelList"/>
    <dgm:cxn modelId="{536B2AFE-0A9E-4029-8638-94696A8BE0D7}" type="presParOf" srcId="{6A254CC6-111F-4EDF-885D-91D5A876CC9D}" destId="{A693C213-2F67-4B91-9786-848C58178C74}" srcOrd="1" destOrd="0" presId="urn:microsoft.com/office/officeart/2018/5/layout/IconCircleLabelList"/>
    <dgm:cxn modelId="{7D778A48-AF1D-49AA-B41F-1FA50B145158}" type="presParOf" srcId="{6A254CC6-111F-4EDF-885D-91D5A876CC9D}" destId="{69CE47AD-6AA2-451B-BCF3-8B1A5EC97C23}" srcOrd="2" destOrd="0" presId="urn:microsoft.com/office/officeart/2018/5/layout/IconCircleLabelList"/>
    <dgm:cxn modelId="{66A128FC-CEF8-40BD-9D55-0C9A18679578}" type="presParOf" srcId="{6A254CC6-111F-4EDF-885D-91D5A876CC9D}" destId="{AE90EA42-FE4F-4817-882A-6DF2E68CEA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76136-0C15-4DA6-B7F3-E3283AB2C7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D22F6A-59BF-40ED-914E-7D4B96D41FED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Frontend</a:t>
          </a:r>
        </a:p>
      </dgm:t>
    </dgm:pt>
    <dgm:pt modelId="{56F41A32-D7D5-4C38-9409-67D276CF7856}" type="parTrans" cxnId="{77CC8F83-F45B-45C6-A690-AABDC729A6EA}">
      <dgm:prSet/>
      <dgm:spPr/>
      <dgm:t>
        <a:bodyPr/>
        <a:lstStyle/>
        <a:p>
          <a:endParaRPr lang="en-US"/>
        </a:p>
      </dgm:t>
    </dgm:pt>
    <dgm:pt modelId="{1D135967-ABFA-4DEA-9187-5363B9892560}" type="sibTrans" cxnId="{77CC8F83-F45B-45C6-A690-AABDC729A6EA}">
      <dgm:prSet/>
      <dgm:spPr/>
      <dgm:t>
        <a:bodyPr/>
        <a:lstStyle/>
        <a:p>
          <a:endParaRPr lang="en-US"/>
        </a:p>
      </dgm:t>
    </dgm:pt>
    <dgm:pt modelId="{D4FA6874-239A-48A3-B415-224A56D26CB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0302242-069A-41D2-960A-E01DFB692F4A}" type="parTrans" cxnId="{6F8328FC-E7CE-45CF-B42D-5AE6E41AFDB9}">
      <dgm:prSet/>
      <dgm:spPr/>
      <dgm:t>
        <a:bodyPr/>
        <a:lstStyle/>
        <a:p>
          <a:endParaRPr lang="en-US"/>
        </a:p>
      </dgm:t>
    </dgm:pt>
    <dgm:pt modelId="{9303E49F-3D3B-4C49-BA41-8ED18536238B}" type="sibTrans" cxnId="{6F8328FC-E7CE-45CF-B42D-5AE6E41AFDB9}">
      <dgm:prSet/>
      <dgm:spPr/>
      <dgm:t>
        <a:bodyPr/>
        <a:lstStyle/>
        <a:p>
          <a:endParaRPr lang="en-US"/>
        </a:p>
      </dgm:t>
    </dgm:pt>
    <dgm:pt modelId="{D5092FE7-65BD-44F0-BE84-EE2FB79D62FF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Backend</a:t>
          </a:r>
        </a:p>
      </dgm:t>
    </dgm:pt>
    <dgm:pt modelId="{9AD97C1C-843E-4598-B1ED-606713AF525B}" type="parTrans" cxnId="{E58ECD6F-F91C-465C-B7CA-395B95D03A58}">
      <dgm:prSet/>
      <dgm:spPr/>
      <dgm:t>
        <a:bodyPr/>
        <a:lstStyle/>
        <a:p>
          <a:endParaRPr lang="en-US"/>
        </a:p>
      </dgm:t>
    </dgm:pt>
    <dgm:pt modelId="{0F96E083-5CE2-4445-86B1-8B1DE9EC770C}" type="sibTrans" cxnId="{E58ECD6F-F91C-465C-B7CA-395B95D03A58}">
      <dgm:prSet/>
      <dgm:spPr/>
      <dgm:t>
        <a:bodyPr/>
        <a:lstStyle/>
        <a:p>
          <a:endParaRPr lang="en-US"/>
        </a:p>
      </dgm:t>
    </dgm:pt>
    <dgm:pt modelId="{6B8EA26E-1869-4569-9DB1-FCDD3CD21AE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B5034D-24F2-4146-B429-B12474A56793}" type="parTrans" cxnId="{53267C43-B3B9-4024-AAE7-1D6F549D871C}">
      <dgm:prSet/>
      <dgm:spPr/>
      <dgm:t>
        <a:bodyPr/>
        <a:lstStyle/>
        <a:p>
          <a:endParaRPr lang="en-US"/>
        </a:p>
      </dgm:t>
    </dgm:pt>
    <dgm:pt modelId="{7A7C185B-83C4-49EB-9872-C4382447268C}" type="sibTrans" cxnId="{53267C43-B3B9-4024-AAE7-1D6F549D871C}">
      <dgm:prSet/>
      <dgm:spPr/>
      <dgm:t>
        <a:bodyPr/>
        <a:lstStyle/>
        <a:p>
          <a:endParaRPr lang="en-US"/>
        </a:p>
      </dgm:t>
    </dgm:pt>
    <dgm:pt modelId="{20A4A35E-9593-4D51-82AB-BDCD19DDE7F2}" type="pres">
      <dgm:prSet presAssocID="{BA876136-0C15-4DA6-B7F3-E3283AB2C719}" presName="root" presStyleCnt="0">
        <dgm:presLayoutVars>
          <dgm:dir/>
          <dgm:resizeHandles val="exact"/>
        </dgm:presLayoutVars>
      </dgm:prSet>
      <dgm:spPr/>
    </dgm:pt>
    <dgm:pt modelId="{356E89C8-F87F-4DBE-8393-206D659F9856}" type="pres">
      <dgm:prSet presAssocID="{58D22F6A-59BF-40ED-914E-7D4B96D41FED}" presName="compNode" presStyleCnt="0"/>
      <dgm:spPr/>
    </dgm:pt>
    <dgm:pt modelId="{B2DCE835-4C88-4C29-A26A-CD21BE4A7ECD}" type="pres">
      <dgm:prSet presAssocID="{58D22F6A-59BF-40ED-914E-7D4B96D41FED}" presName="iconRect" presStyleLbl="node1" presStyleIdx="0" presStyleCnt="2" custLinFactNeighborX="81298" custLinFactNeighborY="-278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807237-4732-4AFF-B52A-6042C68998D7}" type="pres">
      <dgm:prSet presAssocID="{58D22F6A-59BF-40ED-914E-7D4B96D41FED}" presName="iconSpace" presStyleCnt="0"/>
      <dgm:spPr/>
    </dgm:pt>
    <dgm:pt modelId="{82C8596F-96C7-4F30-9F6C-C71C5954EC2A}" type="pres">
      <dgm:prSet presAssocID="{58D22F6A-59BF-40ED-914E-7D4B96D41FED}" presName="parTx" presStyleLbl="revTx" presStyleIdx="0" presStyleCnt="4" custAng="0" custLinFactY="-13014" custLinFactNeighborX="-4501" custLinFactNeighborY="-100000">
        <dgm:presLayoutVars>
          <dgm:chMax val="0"/>
          <dgm:chPref val="0"/>
        </dgm:presLayoutVars>
      </dgm:prSet>
      <dgm:spPr/>
    </dgm:pt>
    <dgm:pt modelId="{B616E768-8A40-4163-AE6C-6536D088D9D1}" type="pres">
      <dgm:prSet presAssocID="{58D22F6A-59BF-40ED-914E-7D4B96D41FED}" presName="txSpace" presStyleCnt="0"/>
      <dgm:spPr/>
    </dgm:pt>
    <dgm:pt modelId="{8695703C-38D9-4197-AB01-3B0E5250649A}" type="pres">
      <dgm:prSet presAssocID="{58D22F6A-59BF-40ED-914E-7D4B96D41FED}" presName="desTx" presStyleLbl="revTx" presStyleIdx="1" presStyleCnt="4">
        <dgm:presLayoutVars/>
      </dgm:prSet>
      <dgm:spPr/>
    </dgm:pt>
    <dgm:pt modelId="{EC3E16CE-E737-4660-ABE7-8483B68F456A}" type="pres">
      <dgm:prSet presAssocID="{1D135967-ABFA-4DEA-9187-5363B9892560}" presName="sibTrans" presStyleCnt="0"/>
      <dgm:spPr/>
    </dgm:pt>
    <dgm:pt modelId="{65CF7DEC-646F-40DB-A57E-D55E5D9045F1}" type="pres">
      <dgm:prSet presAssocID="{D5092FE7-65BD-44F0-BE84-EE2FB79D62FF}" presName="compNode" presStyleCnt="0"/>
      <dgm:spPr/>
    </dgm:pt>
    <dgm:pt modelId="{CE52A116-F7D3-4A95-A497-94687AEFE950}" type="pres">
      <dgm:prSet presAssocID="{D5092FE7-65BD-44F0-BE84-EE2FB79D62FF}" presName="iconRect" presStyleLbl="node1" presStyleIdx="1" presStyleCnt="2" custLinFactX="4160" custLinFactNeighborX="100000" custLinFactNeighborY="-305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2AAFAE2-F631-485E-BAB8-B5371682F584}" type="pres">
      <dgm:prSet presAssocID="{D5092FE7-65BD-44F0-BE84-EE2FB79D62FF}" presName="iconSpace" presStyleCnt="0"/>
      <dgm:spPr/>
    </dgm:pt>
    <dgm:pt modelId="{3B1B8C72-C876-4811-B55B-53EB31E4EF8C}" type="pres">
      <dgm:prSet presAssocID="{D5092FE7-65BD-44F0-BE84-EE2FB79D62FF}" presName="parTx" presStyleLbl="revTx" presStyleIdx="2" presStyleCnt="4" custLinFactY="-21052" custLinFactNeighborX="3221" custLinFactNeighborY="-100000">
        <dgm:presLayoutVars>
          <dgm:chMax val="0"/>
          <dgm:chPref val="0"/>
        </dgm:presLayoutVars>
      </dgm:prSet>
      <dgm:spPr/>
    </dgm:pt>
    <dgm:pt modelId="{DFA021C6-8326-4828-B747-EBEC2FE19F6C}" type="pres">
      <dgm:prSet presAssocID="{D5092FE7-65BD-44F0-BE84-EE2FB79D62FF}" presName="txSpace" presStyleCnt="0"/>
      <dgm:spPr/>
    </dgm:pt>
    <dgm:pt modelId="{ACC27209-9F80-4826-86D0-1CA53A97DE02}" type="pres">
      <dgm:prSet presAssocID="{D5092FE7-65BD-44F0-BE84-EE2FB79D62FF}" presName="desTx" presStyleLbl="revTx" presStyleIdx="3" presStyleCnt="4">
        <dgm:presLayoutVars/>
      </dgm:prSet>
      <dgm:spPr/>
    </dgm:pt>
  </dgm:ptLst>
  <dgm:cxnLst>
    <dgm:cxn modelId="{ABCDA107-82EF-4682-9A4D-7BA2E8AD04F2}" type="presOf" srcId="{D4FA6874-239A-48A3-B415-224A56D26CB1}" destId="{8695703C-38D9-4197-AB01-3B0E5250649A}" srcOrd="0" destOrd="0" presId="urn:microsoft.com/office/officeart/2018/2/layout/IconLabelDescriptionList"/>
    <dgm:cxn modelId="{C5C37034-42DD-4EC5-8713-9BA622624E25}" type="presOf" srcId="{D5092FE7-65BD-44F0-BE84-EE2FB79D62FF}" destId="{3B1B8C72-C876-4811-B55B-53EB31E4EF8C}" srcOrd="0" destOrd="0" presId="urn:microsoft.com/office/officeart/2018/2/layout/IconLabelDescriptionList"/>
    <dgm:cxn modelId="{71AE0637-E31A-4A81-985E-CC8D3881984F}" type="presOf" srcId="{BA876136-0C15-4DA6-B7F3-E3283AB2C719}" destId="{20A4A35E-9593-4D51-82AB-BDCD19DDE7F2}" srcOrd="0" destOrd="0" presId="urn:microsoft.com/office/officeart/2018/2/layout/IconLabelDescriptionList"/>
    <dgm:cxn modelId="{6F157B5B-C4A5-4BDD-AB08-8DABBC7EF303}" type="presOf" srcId="{6B8EA26E-1869-4569-9DB1-FCDD3CD21AE8}" destId="{ACC27209-9F80-4826-86D0-1CA53A97DE02}" srcOrd="0" destOrd="0" presId="urn:microsoft.com/office/officeart/2018/2/layout/IconLabelDescriptionList"/>
    <dgm:cxn modelId="{53267C43-B3B9-4024-AAE7-1D6F549D871C}" srcId="{D5092FE7-65BD-44F0-BE84-EE2FB79D62FF}" destId="{6B8EA26E-1869-4569-9DB1-FCDD3CD21AE8}" srcOrd="0" destOrd="0" parTransId="{5CB5034D-24F2-4146-B429-B12474A56793}" sibTransId="{7A7C185B-83C4-49EB-9872-C4382447268C}"/>
    <dgm:cxn modelId="{51185067-B884-4853-BDB8-7CD64E51372D}" type="presOf" srcId="{58D22F6A-59BF-40ED-914E-7D4B96D41FED}" destId="{82C8596F-96C7-4F30-9F6C-C71C5954EC2A}" srcOrd="0" destOrd="0" presId="urn:microsoft.com/office/officeart/2018/2/layout/IconLabelDescriptionList"/>
    <dgm:cxn modelId="{E58ECD6F-F91C-465C-B7CA-395B95D03A58}" srcId="{BA876136-0C15-4DA6-B7F3-E3283AB2C719}" destId="{D5092FE7-65BD-44F0-BE84-EE2FB79D62FF}" srcOrd="1" destOrd="0" parTransId="{9AD97C1C-843E-4598-B1ED-606713AF525B}" sibTransId="{0F96E083-5CE2-4445-86B1-8B1DE9EC770C}"/>
    <dgm:cxn modelId="{77CC8F83-F45B-45C6-A690-AABDC729A6EA}" srcId="{BA876136-0C15-4DA6-B7F3-E3283AB2C719}" destId="{58D22F6A-59BF-40ED-914E-7D4B96D41FED}" srcOrd="0" destOrd="0" parTransId="{56F41A32-D7D5-4C38-9409-67D276CF7856}" sibTransId="{1D135967-ABFA-4DEA-9187-5363B9892560}"/>
    <dgm:cxn modelId="{6F8328FC-E7CE-45CF-B42D-5AE6E41AFDB9}" srcId="{58D22F6A-59BF-40ED-914E-7D4B96D41FED}" destId="{D4FA6874-239A-48A3-B415-224A56D26CB1}" srcOrd="0" destOrd="0" parTransId="{B0302242-069A-41D2-960A-E01DFB692F4A}" sibTransId="{9303E49F-3D3B-4C49-BA41-8ED18536238B}"/>
    <dgm:cxn modelId="{FFC931DA-0929-4414-B3AC-45BD1ED89345}" type="presParOf" srcId="{20A4A35E-9593-4D51-82AB-BDCD19DDE7F2}" destId="{356E89C8-F87F-4DBE-8393-206D659F9856}" srcOrd="0" destOrd="0" presId="urn:microsoft.com/office/officeart/2018/2/layout/IconLabelDescriptionList"/>
    <dgm:cxn modelId="{D5CC72FB-C3E6-4741-B8A9-927B5F373AE2}" type="presParOf" srcId="{356E89C8-F87F-4DBE-8393-206D659F9856}" destId="{B2DCE835-4C88-4C29-A26A-CD21BE4A7ECD}" srcOrd="0" destOrd="0" presId="urn:microsoft.com/office/officeart/2018/2/layout/IconLabelDescriptionList"/>
    <dgm:cxn modelId="{EDBC940D-3A9E-4AB1-82E6-8C38402DEA18}" type="presParOf" srcId="{356E89C8-F87F-4DBE-8393-206D659F9856}" destId="{BA807237-4732-4AFF-B52A-6042C68998D7}" srcOrd="1" destOrd="0" presId="urn:microsoft.com/office/officeart/2018/2/layout/IconLabelDescriptionList"/>
    <dgm:cxn modelId="{AE37810D-424B-4388-A875-1B998ACF031E}" type="presParOf" srcId="{356E89C8-F87F-4DBE-8393-206D659F9856}" destId="{82C8596F-96C7-4F30-9F6C-C71C5954EC2A}" srcOrd="2" destOrd="0" presId="urn:microsoft.com/office/officeart/2018/2/layout/IconLabelDescriptionList"/>
    <dgm:cxn modelId="{FDFAB501-A802-4C9A-92EA-3BCE5D4B49E8}" type="presParOf" srcId="{356E89C8-F87F-4DBE-8393-206D659F9856}" destId="{B616E768-8A40-4163-AE6C-6536D088D9D1}" srcOrd="3" destOrd="0" presId="urn:microsoft.com/office/officeart/2018/2/layout/IconLabelDescriptionList"/>
    <dgm:cxn modelId="{8AAA8059-C46B-47FF-B518-AF291EE8348B}" type="presParOf" srcId="{356E89C8-F87F-4DBE-8393-206D659F9856}" destId="{8695703C-38D9-4197-AB01-3B0E5250649A}" srcOrd="4" destOrd="0" presId="urn:microsoft.com/office/officeart/2018/2/layout/IconLabelDescriptionList"/>
    <dgm:cxn modelId="{CF95EEB0-FDBD-46B7-AC59-96291D680F5E}" type="presParOf" srcId="{20A4A35E-9593-4D51-82AB-BDCD19DDE7F2}" destId="{EC3E16CE-E737-4660-ABE7-8483B68F456A}" srcOrd="1" destOrd="0" presId="urn:microsoft.com/office/officeart/2018/2/layout/IconLabelDescriptionList"/>
    <dgm:cxn modelId="{1C5D28DD-A4CB-4BBC-AE83-86F5D4B9A1B0}" type="presParOf" srcId="{20A4A35E-9593-4D51-82AB-BDCD19DDE7F2}" destId="{65CF7DEC-646F-40DB-A57E-D55E5D9045F1}" srcOrd="2" destOrd="0" presId="urn:microsoft.com/office/officeart/2018/2/layout/IconLabelDescriptionList"/>
    <dgm:cxn modelId="{AD952B3E-CEB5-4B5E-AA6C-CF97F3746DB7}" type="presParOf" srcId="{65CF7DEC-646F-40DB-A57E-D55E5D9045F1}" destId="{CE52A116-F7D3-4A95-A497-94687AEFE950}" srcOrd="0" destOrd="0" presId="urn:microsoft.com/office/officeart/2018/2/layout/IconLabelDescriptionList"/>
    <dgm:cxn modelId="{DC2AC22B-CCD2-4CFE-9E9E-D6F08BDFBB35}" type="presParOf" srcId="{65CF7DEC-646F-40DB-A57E-D55E5D9045F1}" destId="{82AAFAE2-F631-485E-BAB8-B5371682F584}" srcOrd="1" destOrd="0" presId="urn:microsoft.com/office/officeart/2018/2/layout/IconLabelDescriptionList"/>
    <dgm:cxn modelId="{5547707C-422E-48D1-BE6B-2CC5E9A98574}" type="presParOf" srcId="{65CF7DEC-646F-40DB-A57E-D55E5D9045F1}" destId="{3B1B8C72-C876-4811-B55B-53EB31E4EF8C}" srcOrd="2" destOrd="0" presId="urn:microsoft.com/office/officeart/2018/2/layout/IconLabelDescriptionList"/>
    <dgm:cxn modelId="{0FB02674-A3C6-4C4C-8456-06C1E9F0B204}" type="presParOf" srcId="{65CF7DEC-646F-40DB-A57E-D55E5D9045F1}" destId="{DFA021C6-8326-4828-B747-EBEC2FE19F6C}" srcOrd="3" destOrd="0" presId="urn:microsoft.com/office/officeart/2018/2/layout/IconLabelDescriptionList"/>
    <dgm:cxn modelId="{646A7F8E-F6FE-49E9-9DF6-1D5023EA8270}" type="presParOf" srcId="{65CF7DEC-646F-40DB-A57E-D55E5D9045F1}" destId="{ACC27209-9F80-4826-86D0-1CA53A97DE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Problem: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Craigslist is the leading private party auto Sales platform but leaves a lot to be desired</a:t>
          </a:r>
        </a:p>
      </dsp:txBody>
      <dsp:txXfrm>
        <a:off x="1338228" y="3347712"/>
        <a:ext cx="3600000" cy="720000"/>
      </dsp:txXfrm>
    </dsp:sp>
    <dsp:sp modelId="{992950E9-2385-4636-9008-CD5FF8DF496A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 flipH="1"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Solution: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Modern application for private party auto Sales &amp; Purchases</a:t>
          </a:r>
        </a:p>
      </dsp:txBody>
      <dsp:txXfrm>
        <a:off x="5568228" y="334771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674477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1076665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71196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Trading and buying vehicles from the dealership is exhausting</a:t>
          </a:r>
        </a:p>
      </dsp:txBody>
      <dsp:txXfrm>
        <a:off x="71196" y="3088962"/>
        <a:ext cx="3093750" cy="832500"/>
      </dsp:txXfrm>
    </dsp:sp>
    <dsp:sp modelId="{992950E9-2385-4636-9008-CD5FF8DF496A}">
      <dsp:nvSpPr>
        <dsp:cNvPr id="0" name=""/>
        <dsp:cNvSpPr/>
      </dsp:nvSpPr>
      <dsp:spPr>
        <a:xfrm>
          <a:off x="4309634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 flipH="1">
          <a:off x="4711821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3706353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Solution: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An application where you can list personal vehicles for sale and search for vehicles to buy that meet your needs</a:t>
          </a:r>
        </a:p>
      </dsp:txBody>
      <dsp:txXfrm>
        <a:off x="3706353" y="3088962"/>
        <a:ext cx="3093750" cy="832500"/>
      </dsp:txXfrm>
    </dsp:sp>
    <dsp:sp modelId="{3C76FBBF-F83C-4817-853C-8A388C0B82A2}">
      <dsp:nvSpPr>
        <dsp:cNvPr id="0" name=""/>
        <dsp:cNvSpPr/>
      </dsp:nvSpPr>
      <dsp:spPr>
        <a:xfrm>
          <a:off x="7944790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3C213-2F67-4B91-9786-848C58178C74}">
      <dsp:nvSpPr>
        <dsp:cNvPr id="0" name=""/>
        <dsp:cNvSpPr/>
      </dsp:nvSpPr>
      <dsp:spPr>
        <a:xfrm>
          <a:off x="8346978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EA42-FE4F-4817-882A-6DF2E68CEAED}">
      <dsp:nvSpPr>
        <dsp:cNvPr id="0" name=""/>
        <dsp:cNvSpPr/>
      </dsp:nvSpPr>
      <dsp:spPr>
        <a:xfrm>
          <a:off x="7341509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 is interesting about this project: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technologies re new to the three of us.  Completing a project involving them all is challenging and interesting – regardless of the unoriginal topic.</a:t>
          </a:r>
        </a:p>
      </dsp:txBody>
      <dsp:txXfrm>
        <a:off x="7341509" y="3088962"/>
        <a:ext cx="3093750" cy="83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E835-4C88-4C29-A26A-CD21BE4A7ECD}">
      <dsp:nvSpPr>
        <dsp:cNvPr id="0" name=""/>
        <dsp:cNvSpPr/>
      </dsp:nvSpPr>
      <dsp:spPr>
        <a:xfrm>
          <a:off x="1789025" y="42714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8596F-96C7-4F30-9F6C-C71C5954EC2A}">
      <dsp:nvSpPr>
        <dsp:cNvPr id="0" name=""/>
        <dsp:cNvSpPr/>
      </dsp:nvSpPr>
      <dsp:spPr>
        <a:xfrm>
          <a:off x="365356" y="17423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Frontend</a:t>
          </a:r>
        </a:p>
      </dsp:txBody>
      <dsp:txXfrm>
        <a:off x="365356" y="1742393"/>
        <a:ext cx="4320000" cy="648000"/>
      </dsp:txXfrm>
    </dsp:sp>
    <dsp:sp modelId="{8695703C-38D9-4197-AB01-3B0E5250649A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59800" y="3175807"/>
        <a:ext cx="4320000" cy="326934"/>
      </dsp:txXfrm>
    </dsp:sp>
    <dsp:sp modelId="{CE52A116-F7D3-4A95-A497-94687AEFE950}">
      <dsp:nvSpPr>
        <dsp:cNvPr id="0" name=""/>
        <dsp:cNvSpPr/>
      </dsp:nvSpPr>
      <dsp:spPr>
        <a:xfrm>
          <a:off x="7210699" y="38664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8C72-C876-4811-B55B-53EB31E4EF8C}">
      <dsp:nvSpPr>
        <dsp:cNvPr id="0" name=""/>
        <dsp:cNvSpPr/>
      </dsp:nvSpPr>
      <dsp:spPr>
        <a:xfrm>
          <a:off x="5774947" y="16903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Backend</a:t>
          </a:r>
        </a:p>
      </dsp:txBody>
      <dsp:txXfrm>
        <a:off x="5774947" y="1690307"/>
        <a:ext cx="4320000" cy="648000"/>
      </dsp:txXfrm>
    </dsp:sp>
    <dsp:sp modelId="{ACC27209-9F80-4826-86D0-1CA53A97DE0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8364D-2D75-47C5-80C2-90F31B92226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56D5-6B52-4582-8BBE-AD7D33DC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56D5-6B52-4582-8BBE-AD7D33DC41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015-CA05-D875-F314-61754FA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3B64-DF6E-65C3-71A3-5B29B668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B8EC-F663-4915-D744-3888824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F5BC-E419-05AC-6923-6E1D696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4EC1-18A7-B277-E8DD-CC3BA22E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D63-36F1-B17D-52CD-50D7952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A8CD-0A82-E69F-5FA5-D9DC5E60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0E0F-01BB-DF75-D515-674DEB3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9E82-87B6-C520-297E-44B62F1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285-E9AD-2256-C8F9-1929375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FB0E4-A2CF-0EAD-DB67-DEF2503C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7916-6C47-1248-2CA2-3CF43EE4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DC7-C75A-11D2-7D4F-EB8E908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64B-5A2A-6545-00E7-7AAA0EA2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1910-CBEC-6ADF-D82D-6A72861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13CA-CB22-DBC6-63AC-BBA1990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3642-59B4-AD9C-BAEC-EC4B860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E25C-BF07-4CCE-2F5B-FA45EBB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89AC-BD48-B638-23AA-DC99813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DD7F-D847-77F0-D15D-ADDB80BD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3E0-A213-D094-B73D-27D8E32E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B5C1-4A2C-FF09-8C56-71D0F51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3B7A-1AE3-D730-E2A5-5C13F41A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DA66-4E10-4E8A-76D6-9C08E77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F3AB-FB5C-0665-7F1F-AC045FF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FF6-B505-4132-C905-2921233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7C80-1EDA-81D4-3377-9AA6CA4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F39EB-D74E-F5FC-1D6F-32188AC8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E9A3-CDDE-E44D-E54F-4576096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9673-C3C8-B299-397D-D8905BDD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A79B-BDE9-2DEE-CC8B-07E5050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2FB-B885-947C-E9A0-CD01B1DA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422-8C8B-FCF5-D8A7-DDCE5D9F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2695-362E-C161-7FA8-75541FE8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B92A-84EC-FD66-5846-46836E9D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35CCD-DB5A-CD14-210F-CD40F122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802-1EF0-C313-A68F-B708832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A226-9B9F-41AD-75D0-05C21F1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BACE-75A1-AAFA-F2E6-862EB9F0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8F5-902E-18AC-5C6D-C8B738BD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5326E-5AC1-6523-9F5C-17490AE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13AF-3E8A-755F-25E8-D9560D0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6344-C69B-113E-3D6A-E6411C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B5E9D-0D7A-6D96-810E-167EFC0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0B9F-D674-FA24-AA54-8B1D709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40DC-7C35-1DFE-3DCB-BD66347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CB6-2995-CF03-E659-809EB8D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6E0-EB61-B088-24B5-D44EC22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AE23-1B54-5564-957C-2B039588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F9DD-3A41-03F0-3230-D9E4323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BAEB-E5D7-138C-3D3A-529211D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3F3B-902E-583C-A722-33F9C131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16D-6800-E1AC-7063-F94A598E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5A11-581E-9C84-19B5-587CE601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2C37-EF3C-04BC-6A2A-AA3E2AB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7796-6C43-A5D3-6407-8A3049D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CA05-C824-3BF5-26EB-5DC77D5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60E31-DC69-6A5E-B30E-F4A42B3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A1C9-6AC9-6763-2FD3-431BB454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2575-063A-5FBB-AC04-540F22DF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8379-08A3-5BBB-364B-DA30E0BF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361F-AF8B-8048-AD58-40D4EF99588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6901-5E95-5F61-8D6F-12A674EE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6A55-5E5D-4D35-8635-28D140B9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Buying and Selling Vehicles Made Easy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Chris Shade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Keira McLean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Joshua Benedict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740A592-64AB-CEA8-F38C-224DA0A5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93" y="1605336"/>
            <a:ext cx="6946422" cy="167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9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14899B-4AE4-D583-40E2-253AE557B774}"/>
              </a:ext>
            </a:extLst>
          </p:cNvPr>
          <p:cNvSpPr/>
          <p:nvPr/>
        </p:nvSpPr>
        <p:spPr>
          <a:xfrm>
            <a:off x="3004457" y="163285"/>
            <a:ext cx="7173686" cy="6531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75C78-E69B-D6EE-9FAD-29CB8952770E}"/>
              </a:ext>
            </a:extLst>
          </p:cNvPr>
          <p:cNvSpPr/>
          <p:nvPr/>
        </p:nvSpPr>
        <p:spPr>
          <a:xfrm>
            <a:off x="283029" y="163285"/>
            <a:ext cx="2449285" cy="629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  <a:p>
            <a:pPr algn="ctr"/>
            <a:br>
              <a:rPr lang="en-US" dirty="0"/>
            </a:br>
            <a:r>
              <a:rPr lang="en-US" dirty="0"/>
              <a:t>make</a:t>
            </a:r>
            <a:br>
              <a:rPr lang="en-US" dirty="0"/>
            </a:br>
            <a:r>
              <a:rPr lang="en-US" dirty="0"/>
              <a:t>model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Mileage</a:t>
            </a:r>
          </a:p>
          <a:p>
            <a:pPr algn="ctr"/>
            <a:r>
              <a:rPr lang="en-US" dirty="0"/>
              <a:t>price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48759-9931-EEB7-C1FF-FC530709E99C}"/>
              </a:ext>
            </a:extLst>
          </p:cNvPr>
          <p:cNvSpPr/>
          <p:nvPr/>
        </p:nvSpPr>
        <p:spPr>
          <a:xfrm>
            <a:off x="3271156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B8103-B658-5DFA-D4B3-BD1D2AB49CF9}"/>
              </a:ext>
            </a:extLst>
          </p:cNvPr>
          <p:cNvSpPr/>
          <p:nvPr/>
        </p:nvSpPr>
        <p:spPr>
          <a:xfrm>
            <a:off x="5617027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2A67EF-FA44-9603-9385-E8B4A882F5C2}"/>
              </a:ext>
            </a:extLst>
          </p:cNvPr>
          <p:cNvSpPr/>
          <p:nvPr/>
        </p:nvSpPr>
        <p:spPr>
          <a:xfrm>
            <a:off x="7962898" y="163285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15557-C263-9720-C52B-E98604E71EB2}"/>
              </a:ext>
            </a:extLst>
          </p:cNvPr>
          <p:cNvSpPr/>
          <p:nvPr/>
        </p:nvSpPr>
        <p:spPr>
          <a:xfrm>
            <a:off x="3271156" y="1861456"/>
            <a:ext cx="1807029" cy="1328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DB437-D5AA-9367-764E-1FF9D059956F}"/>
              </a:ext>
            </a:extLst>
          </p:cNvPr>
          <p:cNvSpPr/>
          <p:nvPr/>
        </p:nvSpPr>
        <p:spPr>
          <a:xfrm>
            <a:off x="5617026" y="1904999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8A4D3-9314-0200-8C5E-15F14E7B1734}"/>
              </a:ext>
            </a:extLst>
          </p:cNvPr>
          <p:cNvSpPr/>
          <p:nvPr/>
        </p:nvSpPr>
        <p:spPr>
          <a:xfrm>
            <a:off x="7962896" y="1861456"/>
            <a:ext cx="1807029" cy="12409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704A6-1BA3-7086-755C-966BB6600F9D}"/>
              </a:ext>
            </a:extLst>
          </p:cNvPr>
          <p:cNvSpPr/>
          <p:nvPr/>
        </p:nvSpPr>
        <p:spPr>
          <a:xfrm>
            <a:off x="4735286" y="3646714"/>
            <a:ext cx="4953000" cy="2939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Mileage</a:t>
            </a:r>
            <a:br>
              <a:rPr lang="en-US" dirty="0"/>
            </a:br>
            <a:r>
              <a:rPr lang="en-US" dirty="0"/>
              <a:t>Price</a:t>
            </a:r>
          </a:p>
          <a:p>
            <a:pPr algn="ctr"/>
            <a:r>
              <a:rPr lang="en-US" dirty="0"/>
              <a:t>Contact Button</a:t>
            </a:r>
            <a:br>
              <a:rPr lang="en-US" dirty="0"/>
            </a:br>
            <a:r>
              <a:rPr lang="en-US" dirty="0"/>
              <a:t>[image… API?]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294AD-01C9-D036-AC19-DB6692D59230}"/>
              </a:ext>
            </a:extLst>
          </p:cNvPr>
          <p:cNvCxnSpPr/>
          <p:nvPr/>
        </p:nvCxnSpPr>
        <p:spPr>
          <a:xfrm>
            <a:off x="3271156" y="3298371"/>
            <a:ext cx="1377044" cy="315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9F7BD2-B595-D8E0-DEA2-F1BB5AE45E98}"/>
              </a:ext>
            </a:extLst>
          </p:cNvPr>
          <p:cNvCxnSpPr>
            <a:cxnSpLocks/>
          </p:cNvCxnSpPr>
          <p:nvPr/>
        </p:nvCxnSpPr>
        <p:spPr>
          <a:xfrm>
            <a:off x="5080905" y="1850571"/>
            <a:ext cx="4607381" cy="17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5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35437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2" descr="Logo">
            <a:extLst>
              <a:ext uri="{FF2B5EF4-FFF2-40B4-BE49-F238E27FC236}">
                <a16:creationId xmlns:a16="http://schemas.microsoft.com/office/drawing/2014/main" id="{A34664E2-05A0-3F9C-008B-563FBD6B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3" y="440573"/>
            <a:ext cx="3407802" cy="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2" descr="Logo">
            <a:extLst>
              <a:ext uri="{FF2B5EF4-FFF2-40B4-BE49-F238E27FC236}">
                <a16:creationId xmlns:a16="http://schemas.microsoft.com/office/drawing/2014/main" id="{A34664E2-05A0-3F9C-008B-563FBD6B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3" y="440573"/>
            <a:ext cx="3407802" cy="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0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191D4-9E7D-AD7A-B9C2-6B5E901D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B1F2-5070-6845-19D4-17270AF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549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E348F-D203-FE71-1A67-797A2E5A14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BE053895-36EF-B419-0D7C-583F0FE2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26" y="4380135"/>
            <a:ext cx="770676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61B86C-6BDE-53AE-1D27-C6D298FA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7" y="4525665"/>
            <a:ext cx="1091607" cy="94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2F6F60-E473-EFF0-C116-3B22F4D5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75" y="4512520"/>
            <a:ext cx="1198289" cy="95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F9B5BCD-7C12-9535-73AF-4F5EFA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25" y="4380134"/>
            <a:ext cx="1087303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godb, original, wordmark, logo Icon in Devicon">
            <a:extLst>
              <a:ext uri="{FF2B5EF4-FFF2-40B4-BE49-F238E27FC236}">
                <a16:creationId xmlns:a16="http://schemas.microsoft.com/office/drawing/2014/main" id="{7104E597-978E-20A4-6B9E-8F116AB8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40" y="4525665"/>
            <a:ext cx="1048645" cy="104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ode.js Logo PNG Vector (SVG) Free Download">
            <a:extLst>
              <a:ext uri="{FF2B5EF4-FFF2-40B4-BE49-F238E27FC236}">
                <a16:creationId xmlns:a16="http://schemas.microsoft.com/office/drawing/2014/main" id="{550FDE04-3E34-3E54-A22C-E46D13DF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51" y="4469381"/>
            <a:ext cx="923193" cy="10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ongoose · GitHub Topics · GitHub">
            <a:extLst>
              <a:ext uri="{FF2B5EF4-FFF2-40B4-BE49-F238E27FC236}">
                <a16:creationId xmlns:a16="http://schemas.microsoft.com/office/drawing/2014/main" id="{7D39BA74-077F-E786-4A51-9F4186AD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685" y="4241779"/>
            <a:ext cx="1233109" cy="12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Getting started with Express.js - Keeping it simple! | Ajeet Chaulagain">
            <a:extLst>
              <a:ext uri="{FF2B5EF4-FFF2-40B4-BE49-F238E27FC236}">
                <a16:creationId xmlns:a16="http://schemas.microsoft.com/office/drawing/2014/main" id="{AAEC3D3D-A012-6703-227C-6F14C8A4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114" y="4410383"/>
            <a:ext cx="1026803" cy="10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02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End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/>
              <a:t>Chris Shade</a:t>
            </a:r>
          </a:p>
          <a:p>
            <a:pPr algn="r"/>
            <a:r>
              <a:rPr lang="en-US" sz="2200"/>
              <a:t>Keira McLean</a:t>
            </a:r>
          </a:p>
          <a:p>
            <a:pPr algn="r"/>
            <a:r>
              <a:rPr lang="en-US" sz="220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133592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920E-1545-2994-A825-1BEC21DF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C3BA-8767-37C9-D8CF-8DE8B4664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site that matches up used vehicles with prospective buyers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existing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Delete listing once sold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 all vehicles for sale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094-87E7-96CA-FE9F-E41F9B07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			</a:t>
            </a:r>
            <a:r>
              <a:rPr lang="en-US" sz="3200" dirty="0"/>
              <a:t>Shop		Sell/Trade		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EC68-3ABC-F4FB-4B06-EAF24287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9642" cy="4351338"/>
          </a:xfrm>
        </p:spPr>
        <p:txBody>
          <a:bodyPr/>
          <a:lstStyle/>
          <a:p>
            <a:r>
              <a:rPr lang="en-US" dirty="0"/>
              <a:t>Shop</a:t>
            </a:r>
          </a:p>
          <a:p>
            <a:pPr lvl="1"/>
            <a:r>
              <a:rPr lang="en-US" dirty="0"/>
              <a:t>List vehicles</a:t>
            </a:r>
          </a:p>
          <a:p>
            <a:pPr lvl="1"/>
            <a:r>
              <a:rPr lang="en-US" dirty="0"/>
              <a:t>Filter by attributes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Mileage</a:t>
            </a:r>
          </a:p>
          <a:p>
            <a:pPr lvl="2"/>
            <a:r>
              <a:rPr lang="en-US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A924AF-A7D8-04C3-52EB-FAC52554EC45}"/>
              </a:ext>
            </a:extLst>
          </p:cNvPr>
          <p:cNvSpPr txBox="1">
            <a:spLocks/>
          </p:cNvSpPr>
          <p:nvPr/>
        </p:nvSpPr>
        <p:spPr>
          <a:xfrm>
            <a:off x="4148469" y="1836627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Sell/Trade</a:t>
            </a:r>
          </a:p>
          <a:p>
            <a:pPr lvl="1"/>
            <a:r>
              <a:rPr lang="en-US" dirty="0"/>
              <a:t>Add new vehicle</a:t>
            </a:r>
          </a:p>
          <a:p>
            <a:pPr lvl="1"/>
            <a:r>
              <a:rPr lang="en-US" dirty="0"/>
              <a:t>Remove/sell vehicle</a:t>
            </a:r>
          </a:p>
          <a:p>
            <a:pPr lvl="1"/>
            <a:r>
              <a:rPr lang="en-US" dirty="0"/>
              <a:t>Update vehicle (mileage/price any attribute)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29FC0-BA02-EBE8-A326-12CAA863ABDB}"/>
              </a:ext>
            </a:extLst>
          </p:cNvPr>
          <p:cNvSpPr txBox="1">
            <a:spLocks/>
          </p:cNvSpPr>
          <p:nvPr/>
        </p:nvSpPr>
        <p:spPr>
          <a:xfrm>
            <a:off x="7721009" y="1690688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 Us</a:t>
            </a:r>
          </a:p>
          <a:p>
            <a:pPr lvl="1"/>
            <a:r>
              <a:rPr lang="en-US" dirty="0"/>
              <a:t>Our info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Phone</a:t>
            </a:r>
          </a:p>
          <a:p>
            <a:pPr lvl="2"/>
            <a:r>
              <a:rPr lang="en-US" dirty="0"/>
              <a:t>Names</a:t>
            </a:r>
          </a:p>
          <a:p>
            <a:pPr lvl="1"/>
            <a:r>
              <a:rPr lang="en-US" dirty="0"/>
              <a:t>Contact Info Form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Question/Comment</a:t>
            </a:r>
          </a:p>
          <a:p>
            <a:pPr lvl="2"/>
            <a:r>
              <a:rPr lang="en-US" dirty="0"/>
              <a:t>Submit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B2292-16DD-0C41-AB5C-923261C763FE}"/>
              </a:ext>
            </a:extLst>
          </p:cNvPr>
          <p:cNvSpPr/>
          <p:nvPr/>
        </p:nvSpPr>
        <p:spPr>
          <a:xfrm>
            <a:off x="500743" y="250371"/>
            <a:ext cx="11332028" cy="566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EFD72-8F66-3E2B-6F37-84C1D438B5E2}"/>
              </a:ext>
            </a:extLst>
          </p:cNvPr>
          <p:cNvSpPr/>
          <p:nvPr/>
        </p:nvSpPr>
        <p:spPr>
          <a:xfrm>
            <a:off x="500743" y="1175657"/>
            <a:ext cx="11332028" cy="225334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1A11F-B246-4571-8D37-FFF439C954E4}"/>
              </a:ext>
            </a:extLst>
          </p:cNvPr>
          <p:cNvSpPr/>
          <p:nvPr/>
        </p:nvSpPr>
        <p:spPr>
          <a:xfrm>
            <a:off x="500743" y="3766457"/>
            <a:ext cx="3668486" cy="2536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78DDB-57DF-940A-4903-6B3D9863C770}"/>
              </a:ext>
            </a:extLst>
          </p:cNvPr>
          <p:cNvSpPr/>
          <p:nvPr/>
        </p:nvSpPr>
        <p:spPr>
          <a:xfrm>
            <a:off x="4354287" y="3766457"/>
            <a:ext cx="3668486" cy="253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1EC37-1316-985D-5C82-F4F0FB547A90}"/>
              </a:ext>
            </a:extLst>
          </p:cNvPr>
          <p:cNvSpPr/>
          <p:nvPr/>
        </p:nvSpPr>
        <p:spPr>
          <a:xfrm>
            <a:off x="8164285" y="3766457"/>
            <a:ext cx="3668486" cy="25363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</a:t>
            </a:r>
          </a:p>
        </p:txBody>
      </p:sp>
    </p:spTree>
    <p:extLst>
      <p:ext uri="{BB962C8B-B14F-4D97-AF65-F5344CB8AC3E}">
        <p14:creationId xmlns:p14="http://schemas.microsoft.com/office/powerpoint/2010/main" val="238179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{06605BC4-9781-EA42-8580-63310F30B052}tf10001070</Template>
  <TotalTime>348</TotalTime>
  <Words>246</Words>
  <Application>Microsoft Office PowerPoint</Application>
  <PresentationFormat>Widescreen</PresentationFormat>
  <Paragraphs>73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Buying and Selling Vehicles Made Easy</vt:lpstr>
      <vt:lpstr>PowerPoint Presentation</vt:lpstr>
      <vt:lpstr>PowerPoint Presentation</vt:lpstr>
      <vt:lpstr>Demo</vt:lpstr>
      <vt:lpstr>Technologies</vt:lpstr>
      <vt:lpstr>The End</vt:lpstr>
      <vt:lpstr>Cars</vt:lpstr>
      <vt:lpstr>Logo   Shop  Sell/Trade  Contact 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creator>McLean, Keira</dc:creator>
  <cp:lastModifiedBy>Shade, Christopher</cp:lastModifiedBy>
  <cp:revision>13</cp:revision>
  <dcterms:created xsi:type="dcterms:W3CDTF">2023-08-21T15:41:35Z</dcterms:created>
  <dcterms:modified xsi:type="dcterms:W3CDTF">2023-08-28T18:08:25Z</dcterms:modified>
</cp:coreProperties>
</file>