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63" r:id="rId6"/>
    <p:sldId id="256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1"/>
            <p14:sldId id="258"/>
            <p14:sldId id="263"/>
            <p14:sldId id="256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3"/>
    <p:restoredTop sz="94675"/>
  </p:normalViewPr>
  <p:slideViewPr>
    <p:cSldViewPr snapToGrid="0">
      <p:cViewPr>
        <p:scale>
          <a:sx n="59" d="100"/>
          <a:sy n="59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are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 with solid fill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 custFlipHor="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 custLinFactNeighborX="81298" custLinFactNeighborY="-278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 custAng="0" custLinFactY="-5225" custLinFactNeighborX="1476" custLinFactNeighborY="-100000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 custLinFactX="3440" custLinFactNeighborX="100000" custLinFactNeighborY="-1770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 with solid fill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 custLinFactNeighborX="2783" custLinFactNeighborY="-97443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7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2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 flipH="1"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2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2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are new to the three of us.  Completing a project involving them all is challenging and interesting – regardless of the unoriginal topic.</a:t>
          </a:r>
        </a:p>
      </dsp:txBody>
      <dsp:txXfrm>
        <a:off x="7341509" y="3088962"/>
        <a:ext cx="3093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1789025" y="4271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623563" y="1792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623563" y="1792866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559800" y="3175807"/>
        <a:ext cx="4320000" cy="326934"/>
      </dsp:txXfrm>
    </dsp:sp>
    <dsp:sp modelId="{CE52A116-F7D3-4A95-A497-94687AEFE950}">
      <dsp:nvSpPr>
        <dsp:cNvPr id="0" name=""/>
        <dsp:cNvSpPr/>
      </dsp:nvSpPr>
      <dsp:spPr>
        <a:xfrm>
          <a:off x="7199812" y="5809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756025" y="184329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Backend</a:t>
          </a:r>
        </a:p>
      </dsp:txBody>
      <dsp:txXfrm>
        <a:off x="5756025" y="1843293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A5E6A-A48D-8D8F-02E2-2CB55790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8"/>
          <a:stretch/>
        </p:blipFill>
        <p:spPr>
          <a:xfrm>
            <a:off x="959206" y="1077713"/>
            <a:ext cx="8456644" cy="3154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…It’s a lot!!!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63160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DBA591-30C7-56EC-B73A-DCB602FA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1386"/>
            <a:ext cx="3056667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549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215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BE053895-36EF-B419-0D7C-583F0FE2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26" y="4380135"/>
            <a:ext cx="770676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61B86C-6BDE-53AE-1D27-C6D298FAD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137" y="4525665"/>
            <a:ext cx="1091607" cy="94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62F6F60-E473-EFF0-C116-3B22F4D5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75" y="4512520"/>
            <a:ext cx="1198289" cy="9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F9B5BCD-7C12-9535-73AF-4F5EFA51D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25" y="4380134"/>
            <a:ext cx="1087303" cy="10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godb, original, wordmark, logo Icon in Devicon">
            <a:extLst>
              <a:ext uri="{FF2B5EF4-FFF2-40B4-BE49-F238E27FC236}">
                <a16:creationId xmlns:a16="http://schemas.microsoft.com/office/drawing/2014/main" id="{7104E597-978E-20A4-6B9E-8F116AB8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40" y="4525665"/>
            <a:ext cx="1048645" cy="104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ode.js Logo PNG Vector (SVG) Free Download">
            <a:extLst>
              <a:ext uri="{FF2B5EF4-FFF2-40B4-BE49-F238E27FC236}">
                <a16:creationId xmlns:a16="http://schemas.microsoft.com/office/drawing/2014/main" id="{550FDE04-3E34-3E54-A22C-E46D13D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51" y="4469381"/>
            <a:ext cx="923193" cy="10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ongoose · GitHub Topics · GitHub">
            <a:extLst>
              <a:ext uri="{FF2B5EF4-FFF2-40B4-BE49-F238E27FC236}">
                <a16:creationId xmlns:a16="http://schemas.microsoft.com/office/drawing/2014/main" id="{7D39BA74-077F-E786-4A51-9F4186AD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685" y="4241779"/>
            <a:ext cx="1233109" cy="123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etting started with Express.js - Keeping it simple! | Ajeet Chaulagain">
            <a:extLst>
              <a:ext uri="{FF2B5EF4-FFF2-40B4-BE49-F238E27FC236}">
                <a16:creationId xmlns:a16="http://schemas.microsoft.com/office/drawing/2014/main" id="{AAEC3D3D-A012-6703-227C-6F14C8A4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114" y="4410383"/>
            <a:ext cx="1026803" cy="102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B2292-16DD-0C41-AB5C-923261C763FE}"/>
              </a:ext>
            </a:extLst>
          </p:cNvPr>
          <p:cNvSpPr/>
          <p:nvPr/>
        </p:nvSpPr>
        <p:spPr>
          <a:xfrm>
            <a:off x="500743" y="250371"/>
            <a:ext cx="11332028" cy="56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EFD72-8F66-3E2B-6F37-84C1D438B5E2}"/>
              </a:ext>
            </a:extLst>
          </p:cNvPr>
          <p:cNvSpPr/>
          <p:nvPr/>
        </p:nvSpPr>
        <p:spPr>
          <a:xfrm>
            <a:off x="500743" y="1175657"/>
            <a:ext cx="11332028" cy="22533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91A11F-B246-4571-8D37-FFF439C954E4}"/>
              </a:ext>
            </a:extLst>
          </p:cNvPr>
          <p:cNvSpPr/>
          <p:nvPr/>
        </p:nvSpPr>
        <p:spPr>
          <a:xfrm>
            <a:off x="500743" y="3766457"/>
            <a:ext cx="3668486" cy="25363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C78DDB-57DF-940A-4903-6B3D9863C770}"/>
              </a:ext>
            </a:extLst>
          </p:cNvPr>
          <p:cNvSpPr/>
          <p:nvPr/>
        </p:nvSpPr>
        <p:spPr>
          <a:xfrm>
            <a:off x="4354287" y="3766457"/>
            <a:ext cx="3668486" cy="25363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1EC37-1316-985D-5C82-F4F0FB547A90}"/>
              </a:ext>
            </a:extLst>
          </p:cNvPr>
          <p:cNvSpPr/>
          <p:nvPr/>
        </p:nvSpPr>
        <p:spPr>
          <a:xfrm>
            <a:off x="8164285" y="3766457"/>
            <a:ext cx="3668486" cy="253637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</a:t>
            </a:r>
          </a:p>
        </p:txBody>
      </p:sp>
    </p:spTree>
    <p:extLst>
      <p:ext uri="{BB962C8B-B14F-4D97-AF65-F5344CB8AC3E}">
        <p14:creationId xmlns:p14="http://schemas.microsoft.com/office/powerpoint/2010/main" val="238179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125</TotalTime>
  <Words>188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Demo</vt:lpstr>
      <vt:lpstr>Technologies</vt:lpstr>
      <vt:lpstr>The End</vt:lpstr>
      <vt:lpstr>Cars</vt:lpstr>
      <vt:lpstr>Logo   Shop  Sell/Trade  Contact 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Shade, Christopher</cp:lastModifiedBy>
  <cp:revision>10</cp:revision>
  <dcterms:created xsi:type="dcterms:W3CDTF">2023-08-21T15:41:35Z</dcterms:created>
  <dcterms:modified xsi:type="dcterms:W3CDTF">2023-08-24T14:28:43Z</dcterms:modified>
</cp:coreProperties>
</file>