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8" r:id="rId4"/>
    <p:sldId id="261" r:id="rId5"/>
    <p:sldId id="263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58"/>
            <p14:sldId id="261"/>
            <p14:sldId id="263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Making car buying and selling without the dealership made easy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are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>
            <a:defRPr b="1"/>
          </a:pPr>
          <a:r>
            <a:rPr lang="en-US"/>
            <a:t>Front 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r>
            <a:rPr lang="en-US"/>
            <a:t>HTML</a:t>
          </a:r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140BFD7-8437-4686-8B47-73984833FF26}">
      <dgm:prSet/>
      <dgm:spPr/>
      <dgm:t>
        <a:bodyPr/>
        <a:lstStyle/>
        <a:p>
          <a:r>
            <a:rPr lang="en-US"/>
            <a:t>CSS</a:t>
          </a:r>
        </a:p>
      </dgm:t>
    </dgm:pt>
    <dgm:pt modelId="{59D56A76-082E-4C30-88BD-57A857822A78}" type="parTrans" cxnId="{65839C4C-A29D-422F-A005-850CCBDC4156}">
      <dgm:prSet/>
      <dgm:spPr/>
      <dgm:t>
        <a:bodyPr/>
        <a:lstStyle/>
        <a:p>
          <a:endParaRPr lang="en-US"/>
        </a:p>
      </dgm:t>
    </dgm:pt>
    <dgm:pt modelId="{F697C9FC-64FC-4CE9-829A-DD6353A0AE97}" type="sibTrans" cxnId="{65839C4C-A29D-422F-A005-850CCBDC4156}">
      <dgm:prSet/>
      <dgm:spPr/>
      <dgm:t>
        <a:bodyPr/>
        <a:lstStyle/>
        <a:p>
          <a:endParaRPr lang="en-US"/>
        </a:p>
      </dgm:t>
    </dgm:pt>
    <dgm:pt modelId="{61FF2665-4333-4658-9BFE-72E5CD1403CF}">
      <dgm:prSet/>
      <dgm:spPr/>
      <dgm:t>
        <a:bodyPr/>
        <a:lstStyle/>
        <a:p>
          <a:r>
            <a:rPr lang="en-US"/>
            <a:t>React</a:t>
          </a:r>
        </a:p>
      </dgm:t>
    </dgm:pt>
    <dgm:pt modelId="{640EC1F7-5AB0-4504-86D8-5319BDFE7764}" type="parTrans" cxnId="{1C0FB1D8-21DF-4570-BEFC-55219CCEE292}">
      <dgm:prSet/>
      <dgm:spPr/>
      <dgm:t>
        <a:bodyPr/>
        <a:lstStyle/>
        <a:p>
          <a:endParaRPr lang="en-US"/>
        </a:p>
      </dgm:t>
    </dgm:pt>
    <dgm:pt modelId="{2489F853-D838-4172-BE90-D9E461102084}" type="sibTrans" cxnId="{1C0FB1D8-21DF-4570-BEFC-55219CCEE292}">
      <dgm:prSet/>
      <dgm:spPr/>
      <dgm:t>
        <a:bodyPr/>
        <a:lstStyle/>
        <a:p>
          <a:endParaRPr lang="en-US"/>
        </a:p>
      </dgm:t>
    </dgm:pt>
    <dgm:pt modelId="{4B124860-5996-490F-BF63-1159500EE9AA}">
      <dgm:prSet/>
      <dgm:spPr/>
      <dgm:t>
        <a:bodyPr/>
        <a:lstStyle/>
        <a:p>
          <a:r>
            <a:rPr lang="en-US"/>
            <a:t>Bootstrap</a:t>
          </a:r>
        </a:p>
      </dgm:t>
    </dgm:pt>
    <dgm:pt modelId="{9BE698D1-1745-44F1-8311-5ABC9F01C187}" type="parTrans" cxnId="{2B616772-9CD5-467F-96F6-1DCDBF05239F}">
      <dgm:prSet/>
      <dgm:spPr/>
      <dgm:t>
        <a:bodyPr/>
        <a:lstStyle/>
        <a:p>
          <a:endParaRPr lang="en-US"/>
        </a:p>
      </dgm:t>
    </dgm:pt>
    <dgm:pt modelId="{AA59F98B-68ED-48F6-B2C0-1FC4432747F6}" type="sibTrans" cxnId="{2B616772-9CD5-467F-96F6-1DCDBF05239F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>
            <a:defRPr b="1"/>
          </a:pPr>
          <a:r>
            <a:rPr lang="en-US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r>
            <a:rPr lang="en-US"/>
            <a:t>MongoDB</a:t>
          </a:r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65A2A896-FEC9-433C-8762-4D3B382086D1}">
      <dgm:prSet/>
      <dgm:spPr/>
      <dgm:t>
        <a:bodyPr/>
        <a:lstStyle/>
        <a:p>
          <a:r>
            <a:rPr lang="en-US"/>
            <a:t>Express</a:t>
          </a:r>
        </a:p>
      </dgm:t>
    </dgm:pt>
    <dgm:pt modelId="{FF04C097-B98B-4B58-B8CC-239B5F63CCC0}" type="parTrans" cxnId="{C6EAEEBB-44AF-4645-A92B-361316FED33C}">
      <dgm:prSet/>
      <dgm:spPr/>
      <dgm:t>
        <a:bodyPr/>
        <a:lstStyle/>
        <a:p>
          <a:endParaRPr lang="en-US"/>
        </a:p>
      </dgm:t>
    </dgm:pt>
    <dgm:pt modelId="{2D3835C7-8DBA-4FF1-A89E-B2C8D317E85C}" type="sibTrans" cxnId="{C6EAEEBB-44AF-4645-A92B-361316FED33C}">
      <dgm:prSet/>
      <dgm:spPr/>
      <dgm:t>
        <a:bodyPr/>
        <a:lstStyle/>
        <a:p>
          <a:endParaRPr lang="en-US"/>
        </a:p>
      </dgm:t>
    </dgm:pt>
    <dgm:pt modelId="{FEECBE71-976C-4B08-898B-7FF11C593A96}">
      <dgm:prSet/>
      <dgm:spPr/>
      <dgm:t>
        <a:bodyPr/>
        <a:lstStyle/>
        <a:p>
          <a:r>
            <a:rPr lang="en-US"/>
            <a:t>Node.js</a:t>
          </a:r>
        </a:p>
      </dgm:t>
    </dgm:pt>
    <dgm:pt modelId="{3EC37FC6-240B-46AD-A5D4-2434538941BA}" type="parTrans" cxnId="{48C08276-3D16-44BE-A160-5C66397F42D0}">
      <dgm:prSet/>
      <dgm:spPr/>
      <dgm:t>
        <a:bodyPr/>
        <a:lstStyle/>
        <a:p>
          <a:endParaRPr lang="en-US"/>
        </a:p>
      </dgm:t>
    </dgm:pt>
    <dgm:pt modelId="{D6115845-08ED-4B0F-8F18-641128DA1D16}" type="sibTrans" cxnId="{48C08276-3D16-44BE-A160-5C66397F42D0}">
      <dgm:prSet/>
      <dgm:spPr/>
      <dgm:t>
        <a:bodyPr/>
        <a:lstStyle/>
        <a:p>
          <a:endParaRPr lang="en-US"/>
        </a:p>
      </dgm:t>
    </dgm:pt>
    <dgm:pt modelId="{6BD67AD9-AC20-4DED-B70F-9200B14DD1BC}">
      <dgm:prSet/>
      <dgm:spPr/>
      <dgm:t>
        <a:bodyPr/>
        <a:lstStyle/>
        <a:p>
          <a:r>
            <a:rPr lang="en-US"/>
            <a:t>Mongoose</a:t>
          </a:r>
        </a:p>
      </dgm:t>
    </dgm:pt>
    <dgm:pt modelId="{68B861D5-BA76-43FA-A443-2604B3F45189}" type="parTrans" cxnId="{AF10968B-57D6-4BA2-B929-560FEAC97139}">
      <dgm:prSet/>
      <dgm:spPr/>
      <dgm:t>
        <a:bodyPr/>
        <a:lstStyle/>
        <a:p>
          <a:endParaRPr lang="en-US"/>
        </a:p>
      </dgm:t>
    </dgm:pt>
    <dgm:pt modelId="{75C5EBFD-6041-4539-83BA-1DF3F73F1B8B}" type="sibTrans" cxnId="{AF10968B-57D6-4BA2-B929-560FEAC97139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4ECE8E0E-3777-4B59-BBDA-75367D4B5B0F}" type="presOf" srcId="{4B124860-5996-490F-BF63-1159500EE9AA}" destId="{8695703C-38D9-4197-AB01-3B0E5250649A}" srcOrd="0" destOrd="3" presId="urn:microsoft.com/office/officeart/2018/2/layout/IconLabelDescriptionList"/>
    <dgm:cxn modelId="{3AEE5F2F-70EB-477C-866A-21F754224093}" type="presOf" srcId="{61FF2665-4333-4658-9BFE-72E5CD1403CF}" destId="{8695703C-38D9-4197-AB01-3B0E5250649A}" srcOrd="0" destOrd="2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65839C4C-A29D-422F-A005-850CCBDC4156}" srcId="{58D22F6A-59BF-40ED-914E-7D4B96D41FED}" destId="{D140BFD7-8437-4686-8B47-73984833FF26}" srcOrd="1" destOrd="0" parTransId="{59D56A76-082E-4C30-88BD-57A857822A78}" sibTransId="{F697C9FC-64FC-4CE9-829A-DD6353A0AE97}"/>
    <dgm:cxn modelId="{F8828D54-9999-4F5F-B0FD-B27A0028D6B0}" type="presOf" srcId="{65A2A896-FEC9-433C-8762-4D3B382086D1}" destId="{ACC27209-9F80-4826-86D0-1CA53A97DE02}" srcOrd="0" destOrd="1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2C889061-95F8-41A4-9D14-EEC9FA44B84F}" type="presOf" srcId="{D140BFD7-8437-4686-8B47-73984833FF26}" destId="{8695703C-38D9-4197-AB01-3B0E5250649A}" srcOrd="0" destOrd="1" presId="urn:microsoft.com/office/officeart/2018/2/layout/IconLabelDescriptionList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2B616772-9CD5-467F-96F6-1DCDBF05239F}" srcId="{58D22F6A-59BF-40ED-914E-7D4B96D41FED}" destId="{4B124860-5996-490F-BF63-1159500EE9AA}" srcOrd="3" destOrd="0" parTransId="{9BE698D1-1745-44F1-8311-5ABC9F01C187}" sibTransId="{AA59F98B-68ED-48F6-B2C0-1FC4432747F6}"/>
    <dgm:cxn modelId="{48C08276-3D16-44BE-A160-5C66397F42D0}" srcId="{D5092FE7-65BD-44F0-BE84-EE2FB79D62FF}" destId="{FEECBE71-976C-4B08-898B-7FF11C593A96}" srcOrd="2" destOrd="0" parTransId="{3EC37FC6-240B-46AD-A5D4-2434538941BA}" sibTransId="{D6115845-08ED-4B0F-8F18-641128DA1D16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063EB88-BECA-4129-944C-E89593F84444}" type="presOf" srcId="{FEECBE71-976C-4B08-898B-7FF11C593A96}" destId="{ACC27209-9F80-4826-86D0-1CA53A97DE02}" srcOrd="0" destOrd="2" presId="urn:microsoft.com/office/officeart/2018/2/layout/IconLabelDescriptionList"/>
    <dgm:cxn modelId="{7683208A-E541-4CD3-A072-EFE26CF8725E}" type="presOf" srcId="{6BD67AD9-AC20-4DED-B70F-9200B14DD1BC}" destId="{ACC27209-9F80-4826-86D0-1CA53A97DE02}" srcOrd="0" destOrd="3" presId="urn:microsoft.com/office/officeart/2018/2/layout/IconLabelDescriptionList"/>
    <dgm:cxn modelId="{AF10968B-57D6-4BA2-B929-560FEAC97139}" srcId="{D5092FE7-65BD-44F0-BE84-EE2FB79D62FF}" destId="{6BD67AD9-AC20-4DED-B70F-9200B14DD1BC}" srcOrd="3" destOrd="0" parTransId="{68B861D5-BA76-43FA-A443-2604B3F45189}" sibTransId="{75C5EBFD-6041-4539-83BA-1DF3F73F1B8B}"/>
    <dgm:cxn modelId="{C6EAEEBB-44AF-4645-A92B-361316FED33C}" srcId="{D5092FE7-65BD-44F0-BE84-EE2FB79D62FF}" destId="{65A2A896-FEC9-433C-8762-4D3B382086D1}" srcOrd="1" destOrd="0" parTransId="{FF04C097-B98B-4B58-B8CC-239B5F63CCC0}" sibTransId="{2D3835C7-8DBA-4FF1-A89E-B2C8D317E85C}"/>
    <dgm:cxn modelId="{1C0FB1D8-21DF-4570-BEFC-55219CCEE292}" srcId="{58D22F6A-59BF-40ED-914E-7D4B96D41FED}" destId="{61FF2665-4333-4658-9BFE-72E5CD1403CF}" srcOrd="2" destOrd="0" parTransId="{640EC1F7-5AB0-4504-86D8-5319BDFE7764}" sibTransId="{2489F853-D838-4172-BE90-D9E461102084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8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Making car buying and selling without the dealership made easy</a:t>
          </a:r>
        </a:p>
      </dsp:txBody>
      <dsp:txXfrm>
        <a:off x="71196" y="3088961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1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are new to the three of us.  Completing a project involving them all is challenging and interesting – regardless of the unoriginal topic.</a:t>
          </a:r>
        </a:p>
      </dsp:txBody>
      <dsp:txXfrm>
        <a:off x="7341509" y="3088961"/>
        <a:ext cx="30937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559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559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Front End</a:t>
          </a:r>
        </a:p>
      </dsp:txBody>
      <dsp:txXfrm>
        <a:off x="559800" y="2029045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React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Bootstrap</a:t>
          </a:r>
        </a:p>
      </dsp:txBody>
      <dsp:txXfrm>
        <a:off x="559800" y="2749633"/>
        <a:ext cx="4320000" cy="1240722"/>
      </dsp:txXfrm>
    </dsp:sp>
    <dsp:sp modelId="{CE52A116-F7D3-4A95-A497-94687AEFE950}">
      <dsp:nvSpPr>
        <dsp:cNvPr id="0" name=""/>
        <dsp:cNvSpPr/>
      </dsp:nvSpPr>
      <dsp:spPr>
        <a:xfrm>
          <a:off x="5635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635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Backend</a:t>
          </a:r>
        </a:p>
      </dsp:txBody>
      <dsp:txXfrm>
        <a:off x="5635800" y="2029045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MongoDB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Express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Node.js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Mongoose</a:t>
          </a:r>
        </a:p>
      </dsp:txBody>
      <dsp:txXfrm>
        <a:off x="5635800" y="2749633"/>
        <a:ext cx="4320000" cy="124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A5E6A-A48D-8D8F-02E2-2CB557902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8"/>
          <a:stretch/>
        </p:blipFill>
        <p:spPr>
          <a:xfrm>
            <a:off x="959206" y="1077713"/>
            <a:ext cx="8456644" cy="3154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…It’s a lot!!!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50402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DBA591-30C7-56EC-B73A-DCB602FA6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91386"/>
            <a:ext cx="3056667" cy="1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14553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5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31</TotalTime>
  <Words>194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Technologies</vt:lpstr>
      <vt:lpstr>Demo</vt:lpstr>
      <vt:lpstr>The End</vt:lpstr>
      <vt:lpstr>Cars</vt:lpstr>
      <vt:lpstr>Logo   Shop  Sell/Trade  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McLean, Keira</cp:lastModifiedBy>
  <cp:revision>4</cp:revision>
  <dcterms:created xsi:type="dcterms:W3CDTF">2023-08-21T15:41:35Z</dcterms:created>
  <dcterms:modified xsi:type="dcterms:W3CDTF">2023-08-23T16:54:58Z</dcterms:modified>
</cp:coreProperties>
</file>