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B8340-D848-451C-8A12-B817962313A7}" v="4" dt="2021-11-04T22:53:5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86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4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44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4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35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83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42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3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0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7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8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7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9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7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07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E1FF7B-15C6-4F9A-9954-2E404F5A72E9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ADCCBDB-870E-4A06-9D93-511EE5DE3E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8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usenAres/BP-Verassend-Barcelon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FD34E-90B4-4132-919A-77DF458B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Beroepsproject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Verassend Barcelona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8F9228-EE6F-46E3-84C4-4B0D60AFF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Damian, Ray, </a:t>
            </a:r>
            <a:r>
              <a:rPr lang="nl-NL" dirty="0" err="1"/>
              <a:t>Keira</a:t>
            </a:r>
            <a:r>
              <a:rPr lang="nl-NL" dirty="0"/>
              <a:t>, Sophia en Milou</a:t>
            </a:r>
          </a:p>
        </p:txBody>
      </p:sp>
    </p:spTree>
    <p:extLst>
      <p:ext uri="{BB962C8B-B14F-4D97-AF65-F5344CB8AC3E}">
        <p14:creationId xmlns:p14="http://schemas.microsoft.com/office/powerpoint/2010/main" val="34062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939341-4F38-4CF8-ACF7-F0F7A74C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EBEBEB"/>
                </a:solidFill>
              </a:rPr>
              <a:t>Onze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6F7E3-25A9-496D-8FD7-CA86326C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nl-NL" sz="20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nl-N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https://github.com/ZeusenAres/BP-Verassend-Barcelona</a:t>
            </a:r>
            <a:endParaRPr lang="nl-NL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A6F2F-5BB3-460B-A1BB-2876FD5E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ACF61F0-5BF3-4C80-BD10-83B6891B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54" y="2518143"/>
            <a:ext cx="3079657" cy="153662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11DCD61-E7DD-4AFA-8772-B035E0B19C3E}"/>
              </a:ext>
            </a:extLst>
          </p:cNvPr>
          <p:cNvSpPr txBox="1"/>
          <p:nvPr/>
        </p:nvSpPr>
        <p:spPr>
          <a:xfrm>
            <a:off x="8896400" y="26948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Frontend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FF74EC8-93B1-4F86-94F4-A6EA02DD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72" y="2518143"/>
            <a:ext cx="3302353" cy="194302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32CA947-A703-442E-9563-242BB6981E47}"/>
              </a:ext>
            </a:extLst>
          </p:cNvPr>
          <p:cNvSpPr txBox="1"/>
          <p:nvPr/>
        </p:nvSpPr>
        <p:spPr>
          <a:xfrm>
            <a:off x="10555740" y="46891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Backend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9BDE599-41EA-48FC-8919-0ADE091D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654" y="4600751"/>
            <a:ext cx="3079657" cy="2012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639D3AC-F453-4B64-9F0E-DBF0F16F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410" y="4600751"/>
            <a:ext cx="4844449" cy="20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00C16A3-A0AF-4C18-BEBA-5AAB5A996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400CD2-3AD3-4403-B05B-9EADD10B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Onze samenwerking</a:t>
            </a:r>
          </a:p>
        </p:txBody>
      </p:sp>
    </p:spTree>
    <p:extLst>
      <p:ext uri="{BB962C8B-B14F-4D97-AF65-F5344CB8AC3E}">
        <p14:creationId xmlns:p14="http://schemas.microsoft.com/office/powerpoint/2010/main" val="234295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B99BC81-C280-4942-BEA2-22D167D7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Einde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0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48</TotalTime>
  <Words>30</Words>
  <Application>Microsoft Office PowerPoint</Application>
  <PresentationFormat>Breedbeeld</PresentationFormat>
  <Paragraphs>11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Ion-directiekamer</vt:lpstr>
      <vt:lpstr>Beroepsproject  Verassend Barcelona</vt:lpstr>
      <vt:lpstr>Onze applicatie</vt:lpstr>
      <vt:lpstr>Code</vt:lpstr>
      <vt:lpstr>Onze samenwerking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Beroepsproject  Verassend Barcelona</dc:title>
  <dc:creator>Milou .</dc:creator>
  <cp:lastModifiedBy>Damian Adama</cp:lastModifiedBy>
  <cp:revision>2</cp:revision>
  <dcterms:created xsi:type="dcterms:W3CDTF">2021-11-04T18:13:56Z</dcterms:created>
  <dcterms:modified xsi:type="dcterms:W3CDTF">2021-11-04T22:55:03Z</dcterms:modified>
</cp:coreProperties>
</file>