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Clínica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 dirty="0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#1: Product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0775"/>
          <a:stretch/>
        </p:blipFill>
        <p:spPr>
          <a:xfrm>
            <a:off x="0" y="1723545"/>
            <a:ext cx="9144000" cy="249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" y="1236396"/>
            <a:ext cx="9082683" cy="340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7" y="1455375"/>
            <a:ext cx="8977745" cy="358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</Words>
  <Application>Microsoft Office PowerPoint</Application>
  <PresentationFormat>Apresentação na tela (16:9)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Diogo</dc:creator>
  <dc:description/>
  <cp:lastModifiedBy>Diogo</cp:lastModifiedBy>
  <cp:revision>6</cp:revision>
  <dcterms:modified xsi:type="dcterms:W3CDTF">2016-09-20T14:19:16Z</dcterms:modified>
  <dc:language>pt-BR</dc:language>
</cp:coreProperties>
</file>