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5" name="Imagem 74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34966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1278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7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Clínica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23000"/>
              </a:lnSpc>
            </a:pPr>
            <a:r>
              <a:rPr lang="pt-BR" sz="2400" b="1" strike="noStrike" spc="-1" dirty="0">
                <a:solidFill>
                  <a:srgbClr val="009FD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Artefatos e Atividades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685800" y="704880"/>
            <a:ext cx="3634200" cy="1455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Processo de Desenvolvimentos Software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Product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1122"/>
            <a:ext cx="9144000" cy="3972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#2: Sprint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0902"/>
            <a:ext cx="9144000" cy="3193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Artefato #3: Gráfico Burndown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443"/>
            <a:ext cx="9144000" cy="34831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15</Words>
  <Application>Microsoft Office PowerPoint</Application>
  <PresentationFormat>Apresentação na tela (16:9)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Diogo</dc:creator>
  <dc:description/>
  <cp:lastModifiedBy>Diogo</cp:lastModifiedBy>
  <cp:revision>7</cp:revision>
  <dcterms:modified xsi:type="dcterms:W3CDTF">2016-09-27T17:10:52Z</dcterms:modified>
  <dc:language>pt-BR</dc:language>
</cp:coreProperties>
</file>