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0847"/>
            <a:ext cx="9144000" cy="3753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0192"/>
            <a:ext cx="9144000" cy="359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8</cp:revision>
  <dcterms:modified xsi:type="dcterms:W3CDTF">2016-10-09T02:00:44Z</dcterms:modified>
  <dc:language>pt-BR</dc:language>
</cp:coreProperties>
</file>