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4"/>
            <a:ext cx="9144000" cy="399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20"/>
            <a:ext cx="9144000" cy="408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2" y="1168854"/>
            <a:ext cx="8978740" cy="3974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13</cp:revision>
  <dcterms:modified xsi:type="dcterms:W3CDTF">2016-11-01T21:21:44Z</dcterms:modified>
  <dc:language>pt-BR</dc:language>
</cp:coreProperties>
</file>