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Imagem 35"/>
          <p:cNvPicPr/>
          <p:nvPr/>
        </p:nvPicPr>
        <p:blipFill>
          <a:blip r:embed="rId2"/>
          <a:stretch/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  <p:pic>
        <p:nvPicPr>
          <p:cNvPr id="37" name="Imagem 36"/>
          <p:cNvPicPr/>
          <p:nvPr/>
        </p:nvPicPr>
        <p:blipFill>
          <a:blip r:embed="rId2"/>
          <a:stretch/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4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Imagem 73"/>
          <p:cNvPicPr/>
          <p:nvPr/>
        </p:nvPicPr>
        <p:blipFill>
          <a:blip r:embed="rId2"/>
          <a:stretch/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  <p:pic>
        <p:nvPicPr>
          <p:cNvPr id="75" name="Imagem 74"/>
          <p:cNvPicPr/>
          <p:nvPr/>
        </p:nvPicPr>
        <p:blipFill>
          <a:blip r:embed="rId2"/>
          <a:stretch/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4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0" y="0"/>
            <a:ext cx="9143640" cy="35179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2"/>
          <p:cNvSpPr/>
          <p:nvPr/>
        </p:nvSpPr>
        <p:spPr>
          <a:xfrm>
            <a:off x="0" y="3496680"/>
            <a:ext cx="9143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85800" y="1867680"/>
            <a:ext cx="7772040" cy="1648440"/>
          </a:xfrm>
          <a:prstGeom prst="rect">
            <a:avLst/>
          </a:prstGeom>
        </p:spPr>
        <p:txBody>
          <a:bodyPr tIns="91440" bIns="91440" anchor="b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0"/>
            <a:ext cx="9143640" cy="114948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CustomShape 2"/>
          <p:cNvSpPr/>
          <p:nvPr/>
        </p:nvSpPr>
        <p:spPr>
          <a:xfrm>
            <a:off x="0" y="1127880"/>
            <a:ext cx="9143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PlaceHolder 3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685800" y="1867680"/>
            <a:ext cx="7772040" cy="1648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72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Sistema Clínica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685800" y="3627000"/>
            <a:ext cx="7772040" cy="774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23000"/>
              </a:lnSpc>
            </a:pPr>
            <a:r>
              <a:rPr lang="pt-BR" sz="2400" b="1" strike="noStrike" spc="-1" dirty="0">
                <a:solidFill>
                  <a:srgbClr val="009FD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Artefatos e Atividades</a:t>
            </a:r>
            <a:endParaRPr lang="pt-B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TextShape 3"/>
          <p:cNvSpPr txBox="1"/>
          <p:nvPr/>
        </p:nvSpPr>
        <p:spPr>
          <a:xfrm>
            <a:off x="685800" y="704880"/>
            <a:ext cx="3634200" cy="1455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Processo de Desenvolvimentos Software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Artefato #1: Product Backlog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Artefato #2: Sprint Backlog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Artefato #3: Gráfico Burndown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15</Words>
  <Application>Microsoft Office PowerPoint</Application>
  <PresentationFormat>Apresentação na tela (16:9)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Arial</vt:lpstr>
      <vt:lpstr>DejaVu Sans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Diogo</dc:creator>
  <dc:description/>
  <cp:lastModifiedBy>Diogo</cp:lastModifiedBy>
  <cp:revision>12</cp:revision>
  <dcterms:modified xsi:type="dcterms:W3CDTF">2016-10-26T17:56:36Z</dcterms:modified>
  <dc:language>pt-BR</dc:language>
</cp:coreProperties>
</file>