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213"/>
            <a:ext cx="9144000" cy="3963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254"/>
            <a:ext cx="9144000" cy="3972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3" y="1196644"/>
            <a:ext cx="8937274" cy="3810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Izaquiel Queiroz</cp:lastModifiedBy>
  <cp:revision>15</cp:revision>
  <dcterms:modified xsi:type="dcterms:W3CDTF">2017-03-14T00:29:16Z</dcterms:modified>
  <dc:language>pt-BR</dc:language>
</cp:coreProperties>
</file>