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한쪽 모서리가 잘린 사각형 46">
            <a:extLst>
              <a:ext uri="{FF2B5EF4-FFF2-40B4-BE49-F238E27FC236}">
                <a16:creationId xmlns:a16="http://schemas.microsoft.com/office/drawing/2014/main" xmlns="" id="{0AC5A274-4FBA-4890-82F5-82A932B6060E}"/>
              </a:ext>
            </a:extLst>
          </p:cNvPr>
          <p:cNvSpPr/>
          <p:nvPr userDrawn="1"/>
        </p:nvSpPr>
        <p:spPr>
          <a:xfrm>
            <a:off x="9873762" y="284892"/>
            <a:ext cx="2302362" cy="6573107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520" b="1" dirty="0">
              <a:solidFill>
                <a:prstClr val="black"/>
              </a:solidFill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xmlns="" id="{38EB4ECE-3B3D-49F0-B9BE-C2DE6C2F3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144" y="284893"/>
            <a:ext cx="589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sz="1200" smtClean="0"/>
            </a:lvl1pPr>
          </a:lstStyle>
          <a:p>
            <a:pPr algn="r"/>
            <a:fld id="{79456243-28CC-476E-B813-B5BF0A4B9A0F}" type="slidenum">
              <a:rPr lang="en-US" altLang="ko-KR" smtClean="0"/>
              <a:pPr algn="r"/>
              <a:t>‹#›</a:t>
            </a:fld>
            <a:endParaRPr lang="en-US"/>
          </a:p>
        </p:txBody>
      </p:sp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xmlns="" id="{641AA95E-7FA2-4B2D-B578-EF61CBF37632}"/>
              </a:ext>
            </a:extLst>
          </p:cNvPr>
          <p:cNvSpPr txBox="1">
            <a:spLocks/>
          </p:cNvSpPr>
          <p:nvPr userDrawn="1"/>
        </p:nvSpPr>
        <p:spPr>
          <a:xfrm>
            <a:off x="11602144" y="284893"/>
            <a:ext cx="589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9456243-28CC-476E-B813-B5BF0A4B9A0F}" type="slidenum">
              <a:rPr lang="en-US" altLang="ko-KR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F31228-53D3-401B-8A0C-55C006D07208}"/>
              </a:ext>
            </a:extLst>
          </p:cNvPr>
          <p:cNvSpPr txBox="1"/>
          <p:nvPr userDrawn="1"/>
        </p:nvSpPr>
        <p:spPr>
          <a:xfrm>
            <a:off x="10088077" y="343499"/>
            <a:ext cx="2095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1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Description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A978C40-ED28-455C-9EF4-952E1B786DD4}"/>
              </a:ext>
            </a:extLst>
          </p:cNvPr>
          <p:cNvCxnSpPr>
            <a:cxnSpLocks/>
          </p:cNvCxnSpPr>
          <p:nvPr userDrawn="1"/>
        </p:nvCxnSpPr>
        <p:spPr>
          <a:xfrm flipH="1">
            <a:off x="1617784" y="284893"/>
            <a:ext cx="10558340" cy="1879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DAB1DB90-2D66-4814-B0A8-57B7A509958D}"/>
              </a:ext>
            </a:extLst>
          </p:cNvPr>
          <p:cNvGrpSpPr/>
          <p:nvPr userDrawn="1"/>
        </p:nvGrpSpPr>
        <p:grpSpPr>
          <a:xfrm>
            <a:off x="1617784" y="303688"/>
            <a:ext cx="8242897" cy="797773"/>
            <a:chOff x="1617784" y="303688"/>
            <a:chExt cx="8242897" cy="79777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D4EC9C0E-FD22-42E6-BE26-7C32415D5B42}"/>
                </a:ext>
              </a:extLst>
            </p:cNvPr>
            <p:cNvSpPr/>
            <p:nvPr userDrawn="1"/>
          </p:nvSpPr>
          <p:spPr>
            <a:xfrm>
              <a:off x="1617784" y="303688"/>
              <a:ext cx="8242897" cy="797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7CA3A054-19C9-4879-B4A1-4CAA5D4240E5}"/>
                </a:ext>
              </a:extLst>
            </p:cNvPr>
            <p:cNvCxnSpPr/>
            <p:nvPr userDrawn="1"/>
          </p:nvCxnSpPr>
          <p:spPr>
            <a:xfrm>
              <a:off x="1705708" y="804598"/>
              <a:ext cx="8080130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6C449709-3EB7-427D-A6D7-4E77B59FC36A}"/>
                </a:ext>
              </a:extLst>
            </p:cNvPr>
            <p:cNvSpPr txBox="1"/>
            <p:nvPr userDrawn="1"/>
          </p:nvSpPr>
          <p:spPr>
            <a:xfrm>
              <a:off x="5198608" y="360924"/>
              <a:ext cx="1363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DIALOG</a:t>
              </a:r>
              <a:endPara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819CAAD2-9938-405C-9F32-43F1F8FE8EC6}"/>
              </a:ext>
            </a:extLst>
          </p:cNvPr>
          <p:cNvCxnSpPr>
            <a:cxnSpLocks/>
          </p:cNvCxnSpPr>
          <p:nvPr userDrawn="1"/>
        </p:nvCxnSpPr>
        <p:spPr>
          <a:xfrm>
            <a:off x="1601907" y="284892"/>
            <a:ext cx="0" cy="6573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3A06A23B-B1A8-4F53-BD1D-3B813505B9CB}"/>
              </a:ext>
            </a:extLst>
          </p:cNvPr>
          <p:cNvCxnSpPr>
            <a:cxnSpLocks/>
          </p:cNvCxnSpPr>
          <p:nvPr userDrawn="1"/>
        </p:nvCxnSpPr>
        <p:spPr>
          <a:xfrm>
            <a:off x="9860681" y="284892"/>
            <a:ext cx="0" cy="65731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EE5A3F8-FC00-4159-9F65-4E8960570750}"/>
              </a:ext>
            </a:extLst>
          </p:cNvPr>
          <p:cNvSpPr txBox="1"/>
          <p:nvPr userDrawn="1"/>
        </p:nvSpPr>
        <p:spPr>
          <a:xfrm>
            <a:off x="292506" y="761034"/>
            <a:ext cx="112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화면순서도</a:t>
            </a:r>
          </a:p>
        </p:txBody>
      </p:sp>
    </p:spTree>
    <p:extLst>
      <p:ext uri="{BB962C8B-B14F-4D97-AF65-F5344CB8AC3E}">
        <p14:creationId xmlns:p14="http://schemas.microsoft.com/office/powerpoint/2010/main" val="391154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813D49-0BD9-4191-8D8B-F3B84D0D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3931EDB-65AA-4B3B-87B9-09F2F5FF6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2297DE-5B56-4C6C-A5C3-8542726B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C66F-AD09-4458-9D6D-EA2BB5CCC1F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7692E2F-714A-48AE-B9A6-A93163A5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22556C-E212-4F32-BEFA-6394A3F0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6808-1DD4-4C33-94D8-0F695B3D8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29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05CEACC-E7B4-4AE8-9A9D-557D31E63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C9AD1A6-52B8-4C6A-89D6-A3009F45B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34A1ED6-1F1C-45EE-96D5-F380D87C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C66F-AD09-4458-9D6D-EA2BB5CCC1F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8A5D2A-84DF-4F1F-9337-94D83787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1B3E8D-6AB5-44F0-A6E5-AF224189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6808-1DD4-4C33-94D8-0F695B3D8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40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B9D595-7FFE-4CB3-B758-9101F08E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70139B4-A9F3-455E-83D3-1B805BCD3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7210B2A-05BF-4528-831B-1CB98BAB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C66F-AD09-4458-9D6D-EA2BB5CCC1F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BB3C01B-B5A1-48A5-837B-84054535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46DD58-5B38-458A-8602-5F1EDDC4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6808-1DD4-4C33-94D8-0F695B3D8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5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765F82-30FD-4FDD-B41A-6DE9E439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AFD5EA3-3EB5-4545-AA12-BEEB004FF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2A56C97-18DD-485C-BF46-D07EDFC0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C66F-AD09-4458-9D6D-EA2BB5CCC1F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C2DF1ED-484D-4AA3-B685-D4EF193A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7EB7416-43B0-4A2A-BE2E-EA611391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6808-1DD4-4C33-94D8-0F695B3D8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3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4DCC81D-366F-4E4D-8002-067D9C4F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491B625-BBC8-452A-9092-C926D275C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281586A-23AC-4B19-AFE5-F55FB962D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A591838-2712-4585-BE15-54176829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C66F-AD09-4458-9D6D-EA2BB5CCC1F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2001130-84E3-4F21-820A-DA7C585C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E5A85D3-09A6-48F6-B58F-98CC2E96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6808-1DD4-4C33-94D8-0F695B3D8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2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078C6F-CD55-489B-9E8C-CC9CBE73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D88EC45-9CB3-4005-9138-8E8F8E3B6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F6D71E2-8D35-46FB-8C05-5A81A5105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8EEB8A7-5DE3-4B90-BDF0-54CAA2B7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F6DE0EC-EECC-42AC-8ECE-8604AA4D1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A0A5FC8-D9CF-4D2A-8869-9B344EB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C66F-AD09-4458-9D6D-EA2BB5CCC1F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61330E5-1A04-4407-A579-AEFAF4D8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E83EF0F-07DA-4160-B379-D07CEB9A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6808-1DD4-4C33-94D8-0F695B3D8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24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2BA65AB-8EA6-4374-B332-4C1F2F00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1799B25-6514-45BE-A12A-30EE78D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C66F-AD09-4458-9D6D-EA2BB5CCC1F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560D9F3-5F79-4AF2-B2A1-5C3601C0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5749D63-EB50-4ED2-9999-8CBF1511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6808-1DD4-4C33-94D8-0F695B3D8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4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7C5DFF1-0185-4C8F-AF29-D4D2EC59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C66F-AD09-4458-9D6D-EA2BB5CCC1F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15F51FF-EECA-4535-A8A8-19B1D12C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DA3BDC1-6D17-43F3-B4EB-95CCC752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6808-1DD4-4C33-94D8-0F695B3D8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8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F7A69F-1EC6-4E97-8356-3BD05266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C80412B-45DE-4B1F-810B-933F1194F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6BAB2A-D46F-4822-A7D9-1CA01F451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9E59934-2B99-43BD-B0B2-FA82F864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C66F-AD09-4458-9D6D-EA2BB5CCC1F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2CC432E-360C-434B-806B-37BDF39A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1632F0A-CAD0-487B-9B96-56980168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6808-1DD4-4C33-94D8-0F695B3D8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04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BA52AD-34B9-4BAE-8397-503B02A7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30ECE77-1923-4D2B-B7C2-233C0F4C1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E60BC36-6CD1-44D4-8788-00E66C261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4F4FB61-8FE2-47D3-B3A5-6DA7742A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C66F-AD09-4458-9D6D-EA2BB5CCC1F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DD863A1-76D0-4A20-B5F0-7105485C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4F8B738-6CAC-4114-99D6-2ACC2C61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6808-1DD4-4C33-94D8-0F695B3D8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7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634B34F-4A10-4C87-87AE-70674329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5CD9D6-84B0-4511-A80B-13599D072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14518C4-E231-4D4A-A5D5-7FE329DCC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8C66F-AD09-4458-9D6D-EA2BB5CCC1F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146DE23-6B0E-408C-A72E-27EE2732D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8D16741-09DC-420D-807C-70A367567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F6808-1DD4-4C33-94D8-0F695B3D8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6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20.svg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19" Type="http://schemas.openxmlformats.org/officeDocument/2006/relationships/image" Target="../media/image3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4.png"/><Relationship Id="rId18" Type="http://schemas.openxmlformats.org/officeDocument/2006/relationships/image" Target="../media/image16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image" Target="../media/image1.jpe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15" Type="http://schemas.openxmlformats.org/officeDocument/2006/relationships/image" Target="../media/image8.png"/><Relationship Id="rId10" Type="http://schemas.openxmlformats.org/officeDocument/2006/relationships/image" Target="../media/image8.svg"/><Relationship Id="rId19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4.png"/><Relationship Id="rId18" Type="http://schemas.openxmlformats.org/officeDocument/2006/relationships/image" Target="../media/image16.sv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image" Target="../media/image1.jpeg"/><Relationship Id="rId16" Type="http://schemas.openxmlformats.org/officeDocument/2006/relationships/image" Target="../media/image14.sv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15" Type="http://schemas.openxmlformats.org/officeDocument/2006/relationships/image" Target="../media/image8.png"/><Relationship Id="rId10" Type="http://schemas.openxmlformats.org/officeDocument/2006/relationships/image" Target="../media/image8.svg"/><Relationship Id="rId19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4.png"/><Relationship Id="rId18" Type="http://schemas.openxmlformats.org/officeDocument/2006/relationships/image" Target="../media/image16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image" Target="../media/image1.jpe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15" Type="http://schemas.openxmlformats.org/officeDocument/2006/relationships/image" Target="../media/image8.png"/><Relationship Id="rId10" Type="http://schemas.openxmlformats.org/officeDocument/2006/relationships/image" Target="../media/image8.svg"/><Relationship Id="rId19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1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4.png"/><Relationship Id="rId18" Type="http://schemas.openxmlformats.org/officeDocument/2006/relationships/image" Target="../media/image16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image" Target="../media/image1.jpe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15" Type="http://schemas.openxmlformats.org/officeDocument/2006/relationships/image" Target="../media/image8.png"/><Relationship Id="rId10" Type="http://schemas.openxmlformats.org/officeDocument/2006/relationships/image" Target="../media/image8.svg"/><Relationship Id="rId19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1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01">
            <a:extLst>
              <a:ext uri="{FF2B5EF4-FFF2-40B4-BE49-F238E27FC236}">
                <a16:creationId xmlns:a16="http://schemas.microsoft.com/office/drawing/2014/main" xmlns="" id="{D31AF58F-0ED3-4C8B-9353-92F030D39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517004"/>
              </p:ext>
            </p:extLst>
          </p:nvPr>
        </p:nvGraphicFramePr>
        <p:xfrm>
          <a:off x="0" y="1"/>
          <a:ext cx="12191999" cy="296400"/>
        </p:xfrm>
        <a:graphic>
          <a:graphicData uri="http://schemas.openxmlformats.org/drawingml/2006/table">
            <a:tbl>
              <a:tblPr/>
              <a:tblGrid>
                <a:gridCol w="773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6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90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269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208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파일 업로드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137EEE7-481A-46BA-80F4-334980B6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27138"/>
              </p:ext>
            </p:extLst>
          </p:nvPr>
        </p:nvGraphicFramePr>
        <p:xfrm>
          <a:off x="9987379" y="1211857"/>
          <a:ext cx="20408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13">
                  <a:extLst>
                    <a:ext uri="{9D8B030D-6E8A-4147-A177-3AD203B41FA5}">
                      <a16:colId xmlns:a16="http://schemas.microsoft.com/office/drawing/2014/main" xmlns="" val="4085975335"/>
                    </a:ext>
                  </a:extLst>
                </a:gridCol>
                <a:gridCol w="1717565">
                  <a:extLst>
                    <a:ext uri="{9D8B030D-6E8A-4147-A177-3AD203B41FA5}">
                      <a16:colId xmlns:a16="http://schemas.microsoft.com/office/drawing/2014/main" xmlns="" val="758621958"/>
                    </a:ext>
                  </a:extLst>
                </a:gridCol>
              </a:tblGrid>
              <a:tr h="358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데이터셋 업로드 버튼 클릭시 팝업창 생성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075301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781372F2-2D9E-4E17-BF57-CA847198A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88622"/>
              </p:ext>
            </p:extLst>
          </p:nvPr>
        </p:nvGraphicFramePr>
        <p:xfrm>
          <a:off x="83844" y="1211857"/>
          <a:ext cx="1429305" cy="235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305">
                  <a:extLst>
                    <a:ext uri="{9D8B030D-6E8A-4147-A177-3AD203B41FA5}">
                      <a16:colId xmlns:a16="http://schemas.microsoft.com/office/drawing/2014/main" xmlns="" val="1772097009"/>
                    </a:ext>
                  </a:extLst>
                </a:gridCol>
              </a:tblGrid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 업로드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324188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유효성 검사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2715086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미리보기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테이블 속성</a:t>
                      </a:r>
                      <a:r>
                        <a:rPr lang="en-US" altLang="ko-KR" sz="1400" dirty="0" smtClean="0">
                          <a:latin typeface="+mn-lt"/>
                        </a:rPr>
                        <a:t>,</a:t>
                      </a:r>
                      <a:br>
                        <a:rPr lang="en-US" altLang="ko-KR" sz="1400" dirty="0" smtClean="0">
                          <a:latin typeface="+mn-lt"/>
                        </a:rPr>
                      </a:br>
                      <a:r>
                        <a:rPr lang="ko-KR" altLang="en-US" sz="1400" dirty="0" smtClean="0">
                          <a:latin typeface="+mn-lt"/>
                        </a:rPr>
                        <a:t>세부 내용 작성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셋 등록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5" name="직사각형 194">
            <a:extLst>
              <a:ext uri="{FF2B5EF4-FFF2-40B4-BE49-F238E27FC236}">
                <a16:creationId xmlns="" xmlns:a16="http://schemas.microsoft.com/office/drawing/2014/main" id="{BCB5545B-E248-4C56-A835-B3A305D8B356}"/>
              </a:ext>
            </a:extLst>
          </p:cNvPr>
          <p:cNvSpPr/>
          <p:nvPr/>
        </p:nvSpPr>
        <p:spPr>
          <a:xfrm>
            <a:off x="5059418" y="1129739"/>
            <a:ext cx="1937805" cy="7178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MyData Set</a:t>
            </a:r>
            <a:endParaRPr lang="ko-KR" altLang="en-US" sz="1400" dirty="0">
              <a:solidFill>
                <a:schemeClr val="accent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="" xmlns:a16="http://schemas.microsoft.com/office/drawing/2014/main" id="{134A8FF6-EC47-4E73-8C2F-EF0DE74D4DEC}"/>
              </a:ext>
            </a:extLst>
          </p:cNvPr>
          <p:cNvSpPr/>
          <p:nvPr/>
        </p:nvSpPr>
        <p:spPr>
          <a:xfrm>
            <a:off x="3519991" y="1128708"/>
            <a:ext cx="1937805" cy="7178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보고서</a:t>
            </a:r>
          </a:p>
        </p:txBody>
      </p:sp>
      <p:sp>
        <p:nvSpPr>
          <p:cNvPr id="197" name="자유형: 도형 41">
            <a:extLst>
              <a:ext uri="{FF2B5EF4-FFF2-40B4-BE49-F238E27FC236}">
                <a16:creationId xmlns="" xmlns:a16="http://schemas.microsoft.com/office/drawing/2014/main" id="{078A3809-3A8A-4208-BE65-DE7C054888CA}"/>
              </a:ext>
            </a:extLst>
          </p:cNvPr>
          <p:cNvSpPr/>
          <p:nvPr/>
        </p:nvSpPr>
        <p:spPr>
          <a:xfrm>
            <a:off x="1609696" y="1130267"/>
            <a:ext cx="8206563" cy="5678629"/>
          </a:xfrm>
          <a:custGeom>
            <a:avLst/>
            <a:gdLst>
              <a:gd name="connsiteX0" fmla="*/ 0 w 6880194"/>
              <a:gd name="connsiteY0" fmla="*/ 0 h 5035755"/>
              <a:gd name="connsiteX1" fmla="*/ 1674612 w 6880194"/>
              <a:gd name="connsiteY1" fmla="*/ 0 h 5035755"/>
              <a:gd name="connsiteX2" fmla="*/ 1674612 w 6880194"/>
              <a:gd name="connsiteY2" fmla="*/ 639852 h 5035755"/>
              <a:gd name="connsiteX3" fmla="*/ 6880194 w 6880194"/>
              <a:gd name="connsiteY3" fmla="*/ 639852 h 5035755"/>
              <a:gd name="connsiteX4" fmla="*/ 6880194 w 6880194"/>
              <a:gd name="connsiteY4" fmla="*/ 5035755 h 5035755"/>
              <a:gd name="connsiteX5" fmla="*/ 0 w 6880194"/>
              <a:gd name="connsiteY5" fmla="*/ 5035755 h 5035755"/>
              <a:gd name="connsiteX6" fmla="*/ 0 w 6880194"/>
              <a:gd name="connsiteY6" fmla="*/ 4395903 h 5035755"/>
              <a:gd name="connsiteX7" fmla="*/ 0 w 6880194"/>
              <a:gd name="connsiteY7" fmla="*/ 639852 h 5035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80194" h="5035755">
                <a:moveTo>
                  <a:pt x="0" y="0"/>
                </a:moveTo>
                <a:lnTo>
                  <a:pt x="1674612" y="0"/>
                </a:lnTo>
                <a:lnTo>
                  <a:pt x="1674612" y="639852"/>
                </a:lnTo>
                <a:lnTo>
                  <a:pt x="6880194" y="639852"/>
                </a:lnTo>
                <a:lnTo>
                  <a:pt x="6880194" y="5035755"/>
                </a:lnTo>
                <a:lnTo>
                  <a:pt x="0" y="5035755"/>
                </a:lnTo>
                <a:lnTo>
                  <a:pt x="0" y="4395903"/>
                </a:lnTo>
                <a:lnTo>
                  <a:pt x="0" y="639852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>
            <a:extLst>
              <a:ext uri="{FF2B5EF4-FFF2-40B4-BE49-F238E27FC236}">
                <a16:creationId xmlns="" xmlns:a16="http://schemas.microsoft.com/office/drawing/2014/main" id="{767B1559-B460-4F06-BC59-B1F6BE363E07}"/>
              </a:ext>
            </a:extLst>
          </p:cNvPr>
          <p:cNvSpPr txBox="1"/>
          <p:nvPr/>
        </p:nvSpPr>
        <p:spPr>
          <a:xfrm>
            <a:off x="1957650" y="1318895"/>
            <a:ext cx="1583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표준 데이터</a:t>
            </a:r>
          </a:p>
        </p:txBody>
      </p:sp>
      <p:grpSp>
        <p:nvGrpSpPr>
          <p:cNvPr id="199" name="그룹 198">
            <a:extLst>
              <a:ext uri="{FF2B5EF4-FFF2-40B4-BE49-F238E27FC236}">
                <a16:creationId xmlns="" xmlns:a16="http://schemas.microsoft.com/office/drawing/2014/main" id="{56A90D6D-3E2B-49E2-898C-F889EB5DEAED}"/>
              </a:ext>
            </a:extLst>
          </p:cNvPr>
          <p:cNvGrpSpPr/>
          <p:nvPr/>
        </p:nvGrpSpPr>
        <p:grpSpPr>
          <a:xfrm>
            <a:off x="1878248" y="3075530"/>
            <a:ext cx="7965968" cy="3382935"/>
            <a:chOff x="1400454" y="3882922"/>
            <a:chExt cx="6678485" cy="2999955"/>
          </a:xfrm>
        </p:grpSpPr>
        <p:sp>
          <p:nvSpPr>
            <p:cNvPr id="200" name="직사각형 199">
              <a:extLst>
                <a:ext uri="{FF2B5EF4-FFF2-40B4-BE49-F238E27FC236}">
                  <a16:creationId xmlns="" xmlns:a16="http://schemas.microsoft.com/office/drawing/2014/main" id="{EE547155-C732-44E7-AE66-27AB4715C5EC}"/>
                </a:ext>
              </a:extLst>
            </p:cNvPr>
            <p:cNvSpPr/>
            <p:nvPr/>
          </p:nvSpPr>
          <p:spPr>
            <a:xfrm>
              <a:off x="1400454" y="3882922"/>
              <a:ext cx="634309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="" xmlns:a16="http://schemas.microsoft.com/office/drawing/2014/main" id="{DF4CE633-240B-48CE-8CA0-4F2A7D8D68B4}"/>
                </a:ext>
              </a:extLst>
            </p:cNvPr>
            <p:cNvSpPr/>
            <p:nvPr/>
          </p:nvSpPr>
          <p:spPr>
            <a:xfrm>
              <a:off x="1400454" y="4960267"/>
              <a:ext cx="634309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="" xmlns:a16="http://schemas.microsoft.com/office/drawing/2014/main" id="{54F5F4E4-4975-411A-B7A6-7F3C5972F451}"/>
                </a:ext>
              </a:extLst>
            </p:cNvPr>
            <p:cNvSpPr/>
            <p:nvPr/>
          </p:nvSpPr>
          <p:spPr>
            <a:xfrm>
              <a:off x="1415991" y="6053293"/>
              <a:ext cx="6343092" cy="804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3" name="그림 202">
              <a:extLst>
                <a:ext uri="{FF2B5EF4-FFF2-40B4-BE49-F238E27FC236}">
                  <a16:creationId xmlns="" xmlns:a16="http://schemas.microsoft.com/office/drawing/2014/main" id="{2DD2F934-4F04-4A2C-933A-BA7CAA9EC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730" y="3995646"/>
              <a:ext cx="781570" cy="673271"/>
            </a:xfrm>
            <a:prstGeom prst="rect">
              <a:avLst/>
            </a:prstGeom>
          </p:spPr>
        </p:pic>
        <p:pic>
          <p:nvPicPr>
            <p:cNvPr id="204" name="그림 203">
              <a:extLst>
                <a:ext uri="{FF2B5EF4-FFF2-40B4-BE49-F238E27FC236}">
                  <a16:creationId xmlns="" xmlns:a16="http://schemas.microsoft.com/office/drawing/2014/main" id="{D8858975-2E0B-4225-84A4-2D2627389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730" y="6184729"/>
              <a:ext cx="781570" cy="673271"/>
            </a:xfrm>
            <a:prstGeom prst="rect">
              <a:avLst/>
            </a:prstGeom>
          </p:spPr>
        </p:pic>
        <p:pic>
          <p:nvPicPr>
            <p:cNvPr id="205" name="그림 204">
              <a:extLst>
                <a:ext uri="{FF2B5EF4-FFF2-40B4-BE49-F238E27FC236}">
                  <a16:creationId xmlns="" xmlns:a16="http://schemas.microsoft.com/office/drawing/2014/main" id="{AD38EDF4-1970-497C-8EA2-333C6D2FF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34730" y="5077016"/>
              <a:ext cx="781570" cy="673275"/>
            </a:xfrm>
            <a:prstGeom prst="rect">
              <a:avLst/>
            </a:prstGeom>
          </p:spPr>
        </p:pic>
        <p:sp>
          <p:nvSpPr>
            <p:cNvPr id="206" name="TextBox 205">
              <a:extLst>
                <a:ext uri="{FF2B5EF4-FFF2-40B4-BE49-F238E27FC236}">
                  <a16:creationId xmlns="" xmlns:a16="http://schemas.microsoft.com/office/drawing/2014/main" id="{84909135-8F37-4928-A721-9FF194C2997F}"/>
                </a:ext>
              </a:extLst>
            </p:cNvPr>
            <p:cNvSpPr txBox="1"/>
            <p:nvPr/>
          </p:nvSpPr>
          <p:spPr>
            <a:xfrm>
              <a:off x="2499065" y="4137700"/>
              <a:ext cx="3280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울산광역시 나이별 소득 현황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="" xmlns:a16="http://schemas.microsoft.com/office/drawing/2014/main" id="{ED9545B1-C0CE-4BE4-A374-8FBD00BAB78C}"/>
                </a:ext>
              </a:extLst>
            </p:cNvPr>
            <p:cNvSpPr txBox="1"/>
            <p:nvPr/>
          </p:nvSpPr>
          <p:spPr>
            <a:xfrm>
              <a:off x="2499065" y="5242791"/>
              <a:ext cx="305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대학교별 취업 현황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="" xmlns:a16="http://schemas.microsoft.com/office/drawing/2014/main" id="{649EE8B7-C26D-4F1C-BAE3-EB4C285D31FF}"/>
                </a:ext>
              </a:extLst>
            </p:cNvPr>
            <p:cNvSpPr txBox="1"/>
            <p:nvPr/>
          </p:nvSpPr>
          <p:spPr>
            <a:xfrm>
              <a:off x="2499065" y="6339919"/>
              <a:ext cx="305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Titanic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="" xmlns:a16="http://schemas.microsoft.com/office/drawing/2014/main" id="{86E2B48A-2809-42FC-BB7B-18ABF8398DAA}"/>
                </a:ext>
              </a:extLst>
            </p:cNvPr>
            <p:cNvGrpSpPr/>
            <p:nvPr/>
          </p:nvGrpSpPr>
          <p:grpSpPr>
            <a:xfrm>
              <a:off x="6107596" y="3981279"/>
              <a:ext cx="1953459" cy="732473"/>
              <a:chOff x="6089712" y="2869698"/>
              <a:chExt cx="1953459" cy="732473"/>
            </a:xfrm>
          </p:grpSpPr>
          <p:pic>
            <p:nvPicPr>
              <p:cNvPr id="228" name="그래픽 78" descr="엄지 올리기">
                <a:extLst>
                  <a:ext uri="{FF2B5EF4-FFF2-40B4-BE49-F238E27FC236}">
                    <a16:creationId xmlns="" xmlns:a16="http://schemas.microsoft.com/office/drawing/2014/main" id="{19E073B0-3A8D-4022-B808-D2CB7E1398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07596" y="2869698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29" name="그래픽 79" descr="남자와 여자">
                <a:extLst>
                  <a:ext uri="{FF2B5EF4-FFF2-40B4-BE49-F238E27FC236}">
                    <a16:creationId xmlns="" xmlns:a16="http://schemas.microsoft.com/office/drawing/2014/main" id="{99D17BA7-3929-48FD-92FF-F81F42ED2D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089712" y="3246849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30" name="그래픽 80" descr="채팅">
                <a:extLst>
                  <a:ext uri="{FF2B5EF4-FFF2-40B4-BE49-F238E27FC236}">
                    <a16:creationId xmlns="" xmlns:a16="http://schemas.microsoft.com/office/drawing/2014/main" id="{F8F7552B-6F49-4ABD-80ED-DB3E9D9CEA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954407" y="2919704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31" name="그래픽 81" descr="문서">
                <a:extLst>
                  <a:ext uri="{FF2B5EF4-FFF2-40B4-BE49-F238E27FC236}">
                    <a16:creationId xmlns="" xmlns:a16="http://schemas.microsoft.com/office/drawing/2014/main" id="{398F7014-CE62-405E-B5B6-9AA67F524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958330" y="3230636"/>
                <a:ext cx="355322" cy="355322"/>
              </a:xfrm>
              <a:prstGeom prst="rect">
                <a:avLst/>
              </a:prstGeom>
            </p:spPr>
          </p:pic>
          <p:sp>
            <p:nvSpPr>
              <p:cNvPr id="232" name="TextBox 231">
                <a:extLst>
                  <a:ext uri="{FF2B5EF4-FFF2-40B4-BE49-F238E27FC236}">
                    <a16:creationId xmlns="" xmlns:a16="http://schemas.microsoft.com/office/drawing/2014/main" id="{DB69D88C-BEC2-4A4C-A8FF-D09B96B1264A}"/>
                  </a:ext>
                </a:extLst>
              </p:cNvPr>
              <p:cNvSpPr txBox="1"/>
              <p:nvPr/>
            </p:nvSpPr>
            <p:spPr>
              <a:xfrm>
                <a:off x="6419350" y="2952051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="" xmlns:a16="http://schemas.microsoft.com/office/drawing/2014/main" id="{93C091C3-67E9-463A-9823-DBC81D60C4A5}"/>
                  </a:ext>
                </a:extLst>
              </p:cNvPr>
              <p:cNvSpPr txBox="1"/>
              <p:nvPr/>
            </p:nvSpPr>
            <p:spPr>
              <a:xfrm>
                <a:off x="7299800" y="3307166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="" xmlns:a16="http://schemas.microsoft.com/office/drawing/2014/main" id="{C03B6245-16C6-480B-8D2B-4A3BE6F1660C}"/>
                  </a:ext>
                </a:extLst>
              </p:cNvPr>
              <p:cNvSpPr txBox="1"/>
              <p:nvPr/>
            </p:nvSpPr>
            <p:spPr>
              <a:xfrm>
                <a:off x="6448957" y="3290806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="" xmlns:a16="http://schemas.microsoft.com/office/drawing/2014/main" id="{38B02707-B0FC-4DE5-9A7A-B714FFE729B5}"/>
                  </a:ext>
                </a:extLst>
              </p:cNvPr>
              <p:cNvSpPr txBox="1"/>
              <p:nvPr/>
            </p:nvSpPr>
            <p:spPr>
              <a:xfrm>
                <a:off x="7261456" y="2963410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9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  <p:grpSp>
          <p:nvGrpSpPr>
            <p:cNvPr id="210" name="그룹 209">
              <a:extLst>
                <a:ext uri="{FF2B5EF4-FFF2-40B4-BE49-F238E27FC236}">
                  <a16:creationId xmlns="" xmlns:a16="http://schemas.microsoft.com/office/drawing/2014/main" id="{87B19F11-3264-4138-A72A-A28288C71286}"/>
                </a:ext>
              </a:extLst>
            </p:cNvPr>
            <p:cNvGrpSpPr/>
            <p:nvPr/>
          </p:nvGrpSpPr>
          <p:grpSpPr>
            <a:xfrm>
              <a:off x="6125480" y="5047827"/>
              <a:ext cx="1953459" cy="732473"/>
              <a:chOff x="6089712" y="2869698"/>
              <a:chExt cx="1953459" cy="732473"/>
            </a:xfrm>
          </p:grpSpPr>
          <p:pic>
            <p:nvPicPr>
              <p:cNvPr id="220" name="그래픽 92" descr="엄지 올리기">
                <a:extLst>
                  <a:ext uri="{FF2B5EF4-FFF2-40B4-BE49-F238E27FC236}">
                    <a16:creationId xmlns="" xmlns:a16="http://schemas.microsoft.com/office/drawing/2014/main" id="{91F947A4-D368-4D54-B35B-863AAD0BCF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07596" y="2869698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21" name="그래픽 94" descr="남자와 여자">
                <a:extLst>
                  <a:ext uri="{FF2B5EF4-FFF2-40B4-BE49-F238E27FC236}">
                    <a16:creationId xmlns="" xmlns:a16="http://schemas.microsoft.com/office/drawing/2014/main" id="{71F03BB1-3029-4A23-BDDB-49120C5F46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089712" y="3246849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22" name="그래픽 95" descr="채팅">
                <a:extLst>
                  <a:ext uri="{FF2B5EF4-FFF2-40B4-BE49-F238E27FC236}">
                    <a16:creationId xmlns="" xmlns:a16="http://schemas.microsoft.com/office/drawing/2014/main" id="{224C5DFA-B94B-4469-8F61-3124D8D4C0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954407" y="2919704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23" name="그래픽 96" descr="문서">
                <a:extLst>
                  <a:ext uri="{FF2B5EF4-FFF2-40B4-BE49-F238E27FC236}">
                    <a16:creationId xmlns="" xmlns:a16="http://schemas.microsoft.com/office/drawing/2014/main" id="{F9D9309E-AC7A-41A4-A2EE-D3C107C10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958330" y="3230636"/>
                <a:ext cx="355322" cy="355322"/>
              </a:xfrm>
              <a:prstGeom prst="rect">
                <a:avLst/>
              </a:prstGeom>
            </p:spPr>
          </p:pic>
          <p:sp>
            <p:nvSpPr>
              <p:cNvPr id="224" name="TextBox 223">
                <a:extLst>
                  <a:ext uri="{FF2B5EF4-FFF2-40B4-BE49-F238E27FC236}">
                    <a16:creationId xmlns="" xmlns:a16="http://schemas.microsoft.com/office/drawing/2014/main" id="{B65949C7-D9E9-4608-A71E-C82C09EDD4B5}"/>
                  </a:ext>
                </a:extLst>
              </p:cNvPr>
              <p:cNvSpPr txBox="1"/>
              <p:nvPr/>
            </p:nvSpPr>
            <p:spPr>
              <a:xfrm>
                <a:off x="6419350" y="2952051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="" xmlns:a16="http://schemas.microsoft.com/office/drawing/2014/main" id="{15EFE9FF-B13F-4510-962B-62A7CF757DA9}"/>
                  </a:ext>
                </a:extLst>
              </p:cNvPr>
              <p:cNvSpPr txBox="1"/>
              <p:nvPr/>
            </p:nvSpPr>
            <p:spPr>
              <a:xfrm>
                <a:off x="7299800" y="3307166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="" xmlns:a16="http://schemas.microsoft.com/office/drawing/2014/main" id="{358F4131-143A-4439-A998-417AF66AE18A}"/>
                  </a:ext>
                </a:extLst>
              </p:cNvPr>
              <p:cNvSpPr txBox="1"/>
              <p:nvPr/>
            </p:nvSpPr>
            <p:spPr>
              <a:xfrm>
                <a:off x="6448957" y="3290806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="" xmlns:a16="http://schemas.microsoft.com/office/drawing/2014/main" id="{9DBCF7B2-1685-443B-A4AC-7D1A32860E97}"/>
                  </a:ext>
                </a:extLst>
              </p:cNvPr>
              <p:cNvSpPr txBox="1"/>
              <p:nvPr/>
            </p:nvSpPr>
            <p:spPr>
              <a:xfrm>
                <a:off x="7261456" y="2963410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8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  <p:grpSp>
          <p:nvGrpSpPr>
            <p:cNvPr id="211" name="그룹 210">
              <a:extLst>
                <a:ext uri="{FF2B5EF4-FFF2-40B4-BE49-F238E27FC236}">
                  <a16:creationId xmlns="" xmlns:a16="http://schemas.microsoft.com/office/drawing/2014/main" id="{6F4325A8-49ED-4688-9400-EC9D259929A3}"/>
                </a:ext>
              </a:extLst>
            </p:cNvPr>
            <p:cNvGrpSpPr/>
            <p:nvPr/>
          </p:nvGrpSpPr>
          <p:grpSpPr>
            <a:xfrm>
              <a:off x="6125480" y="6150404"/>
              <a:ext cx="1953459" cy="732473"/>
              <a:chOff x="6089712" y="2869698"/>
              <a:chExt cx="1953459" cy="732473"/>
            </a:xfrm>
          </p:grpSpPr>
          <p:pic>
            <p:nvPicPr>
              <p:cNvPr id="212" name="그래픽 112" descr="엄지 올리기">
                <a:extLst>
                  <a:ext uri="{FF2B5EF4-FFF2-40B4-BE49-F238E27FC236}">
                    <a16:creationId xmlns="" xmlns:a16="http://schemas.microsoft.com/office/drawing/2014/main" id="{4706FE8D-F723-4B46-8C9F-4EFC693FD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07596" y="2869698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13" name="그래픽 113" descr="남자와 여자">
                <a:extLst>
                  <a:ext uri="{FF2B5EF4-FFF2-40B4-BE49-F238E27FC236}">
                    <a16:creationId xmlns="" xmlns:a16="http://schemas.microsoft.com/office/drawing/2014/main" id="{15157CA9-C21E-439C-B3C0-E221FFC2C9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089712" y="3246849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14" name="그래픽 114" descr="채팅">
                <a:extLst>
                  <a:ext uri="{FF2B5EF4-FFF2-40B4-BE49-F238E27FC236}">
                    <a16:creationId xmlns="" xmlns:a16="http://schemas.microsoft.com/office/drawing/2014/main" id="{BACACA52-EF6B-4911-AE3F-3934A3196C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954407" y="2919704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15" name="그래픽 115" descr="문서">
                <a:extLst>
                  <a:ext uri="{FF2B5EF4-FFF2-40B4-BE49-F238E27FC236}">
                    <a16:creationId xmlns="" xmlns:a16="http://schemas.microsoft.com/office/drawing/2014/main" id="{B9145E80-0A88-4F45-9DF3-11CC2DA06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958330" y="3230636"/>
                <a:ext cx="355322" cy="355322"/>
              </a:xfrm>
              <a:prstGeom prst="rect">
                <a:avLst/>
              </a:prstGeom>
            </p:spPr>
          </p:pic>
          <p:sp>
            <p:nvSpPr>
              <p:cNvPr id="216" name="TextBox 215">
                <a:extLst>
                  <a:ext uri="{FF2B5EF4-FFF2-40B4-BE49-F238E27FC236}">
                    <a16:creationId xmlns="" xmlns:a16="http://schemas.microsoft.com/office/drawing/2014/main" id="{E5FD763C-57AF-40B9-89A7-CC915CDF689C}"/>
                  </a:ext>
                </a:extLst>
              </p:cNvPr>
              <p:cNvSpPr txBox="1"/>
              <p:nvPr/>
            </p:nvSpPr>
            <p:spPr>
              <a:xfrm>
                <a:off x="6419350" y="2952051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135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="" xmlns:a16="http://schemas.microsoft.com/office/drawing/2014/main" id="{77F18DB4-2F0B-4FDC-BA6B-36ECF10C60D2}"/>
                  </a:ext>
                </a:extLst>
              </p:cNvPr>
              <p:cNvSpPr txBox="1"/>
              <p:nvPr/>
            </p:nvSpPr>
            <p:spPr>
              <a:xfrm>
                <a:off x="7299800" y="3307166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="" xmlns:a16="http://schemas.microsoft.com/office/drawing/2014/main" id="{B4EF12D6-711F-4196-8A05-D7D92E5142AE}"/>
                  </a:ext>
                </a:extLst>
              </p:cNvPr>
              <p:cNvSpPr txBox="1"/>
              <p:nvPr/>
            </p:nvSpPr>
            <p:spPr>
              <a:xfrm>
                <a:off x="6395689" y="3290806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1,312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="" xmlns:a16="http://schemas.microsoft.com/office/drawing/2014/main" id="{290DF06B-638C-4786-867B-326549FE15BD}"/>
                  </a:ext>
                </a:extLst>
              </p:cNvPr>
              <p:cNvSpPr txBox="1"/>
              <p:nvPr/>
            </p:nvSpPr>
            <p:spPr>
              <a:xfrm>
                <a:off x="7261456" y="2963410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</p:grpSp>
      <p:pic>
        <p:nvPicPr>
          <p:cNvPr id="236" name="그래픽 27" descr="폴더">
            <a:extLst>
              <a:ext uri="{FF2B5EF4-FFF2-40B4-BE49-F238E27FC236}">
                <a16:creationId xmlns="" xmlns:a16="http://schemas.microsoft.com/office/drawing/2014/main" id="{F8EDB3A5-4CE0-433C-A2C2-869E70100A1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79624" y="1291859"/>
            <a:ext cx="364353" cy="415280"/>
          </a:xfrm>
          <a:prstGeom prst="rect">
            <a:avLst/>
          </a:prstGeom>
        </p:spPr>
      </p:pic>
      <p:pic>
        <p:nvPicPr>
          <p:cNvPr id="237" name="그래픽 31" descr="가로 막대형 차트">
            <a:extLst>
              <a:ext uri="{FF2B5EF4-FFF2-40B4-BE49-F238E27FC236}">
                <a16:creationId xmlns="" xmlns:a16="http://schemas.microsoft.com/office/drawing/2014/main" id="{2A405610-9AD1-4722-A495-9D8DE44999F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695973" y="1280802"/>
            <a:ext cx="423821" cy="423821"/>
          </a:xfrm>
          <a:prstGeom prst="rect">
            <a:avLst/>
          </a:prstGeom>
        </p:spPr>
      </p:pic>
      <p:grpSp>
        <p:nvGrpSpPr>
          <p:cNvPr id="238" name="그룹 237">
            <a:extLst>
              <a:ext uri="{FF2B5EF4-FFF2-40B4-BE49-F238E27FC236}">
                <a16:creationId xmlns="" xmlns:a16="http://schemas.microsoft.com/office/drawing/2014/main" id="{4D83C696-42D8-4465-90A4-347E68D30AAA}"/>
              </a:ext>
            </a:extLst>
          </p:cNvPr>
          <p:cNvGrpSpPr/>
          <p:nvPr/>
        </p:nvGrpSpPr>
        <p:grpSpPr>
          <a:xfrm>
            <a:off x="3913452" y="2412883"/>
            <a:ext cx="4150933" cy="451181"/>
            <a:chOff x="2423604" y="691005"/>
            <a:chExt cx="3808520" cy="400103"/>
          </a:xfrm>
        </p:grpSpPr>
        <p:sp>
          <p:nvSpPr>
            <p:cNvPr id="239" name="직사각형 238">
              <a:extLst>
                <a:ext uri="{FF2B5EF4-FFF2-40B4-BE49-F238E27FC236}">
                  <a16:creationId xmlns="" xmlns:a16="http://schemas.microsoft.com/office/drawing/2014/main" id="{265F3A2F-6E44-4B62-A69F-64EC85A0E75C}"/>
                </a:ext>
              </a:extLst>
            </p:cNvPr>
            <p:cNvSpPr/>
            <p:nvPr/>
          </p:nvSpPr>
          <p:spPr>
            <a:xfrm>
              <a:off x="2423604" y="691005"/>
              <a:ext cx="3808520" cy="400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="" xmlns:a16="http://schemas.microsoft.com/office/drawing/2014/main" id="{A980237D-0B1F-4167-86FA-F05406752E74}"/>
                </a:ext>
              </a:extLst>
            </p:cNvPr>
            <p:cNvSpPr/>
            <p:nvPr/>
          </p:nvSpPr>
          <p:spPr>
            <a:xfrm>
              <a:off x="5699464" y="691005"/>
              <a:ext cx="532660" cy="400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1" name="그래픽 124" descr="돋보기">
              <a:extLst>
                <a:ext uri="{FF2B5EF4-FFF2-40B4-BE49-F238E27FC236}">
                  <a16:creationId xmlns="" xmlns:a16="http://schemas.microsoft.com/office/drawing/2014/main" id="{36482C8E-7D01-4DCD-9807-87BCA705D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765744" y="691008"/>
              <a:ext cx="400100" cy="400100"/>
            </a:xfrm>
            <a:prstGeom prst="rect">
              <a:avLst/>
            </a:prstGeom>
          </p:spPr>
        </p:pic>
      </p:grpSp>
      <p:sp>
        <p:nvSpPr>
          <p:cNvPr id="242" name="TextBox 241">
            <a:extLst>
              <a:ext uri="{FF2B5EF4-FFF2-40B4-BE49-F238E27FC236}">
                <a16:creationId xmlns="" xmlns:a16="http://schemas.microsoft.com/office/drawing/2014/main" id="{E3C63DD6-6EE9-4D23-834C-03E3A6F91909}"/>
              </a:ext>
            </a:extLst>
          </p:cNvPr>
          <p:cNvSpPr txBox="1"/>
          <p:nvPr/>
        </p:nvSpPr>
        <p:spPr>
          <a:xfrm>
            <a:off x="2576914" y="2489171"/>
            <a:ext cx="2361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데이터셋 찾아보기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="" xmlns:a16="http://schemas.microsoft.com/office/drawing/2014/main" id="{1DC0DCF7-9B65-410D-9895-CBCC330896D1}"/>
              </a:ext>
            </a:extLst>
          </p:cNvPr>
          <p:cNvSpPr txBox="1"/>
          <p:nvPr/>
        </p:nvSpPr>
        <p:spPr>
          <a:xfrm>
            <a:off x="1755955" y="1853444"/>
            <a:ext cx="2912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표준 데이터</a:t>
            </a:r>
          </a:p>
        </p:txBody>
      </p:sp>
      <p:sp>
        <p:nvSpPr>
          <p:cNvPr id="244" name="사각형: 둥근 모서리 49">
            <a:extLst>
              <a:ext uri="{FF2B5EF4-FFF2-40B4-BE49-F238E27FC236}">
                <a16:creationId xmlns="" xmlns:a16="http://schemas.microsoft.com/office/drawing/2014/main" id="{E863B7E2-3CAA-41FD-957B-7E73E02CC917}"/>
              </a:ext>
            </a:extLst>
          </p:cNvPr>
          <p:cNvSpPr/>
          <p:nvPr/>
        </p:nvSpPr>
        <p:spPr>
          <a:xfrm>
            <a:off x="8475119" y="1508074"/>
            <a:ext cx="1323362" cy="311615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데이터셋 업로드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="" xmlns:a16="http://schemas.microsoft.com/office/drawing/2014/main" id="{7E4C30E9-AF10-4B25-8E41-D12A087952D5}"/>
              </a:ext>
            </a:extLst>
          </p:cNvPr>
          <p:cNvSpPr txBox="1"/>
          <p:nvPr/>
        </p:nvSpPr>
        <p:spPr>
          <a:xfrm>
            <a:off x="3000841" y="3152183"/>
            <a:ext cx="1155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데이터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="" xmlns:a16="http://schemas.microsoft.com/office/drawing/2014/main" id="{C32AB2A8-A979-4AC2-9238-AC2140AB5A3C}"/>
              </a:ext>
            </a:extLst>
          </p:cNvPr>
          <p:cNvSpPr txBox="1"/>
          <p:nvPr/>
        </p:nvSpPr>
        <p:spPr>
          <a:xfrm>
            <a:off x="3001599" y="4253388"/>
            <a:ext cx="1155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데이터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="" xmlns:a16="http://schemas.microsoft.com/office/drawing/2014/main" id="{C8864C01-8FD3-40D4-B28E-76F7E1C8377A}"/>
              </a:ext>
            </a:extLst>
          </p:cNvPr>
          <p:cNvSpPr txBox="1"/>
          <p:nvPr/>
        </p:nvSpPr>
        <p:spPr>
          <a:xfrm>
            <a:off x="3000841" y="5347941"/>
            <a:ext cx="1155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데이터</a:t>
            </a:r>
          </a:p>
        </p:txBody>
      </p:sp>
      <p:sp>
        <p:nvSpPr>
          <p:cNvPr id="248" name="사각형: 둥근 모서리 61">
            <a:extLst>
              <a:ext uri="{FF2B5EF4-FFF2-40B4-BE49-F238E27FC236}">
                <a16:creationId xmlns="" xmlns:a16="http://schemas.microsoft.com/office/drawing/2014/main" id="{EFC3BDF2-94F7-4D88-8B86-018A293C2F67}"/>
              </a:ext>
            </a:extLst>
          </p:cNvPr>
          <p:cNvSpPr/>
          <p:nvPr/>
        </p:nvSpPr>
        <p:spPr>
          <a:xfrm>
            <a:off x="8475119" y="1163087"/>
            <a:ext cx="1323362" cy="311615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보고서 생성</a:t>
            </a:r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xmlns="" id="{B58E8D93-D77E-4CDC-B411-83CAC86D0C65}"/>
              </a:ext>
            </a:extLst>
          </p:cNvPr>
          <p:cNvSpPr/>
          <p:nvPr/>
        </p:nvSpPr>
        <p:spPr>
          <a:xfrm>
            <a:off x="8263140" y="1308683"/>
            <a:ext cx="246544" cy="2465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endParaRPr lang="ko-KR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68494" y="1499499"/>
            <a:ext cx="1329987" cy="320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40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01">
            <a:extLst>
              <a:ext uri="{FF2B5EF4-FFF2-40B4-BE49-F238E27FC236}">
                <a16:creationId xmlns:a16="http://schemas.microsoft.com/office/drawing/2014/main" xmlns="" id="{D31AF58F-0ED3-4C8B-9353-92F030D39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913943"/>
              </p:ext>
            </p:extLst>
          </p:nvPr>
        </p:nvGraphicFramePr>
        <p:xfrm>
          <a:off x="0" y="1"/>
          <a:ext cx="12191999" cy="296400"/>
        </p:xfrm>
        <a:graphic>
          <a:graphicData uri="http://schemas.openxmlformats.org/drawingml/2006/table">
            <a:tbl>
              <a:tblPr/>
              <a:tblGrid>
                <a:gridCol w="773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6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90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269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208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파일 업로드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AB20A61-FECB-49E2-91CB-975514835016}"/>
              </a:ext>
            </a:extLst>
          </p:cNvPr>
          <p:cNvSpPr/>
          <p:nvPr/>
        </p:nvSpPr>
        <p:spPr>
          <a:xfrm>
            <a:off x="5240921" y="1112728"/>
            <a:ext cx="1931793" cy="7231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MyData Set</a:t>
            </a:r>
            <a:endParaRPr lang="ko-KR" altLang="en-US" sz="1400" dirty="0">
              <a:solidFill>
                <a:schemeClr val="accent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222485F-AB65-43D7-A9C1-BE1360C5C7F2}"/>
              </a:ext>
            </a:extLst>
          </p:cNvPr>
          <p:cNvSpPr/>
          <p:nvPr/>
        </p:nvSpPr>
        <p:spPr>
          <a:xfrm>
            <a:off x="1612270" y="1113081"/>
            <a:ext cx="1931793" cy="7231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자유형: 도형 61">
            <a:extLst>
              <a:ext uri="{FF2B5EF4-FFF2-40B4-BE49-F238E27FC236}">
                <a16:creationId xmlns="" xmlns:a16="http://schemas.microsoft.com/office/drawing/2014/main" id="{04E53D84-EF99-47D7-A230-186FC229B6DC}"/>
              </a:ext>
            </a:extLst>
          </p:cNvPr>
          <p:cNvSpPr/>
          <p:nvPr/>
        </p:nvSpPr>
        <p:spPr>
          <a:xfrm>
            <a:off x="1609697" y="1112422"/>
            <a:ext cx="8214990" cy="5721668"/>
          </a:xfrm>
          <a:custGeom>
            <a:avLst/>
            <a:gdLst>
              <a:gd name="connsiteX0" fmla="*/ 1611300 w 6908692"/>
              <a:gd name="connsiteY0" fmla="*/ 0 h 5037123"/>
              <a:gd name="connsiteX1" fmla="*/ 3235911 w 6908692"/>
              <a:gd name="connsiteY1" fmla="*/ 0 h 5037123"/>
              <a:gd name="connsiteX2" fmla="*/ 3235911 w 6908692"/>
              <a:gd name="connsiteY2" fmla="*/ 636601 h 5037123"/>
              <a:gd name="connsiteX3" fmla="*/ 6908692 w 6908692"/>
              <a:gd name="connsiteY3" fmla="*/ 636601 h 5037123"/>
              <a:gd name="connsiteX4" fmla="*/ 6908692 w 6908692"/>
              <a:gd name="connsiteY4" fmla="*/ 5037123 h 5037123"/>
              <a:gd name="connsiteX5" fmla="*/ 0 w 6908692"/>
              <a:gd name="connsiteY5" fmla="*/ 5037123 h 5037123"/>
              <a:gd name="connsiteX6" fmla="*/ 0 w 6908692"/>
              <a:gd name="connsiteY6" fmla="*/ 636601 h 5037123"/>
              <a:gd name="connsiteX7" fmla="*/ 1611300 w 6908692"/>
              <a:gd name="connsiteY7" fmla="*/ 636601 h 503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08692" h="5037123">
                <a:moveTo>
                  <a:pt x="1611300" y="0"/>
                </a:moveTo>
                <a:lnTo>
                  <a:pt x="3235911" y="0"/>
                </a:lnTo>
                <a:lnTo>
                  <a:pt x="3235911" y="636601"/>
                </a:lnTo>
                <a:lnTo>
                  <a:pt x="6908692" y="636601"/>
                </a:lnTo>
                <a:lnTo>
                  <a:pt x="6908692" y="5037123"/>
                </a:lnTo>
                <a:lnTo>
                  <a:pt x="0" y="5037123"/>
                </a:lnTo>
                <a:lnTo>
                  <a:pt x="0" y="636601"/>
                </a:lnTo>
                <a:lnTo>
                  <a:pt x="1611300" y="63660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67B1559-B460-4F06-BC59-B1F6BE363E07}"/>
              </a:ext>
            </a:extLst>
          </p:cNvPr>
          <p:cNvSpPr txBox="1"/>
          <p:nvPr/>
        </p:nvSpPr>
        <p:spPr>
          <a:xfrm>
            <a:off x="2023555" y="1302419"/>
            <a:ext cx="157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표준 데이터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1878248" y="3059054"/>
            <a:ext cx="7941255" cy="3407649"/>
            <a:chOff x="1400454" y="3767508"/>
            <a:chExt cx="6678485" cy="2999955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EE547155-C732-44E7-AE66-27AB4715C5EC}"/>
                </a:ext>
              </a:extLst>
            </p:cNvPr>
            <p:cNvSpPr/>
            <p:nvPr/>
          </p:nvSpPr>
          <p:spPr>
            <a:xfrm>
              <a:off x="1400454" y="3767508"/>
              <a:ext cx="634309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DF4CE633-240B-48CE-8CA0-4F2A7D8D68B4}"/>
                </a:ext>
              </a:extLst>
            </p:cNvPr>
            <p:cNvSpPr/>
            <p:nvPr/>
          </p:nvSpPr>
          <p:spPr>
            <a:xfrm>
              <a:off x="1400454" y="4844853"/>
              <a:ext cx="634309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54F5F4E4-4975-411A-B7A6-7F3C5972F451}"/>
                </a:ext>
              </a:extLst>
            </p:cNvPr>
            <p:cNvSpPr/>
            <p:nvPr/>
          </p:nvSpPr>
          <p:spPr>
            <a:xfrm>
              <a:off x="1415991" y="5937879"/>
              <a:ext cx="6343092" cy="804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="" xmlns:a16="http://schemas.microsoft.com/office/drawing/2014/main" id="{2DD2F934-4F04-4A2C-933A-BA7CAA9EC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730" y="3880232"/>
              <a:ext cx="781570" cy="67327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="" xmlns:a16="http://schemas.microsoft.com/office/drawing/2014/main" id="{D8858975-2E0B-4225-84A4-2D2627389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730" y="6069315"/>
              <a:ext cx="781570" cy="67327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AD38EDF4-1970-497C-8EA2-333C6D2FF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34730" y="4961602"/>
              <a:ext cx="781570" cy="6732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84909135-8F37-4928-A721-9FF194C2997F}"/>
                </a:ext>
              </a:extLst>
            </p:cNvPr>
            <p:cNvSpPr txBox="1"/>
            <p:nvPr/>
          </p:nvSpPr>
          <p:spPr>
            <a:xfrm>
              <a:off x="2499065" y="4022286"/>
              <a:ext cx="3280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대구광역시 지역별 공원비율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ED9545B1-C0CE-4BE4-A374-8FBD00BAB78C}"/>
                </a:ext>
              </a:extLst>
            </p:cNvPr>
            <p:cNvSpPr txBox="1"/>
            <p:nvPr/>
          </p:nvSpPr>
          <p:spPr>
            <a:xfrm>
              <a:off x="2499065" y="5127377"/>
              <a:ext cx="305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대학교별 재학생 현황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649EE8B7-C26D-4F1C-BAE3-EB4C285D31FF}"/>
                </a:ext>
              </a:extLst>
            </p:cNvPr>
            <p:cNvSpPr txBox="1"/>
            <p:nvPr/>
          </p:nvSpPr>
          <p:spPr>
            <a:xfrm>
              <a:off x="2499065" y="6224505"/>
              <a:ext cx="305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Titanic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6107596" y="3865865"/>
              <a:ext cx="1953459" cy="732473"/>
              <a:chOff x="6107596" y="3865865"/>
              <a:chExt cx="1953459" cy="732473"/>
            </a:xfrm>
          </p:grpSpPr>
          <p:pic>
            <p:nvPicPr>
              <p:cNvPr id="40" name="그래픽 78" descr="엄지 올리기">
                <a:extLst>
                  <a:ext uri="{FF2B5EF4-FFF2-40B4-BE49-F238E27FC236}">
                    <a16:creationId xmlns="" xmlns:a16="http://schemas.microsoft.com/office/drawing/2014/main" id="{19E073B0-3A8D-4022-B808-D2CB7E1398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25480" y="3865865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41" name="그래픽 79" descr="남자와 여자">
                <a:extLst>
                  <a:ext uri="{FF2B5EF4-FFF2-40B4-BE49-F238E27FC236}">
                    <a16:creationId xmlns="" xmlns:a16="http://schemas.microsoft.com/office/drawing/2014/main" id="{99D17BA7-3929-48FD-92FF-F81F42ED2D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07596" y="4243016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42" name="그래픽 80" descr="채팅">
                <a:extLst>
                  <a:ext uri="{FF2B5EF4-FFF2-40B4-BE49-F238E27FC236}">
                    <a16:creationId xmlns="" xmlns:a16="http://schemas.microsoft.com/office/drawing/2014/main" id="{F8F7552B-6F49-4ABD-80ED-DB3E9D9CEA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72291" y="3915871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43" name="그래픽 81" descr="문서">
                <a:extLst>
                  <a:ext uri="{FF2B5EF4-FFF2-40B4-BE49-F238E27FC236}">
                    <a16:creationId xmlns="" xmlns:a16="http://schemas.microsoft.com/office/drawing/2014/main" id="{398F7014-CE62-405E-B5B6-9AA67F524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976214" y="4226803"/>
                <a:ext cx="355322" cy="355322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DB69D88C-BEC2-4A4C-A8FF-D09B96B1264A}"/>
                  </a:ext>
                </a:extLst>
              </p:cNvPr>
              <p:cNvSpPr txBox="1"/>
              <p:nvPr/>
            </p:nvSpPr>
            <p:spPr>
              <a:xfrm>
                <a:off x="6437234" y="3948218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93C091C3-67E9-463A-9823-DBC81D60C4A5}"/>
                  </a:ext>
                </a:extLst>
              </p:cNvPr>
              <p:cNvSpPr txBox="1"/>
              <p:nvPr/>
            </p:nvSpPr>
            <p:spPr>
              <a:xfrm>
                <a:off x="7317684" y="4303333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C03B6245-16C6-480B-8D2B-4A3BE6F1660C}"/>
                  </a:ext>
                </a:extLst>
              </p:cNvPr>
              <p:cNvSpPr txBox="1"/>
              <p:nvPr/>
            </p:nvSpPr>
            <p:spPr>
              <a:xfrm>
                <a:off x="6466841" y="4286973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38B02707-B0FC-4DE5-9A7A-B714FFE729B5}"/>
                  </a:ext>
                </a:extLst>
              </p:cNvPr>
              <p:cNvSpPr txBox="1"/>
              <p:nvPr/>
            </p:nvSpPr>
            <p:spPr>
              <a:xfrm>
                <a:off x="7279340" y="3959577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9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6125480" y="4932413"/>
              <a:ext cx="1953459" cy="732473"/>
              <a:chOff x="6125480" y="4932413"/>
              <a:chExt cx="1953459" cy="732473"/>
            </a:xfrm>
          </p:grpSpPr>
          <p:pic>
            <p:nvPicPr>
              <p:cNvPr id="32" name="그래픽 92" descr="엄지 올리기">
                <a:extLst>
                  <a:ext uri="{FF2B5EF4-FFF2-40B4-BE49-F238E27FC236}">
                    <a16:creationId xmlns="" xmlns:a16="http://schemas.microsoft.com/office/drawing/2014/main" id="{91F947A4-D368-4D54-B35B-863AAD0BCF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43364" y="4932413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33" name="그래픽 94" descr="남자와 여자">
                <a:extLst>
                  <a:ext uri="{FF2B5EF4-FFF2-40B4-BE49-F238E27FC236}">
                    <a16:creationId xmlns="" xmlns:a16="http://schemas.microsoft.com/office/drawing/2014/main" id="{71F03BB1-3029-4A23-BDDB-49120C5F46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25480" y="5309564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34" name="그래픽 95" descr="채팅">
                <a:extLst>
                  <a:ext uri="{FF2B5EF4-FFF2-40B4-BE49-F238E27FC236}">
                    <a16:creationId xmlns="" xmlns:a16="http://schemas.microsoft.com/office/drawing/2014/main" id="{224C5DFA-B94B-4469-8F61-3124D8D4C0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90175" y="4982419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35" name="그래픽 96" descr="문서">
                <a:extLst>
                  <a:ext uri="{FF2B5EF4-FFF2-40B4-BE49-F238E27FC236}">
                    <a16:creationId xmlns="" xmlns:a16="http://schemas.microsoft.com/office/drawing/2014/main" id="{F9D9309E-AC7A-41A4-A2EE-D3C107C10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994098" y="5293351"/>
                <a:ext cx="355322" cy="355322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B65949C7-D9E9-4608-A71E-C82C09EDD4B5}"/>
                  </a:ext>
                </a:extLst>
              </p:cNvPr>
              <p:cNvSpPr txBox="1"/>
              <p:nvPr/>
            </p:nvSpPr>
            <p:spPr>
              <a:xfrm>
                <a:off x="6455118" y="5014766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15EFE9FF-B13F-4510-962B-62A7CF757DA9}"/>
                  </a:ext>
                </a:extLst>
              </p:cNvPr>
              <p:cNvSpPr txBox="1"/>
              <p:nvPr/>
            </p:nvSpPr>
            <p:spPr>
              <a:xfrm>
                <a:off x="7335568" y="5369881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358F4131-143A-4439-A998-417AF66AE18A}"/>
                  </a:ext>
                </a:extLst>
              </p:cNvPr>
              <p:cNvSpPr txBox="1"/>
              <p:nvPr/>
            </p:nvSpPr>
            <p:spPr>
              <a:xfrm>
                <a:off x="6484725" y="5353521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9DBCF7B2-1685-443B-A4AC-7D1A32860E97}"/>
                  </a:ext>
                </a:extLst>
              </p:cNvPr>
              <p:cNvSpPr txBox="1"/>
              <p:nvPr/>
            </p:nvSpPr>
            <p:spPr>
              <a:xfrm>
                <a:off x="7297224" y="5026125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8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6125480" y="6034990"/>
              <a:ext cx="1953459" cy="732473"/>
              <a:chOff x="6125480" y="6034990"/>
              <a:chExt cx="1953459" cy="732473"/>
            </a:xfrm>
          </p:grpSpPr>
          <p:pic>
            <p:nvPicPr>
              <p:cNvPr id="24" name="그래픽 112" descr="엄지 올리기">
                <a:extLst>
                  <a:ext uri="{FF2B5EF4-FFF2-40B4-BE49-F238E27FC236}">
                    <a16:creationId xmlns="" xmlns:a16="http://schemas.microsoft.com/office/drawing/2014/main" id="{4706FE8D-F723-4B46-8C9F-4EFC693FD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43364" y="6034990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5" name="그래픽 113" descr="남자와 여자">
                <a:extLst>
                  <a:ext uri="{FF2B5EF4-FFF2-40B4-BE49-F238E27FC236}">
                    <a16:creationId xmlns="" xmlns:a16="http://schemas.microsoft.com/office/drawing/2014/main" id="{15157CA9-C21E-439C-B3C0-E221FFC2C9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25480" y="6412141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6" name="그래픽 114" descr="채팅">
                <a:extLst>
                  <a:ext uri="{FF2B5EF4-FFF2-40B4-BE49-F238E27FC236}">
                    <a16:creationId xmlns="" xmlns:a16="http://schemas.microsoft.com/office/drawing/2014/main" id="{BACACA52-EF6B-4911-AE3F-3934A3196C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90175" y="6084996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7" name="그래픽 115" descr="문서">
                <a:extLst>
                  <a:ext uri="{FF2B5EF4-FFF2-40B4-BE49-F238E27FC236}">
                    <a16:creationId xmlns="" xmlns:a16="http://schemas.microsoft.com/office/drawing/2014/main" id="{B9145E80-0A88-4F45-9DF3-11CC2DA06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994098" y="6395928"/>
                <a:ext cx="355322" cy="35532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E5FD763C-57AF-40B9-89A7-CC915CDF689C}"/>
                  </a:ext>
                </a:extLst>
              </p:cNvPr>
              <p:cNvSpPr txBox="1"/>
              <p:nvPr/>
            </p:nvSpPr>
            <p:spPr>
              <a:xfrm>
                <a:off x="6455118" y="6117343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135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77F18DB4-2F0B-4FDC-BA6B-36ECF10C60D2}"/>
                  </a:ext>
                </a:extLst>
              </p:cNvPr>
              <p:cNvSpPr txBox="1"/>
              <p:nvPr/>
            </p:nvSpPr>
            <p:spPr>
              <a:xfrm>
                <a:off x="7335568" y="6472458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B4EF12D6-711F-4196-8A05-D7D92E5142AE}"/>
                  </a:ext>
                </a:extLst>
              </p:cNvPr>
              <p:cNvSpPr txBox="1"/>
              <p:nvPr/>
            </p:nvSpPr>
            <p:spPr>
              <a:xfrm>
                <a:off x="6431457" y="6456098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1,312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290DF06B-638C-4786-867B-326549FE15BD}"/>
                  </a:ext>
                </a:extLst>
              </p:cNvPr>
              <p:cNvSpPr txBox="1"/>
              <p:nvPr/>
            </p:nvSpPr>
            <p:spPr>
              <a:xfrm>
                <a:off x="7297224" y="6128702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</p:grpSp>
      <p:pic>
        <p:nvPicPr>
          <p:cNvPr id="48" name="그래픽 27" descr="폴더">
            <a:extLst>
              <a:ext uri="{FF2B5EF4-FFF2-40B4-BE49-F238E27FC236}">
                <a16:creationId xmlns="" xmlns:a16="http://schemas.microsoft.com/office/drawing/2014/main" id="{F8EDB3A5-4CE0-433C-A2C2-869E70100A1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79624" y="1275383"/>
            <a:ext cx="363222" cy="41399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3C63DD6-6EE9-4D23-834C-03E3A6F91909}"/>
              </a:ext>
            </a:extLst>
          </p:cNvPr>
          <p:cNvSpPr txBox="1"/>
          <p:nvPr/>
        </p:nvSpPr>
        <p:spPr>
          <a:xfrm>
            <a:off x="2576914" y="2472694"/>
            <a:ext cx="2354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제주고딕" panose="02000300000000000000" pitchFamily="2" charset="-127"/>
                <a:ea typeface="제주고딕" panose="02000300000000000000" pitchFamily="2" charset="-127"/>
              </a:rPr>
              <a:t>보고서 찾아보기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E555612E-3484-45D3-8CF9-241A34C3FDC9}"/>
              </a:ext>
            </a:extLst>
          </p:cNvPr>
          <p:cNvSpPr txBox="1"/>
          <p:nvPr/>
        </p:nvSpPr>
        <p:spPr>
          <a:xfrm>
            <a:off x="4071309" y="1298528"/>
            <a:ext cx="157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보고서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0793521-2A86-4BDE-9A06-19E0E2BF042C}"/>
              </a:ext>
            </a:extLst>
          </p:cNvPr>
          <p:cNvSpPr txBox="1"/>
          <p:nvPr/>
        </p:nvSpPr>
        <p:spPr>
          <a:xfrm>
            <a:off x="1755955" y="1836968"/>
            <a:ext cx="2903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보고서</a:t>
            </a:r>
          </a:p>
        </p:txBody>
      </p:sp>
      <p:sp>
        <p:nvSpPr>
          <p:cNvPr id="52" name="사각형: 둥근 모서리 151">
            <a:extLst>
              <a:ext uri="{FF2B5EF4-FFF2-40B4-BE49-F238E27FC236}">
                <a16:creationId xmlns="" xmlns:a16="http://schemas.microsoft.com/office/drawing/2014/main" id="{3CD0837B-97FF-4A60-A983-BA2B887A967C}"/>
              </a:ext>
            </a:extLst>
          </p:cNvPr>
          <p:cNvSpPr/>
          <p:nvPr/>
        </p:nvSpPr>
        <p:spPr>
          <a:xfrm>
            <a:off x="8509438" y="1481171"/>
            <a:ext cx="1319256" cy="313891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데이터셋 업로드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20403B8D-3074-4CA4-924F-7309789016B2}"/>
              </a:ext>
            </a:extLst>
          </p:cNvPr>
          <p:cNvSpPr txBox="1"/>
          <p:nvPr/>
        </p:nvSpPr>
        <p:spPr>
          <a:xfrm>
            <a:off x="3000840" y="5331465"/>
            <a:ext cx="115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데이터</a:t>
            </a:r>
          </a:p>
        </p:txBody>
      </p:sp>
      <p:pic>
        <p:nvPicPr>
          <p:cNvPr id="54" name="그래픽 155" descr="가로 막대형 차트">
            <a:extLst>
              <a:ext uri="{FF2B5EF4-FFF2-40B4-BE49-F238E27FC236}">
                <a16:creationId xmlns="" xmlns:a16="http://schemas.microsoft.com/office/drawing/2014/main" id="{9A9106F8-EFFF-4A44-BDCA-64383F264AD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38825" y="1265027"/>
            <a:ext cx="422506" cy="422506"/>
          </a:xfrm>
          <a:prstGeom prst="rect">
            <a:avLst/>
          </a:prstGeom>
        </p:spPr>
      </p:pic>
      <p:grpSp>
        <p:nvGrpSpPr>
          <p:cNvPr id="86" name="그룹 85"/>
          <p:cNvGrpSpPr/>
          <p:nvPr/>
        </p:nvGrpSpPr>
        <p:grpSpPr>
          <a:xfrm>
            <a:off x="3913452" y="2396407"/>
            <a:ext cx="4138055" cy="454477"/>
            <a:chOff x="3435658" y="3104861"/>
            <a:chExt cx="3480047" cy="400103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265F3A2F-6E44-4B62-A69F-64EC85A0E75C}"/>
                </a:ext>
              </a:extLst>
            </p:cNvPr>
            <p:cNvSpPr/>
            <p:nvPr/>
          </p:nvSpPr>
          <p:spPr>
            <a:xfrm>
              <a:off x="3435658" y="3104861"/>
              <a:ext cx="3480047" cy="400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A980237D-0B1F-4167-86FA-F05406752E74}"/>
                </a:ext>
              </a:extLst>
            </p:cNvPr>
            <p:cNvSpPr/>
            <p:nvPr/>
          </p:nvSpPr>
          <p:spPr>
            <a:xfrm>
              <a:off x="6428985" y="3104861"/>
              <a:ext cx="486720" cy="400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래픽 124" descr="돋보기">
              <a:extLst>
                <a:ext uri="{FF2B5EF4-FFF2-40B4-BE49-F238E27FC236}">
                  <a16:creationId xmlns="" xmlns:a16="http://schemas.microsoft.com/office/drawing/2014/main" id="{36482C8E-7D01-4DCD-9807-87BCA705D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489549" y="3104864"/>
              <a:ext cx="365593" cy="400100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3A73FE7-2DCE-42C9-B148-EE80BC71C762}"/>
              </a:ext>
            </a:extLst>
          </p:cNvPr>
          <p:cNvSpPr txBox="1"/>
          <p:nvPr/>
        </p:nvSpPr>
        <p:spPr>
          <a:xfrm>
            <a:off x="2387990" y="2773128"/>
            <a:ext cx="115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데이터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259AE42A-DC11-4965-9DEA-C31535A85538}"/>
              </a:ext>
            </a:extLst>
          </p:cNvPr>
          <p:cNvSpPr txBox="1"/>
          <p:nvPr/>
        </p:nvSpPr>
        <p:spPr>
          <a:xfrm>
            <a:off x="2388748" y="3874333"/>
            <a:ext cx="115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데이터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28CC7B2A-675C-4491-9B07-06595B3F652D}"/>
              </a:ext>
            </a:extLst>
          </p:cNvPr>
          <p:cNvSpPr/>
          <p:nvPr/>
        </p:nvSpPr>
        <p:spPr>
          <a:xfrm>
            <a:off x="2412565" y="2319667"/>
            <a:ext cx="7125058" cy="3782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54A13253-2EE7-4DF7-B360-7942D66771BA}"/>
              </a:ext>
            </a:extLst>
          </p:cNvPr>
          <p:cNvSpPr/>
          <p:nvPr/>
        </p:nvSpPr>
        <p:spPr>
          <a:xfrm>
            <a:off x="2407951" y="1687433"/>
            <a:ext cx="7130573" cy="785058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데이터셋 업로드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6586429" y="4199931"/>
            <a:ext cx="2622990" cy="265103"/>
            <a:chOff x="5386600" y="4926614"/>
            <a:chExt cx="2205898" cy="233386"/>
          </a:xfrm>
        </p:grpSpPr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C496FCEB-5856-4D83-9ED6-66180C4012DA}"/>
                </a:ext>
              </a:extLst>
            </p:cNvPr>
            <p:cNvSpPr/>
            <p:nvPr/>
          </p:nvSpPr>
          <p:spPr>
            <a:xfrm>
              <a:off x="5386600" y="4926615"/>
              <a:ext cx="2183984" cy="2333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수은불망</a:t>
              </a:r>
              <a:r>
                <a:rPr lang="ko-KR" altLang="en-US" sz="1200" dirty="0">
                  <a:solidFill>
                    <a:schemeClr val="tx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현황</a:t>
              </a:r>
              <a:r>
                <a:rPr lang="en-US" altLang="ko-KR" sz="1200" dirty="0">
                  <a:solidFill>
                    <a:schemeClr val="tx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en-US" altLang="ko-KR" sz="1200" dirty="0" err="1">
                  <a:solidFill>
                    <a:schemeClr val="tx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xlsx</a:t>
              </a:r>
              <a:endParaRPr lang="ko-KR" altLang="en-US" sz="12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DC2E8EB9-A2C8-453C-AE84-618941BC1AB6}"/>
                </a:ext>
              </a:extLst>
            </p:cNvPr>
            <p:cNvSpPr/>
            <p:nvPr/>
          </p:nvSpPr>
          <p:spPr>
            <a:xfrm>
              <a:off x="6936491" y="4926614"/>
              <a:ext cx="656007" cy="23338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찾아보기</a:t>
              </a:r>
            </a:p>
          </p:txBody>
        </p:sp>
      </p:grpSp>
      <p:sp>
        <p:nvSpPr>
          <p:cNvPr id="66" name="사각형: 둥근 모서리 71">
            <a:extLst>
              <a:ext uri="{FF2B5EF4-FFF2-40B4-BE49-F238E27FC236}">
                <a16:creationId xmlns="" xmlns:a16="http://schemas.microsoft.com/office/drawing/2014/main" id="{3B8943F1-8F34-48C3-868E-46F70CC53C24}"/>
              </a:ext>
            </a:extLst>
          </p:cNvPr>
          <p:cNvSpPr/>
          <p:nvPr/>
        </p:nvSpPr>
        <p:spPr>
          <a:xfrm>
            <a:off x="8452291" y="5441119"/>
            <a:ext cx="940924" cy="403610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제주고딕" panose="02000300000000000000" pitchFamily="2" charset="-127"/>
                <a:ea typeface="제주고딕" panose="02000300000000000000" pitchFamily="2" charset="-127"/>
              </a:rPr>
              <a:t>확인</a:t>
            </a:r>
          </a:p>
        </p:txBody>
      </p:sp>
      <p:sp>
        <p:nvSpPr>
          <p:cNvPr id="67" name="사각형: 둥근 모서리 72">
            <a:extLst>
              <a:ext uri="{FF2B5EF4-FFF2-40B4-BE49-F238E27FC236}">
                <a16:creationId xmlns="" xmlns:a16="http://schemas.microsoft.com/office/drawing/2014/main" id="{FDF5BDDF-48B7-4CCA-ACD7-C156A1285B0B}"/>
              </a:ext>
            </a:extLst>
          </p:cNvPr>
          <p:cNvSpPr/>
          <p:nvPr/>
        </p:nvSpPr>
        <p:spPr>
          <a:xfrm>
            <a:off x="7438193" y="5434374"/>
            <a:ext cx="940924" cy="403610"/>
          </a:xfrm>
          <a:prstGeom prst="roundRect">
            <a:avLst>
              <a:gd name="adj" fmla="val 13951"/>
            </a:avLst>
          </a:prstGeom>
          <a:solidFill>
            <a:schemeClr val="bg1"/>
          </a:solidFill>
          <a:ln w="63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취소</a:t>
            </a:r>
          </a:p>
        </p:txBody>
      </p:sp>
      <p:sp>
        <p:nvSpPr>
          <p:cNvPr id="68" name="사각형: 둥근 모서리 76">
            <a:extLst>
              <a:ext uri="{FF2B5EF4-FFF2-40B4-BE49-F238E27FC236}">
                <a16:creationId xmlns="" xmlns:a16="http://schemas.microsoft.com/office/drawing/2014/main" id="{62BAB262-63D2-4647-9778-671F0B863BAC}"/>
              </a:ext>
            </a:extLst>
          </p:cNvPr>
          <p:cNvSpPr/>
          <p:nvPr/>
        </p:nvSpPr>
        <p:spPr>
          <a:xfrm>
            <a:off x="8509556" y="1135029"/>
            <a:ext cx="1319256" cy="313891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보고서 생성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9B84BE94-57DB-4E79-8353-397B79858658}"/>
              </a:ext>
            </a:extLst>
          </p:cNvPr>
          <p:cNvSpPr/>
          <p:nvPr/>
        </p:nvSpPr>
        <p:spPr>
          <a:xfrm>
            <a:off x="2922535" y="2618419"/>
            <a:ext cx="1671664" cy="2651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err="1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수은불망</a:t>
            </a:r>
            <a:r>
              <a:rPr lang="ko-KR" altLang="en-US" sz="12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현황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53652141-9E3D-4D3D-B689-485E7F4286A9}"/>
              </a:ext>
            </a:extLst>
          </p:cNvPr>
          <p:cNvSpPr/>
          <p:nvPr/>
        </p:nvSpPr>
        <p:spPr>
          <a:xfrm>
            <a:off x="2922535" y="2937934"/>
            <a:ext cx="1671664" cy="2651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수은불망</a:t>
            </a:r>
            <a:r>
              <a:rPr lang="ko-KR" altLang="en-US" sz="12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사무실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F0D041D-DFB5-417D-B5DA-1DD8B59B9507}"/>
              </a:ext>
            </a:extLst>
          </p:cNvPr>
          <p:cNvSpPr/>
          <p:nvPr/>
        </p:nvSpPr>
        <p:spPr>
          <a:xfrm>
            <a:off x="2922535" y="3244165"/>
            <a:ext cx="1671664" cy="2651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내용을 입력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32E77A06-E798-4F91-86D3-0613EF8C5398}"/>
              </a:ext>
            </a:extLst>
          </p:cNvPr>
          <p:cNvSpPr/>
          <p:nvPr/>
        </p:nvSpPr>
        <p:spPr>
          <a:xfrm>
            <a:off x="2922535" y="3528107"/>
            <a:ext cx="1671664" cy="672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2E20E33B-FA3D-4144-BD1C-DEE74A6EDDAA}"/>
              </a:ext>
            </a:extLst>
          </p:cNvPr>
          <p:cNvCxnSpPr/>
          <p:nvPr/>
        </p:nvCxnSpPr>
        <p:spPr>
          <a:xfrm>
            <a:off x="4698181" y="2613272"/>
            <a:ext cx="0" cy="171212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856D58D7-D830-4225-A082-49C3C11166AD}"/>
              </a:ext>
            </a:extLst>
          </p:cNvPr>
          <p:cNvSpPr txBox="1"/>
          <p:nvPr/>
        </p:nvSpPr>
        <p:spPr>
          <a:xfrm>
            <a:off x="2886813" y="3552343"/>
            <a:ext cx="1811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수은불망</a:t>
            </a:r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 데이터 입니다</a:t>
            </a:r>
            <a:r>
              <a:rPr lang="en-US" altLang="ko-KR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105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01830"/>
              </p:ext>
            </p:extLst>
          </p:nvPr>
        </p:nvGraphicFramePr>
        <p:xfrm>
          <a:off x="4890736" y="2521606"/>
          <a:ext cx="4484865" cy="60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4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49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4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8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제주고딕" panose="020B0600000101010101" charset="-127"/>
                          <a:ea typeface="제주고딕" panose="020B0600000101010101" charset="-127"/>
                        </a:rPr>
                        <a:t>파일이름</a:t>
                      </a: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제주고딕" panose="020B0600000101010101" charset="-127"/>
                          <a:ea typeface="제주고딕" panose="020B0600000101010101" charset="-127"/>
                        </a:rPr>
                        <a:t>크기</a:t>
                      </a: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제주고딕" panose="020B0600000101010101" charset="-127"/>
                          <a:ea typeface="제주고딕" panose="020B0600000101010101" charset="-127"/>
                        </a:rPr>
                        <a:t>상태</a:t>
                      </a:r>
                      <a:endParaRPr lang="ko-KR" altLang="en-US" sz="1000" dirty="0">
                        <a:latin typeface="제주고딕" panose="020B0600000101010101" charset="-127"/>
                        <a:ea typeface="제주고딕" panose="020B0600000101010101" charset="-127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920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C000"/>
                        </a:solidFill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920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C000"/>
                        </a:solidFill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0" name="그림 7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521" y="4277279"/>
            <a:ext cx="148036" cy="130507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BD5A1C05-5720-45A5-8167-B967A6BC03B5}"/>
              </a:ext>
            </a:extLst>
          </p:cNvPr>
          <p:cNvSpPr txBox="1"/>
          <p:nvPr/>
        </p:nvSpPr>
        <p:spPr>
          <a:xfrm>
            <a:off x="2436586" y="2629748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제목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A541E3E5-48DD-4510-9DCD-9DA8892B21C0}"/>
              </a:ext>
            </a:extLst>
          </p:cNvPr>
          <p:cNvSpPr txBox="1"/>
          <p:nvPr/>
        </p:nvSpPr>
        <p:spPr>
          <a:xfrm>
            <a:off x="2446388" y="2969414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출처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3EAC843E-5B54-4BE9-BC0A-BFE97D6FBD31}"/>
              </a:ext>
            </a:extLst>
          </p:cNvPr>
          <p:cNvSpPr txBox="1"/>
          <p:nvPr/>
        </p:nvSpPr>
        <p:spPr>
          <a:xfrm>
            <a:off x="2460349" y="3273651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URL</a:t>
            </a:r>
            <a:endParaRPr lang="ko-KR" altLang="en-US" sz="105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CEA1DC9A-1010-43AD-ACDE-FE631B57917A}"/>
              </a:ext>
            </a:extLst>
          </p:cNvPr>
          <p:cNvSpPr txBox="1"/>
          <p:nvPr/>
        </p:nvSpPr>
        <p:spPr>
          <a:xfrm>
            <a:off x="2462276" y="3543780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설명</a:t>
            </a: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8137EEE7-481A-46BA-80F4-334980B6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64927"/>
              </p:ext>
            </p:extLst>
          </p:nvPr>
        </p:nvGraphicFramePr>
        <p:xfrm>
          <a:off x="9987379" y="1211857"/>
          <a:ext cx="204087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13">
                  <a:extLst>
                    <a:ext uri="{9D8B030D-6E8A-4147-A177-3AD203B41FA5}">
                      <a16:colId xmlns:a16="http://schemas.microsoft.com/office/drawing/2014/main" xmlns="" val="4085975335"/>
                    </a:ext>
                  </a:extLst>
                </a:gridCol>
                <a:gridCol w="1717565">
                  <a:extLst>
                    <a:ext uri="{9D8B030D-6E8A-4147-A177-3AD203B41FA5}">
                      <a16:colId xmlns:a16="http://schemas.microsoft.com/office/drawing/2014/main" xmlns="" val="758621958"/>
                    </a:ext>
                  </a:extLst>
                </a:gridCol>
              </a:tblGrid>
              <a:tr h="358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데이터셋 업로드 버튼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생성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0753015"/>
                  </a:ext>
                </a:extLst>
              </a:tr>
              <a:tr h="358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데이터셋의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상세정보를 작성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url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8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데이터 업로드 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781372F2-2D9E-4E17-BF57-CA847198A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342631"/>
              </p:ext>
            </p:extLst>
          </p:nvPr>
        </p:nvGraphicFramePr>
        <p:xfrm>
          <a:off x="83844" y="1211857"/>
          <a:ext cx="1429305" cy="235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305">
                  <a:extLst>
                    <a:ext uri="{9D8B030D-6E8A-4147-A177-3AD203B41FA5}">
                      <a16:colId xmlns:a16="http://schemas.microsoft.com/office/drawing/2014/main" xmlns="" val="1772097009"/>
                    </a:ext>
                  </a:extLst>
                </a:gridCol>
              </a:tblGrid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 업로드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324188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유효성 검사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2715086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미리보기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테이블 속성</a:t>
                      </a:r>
                      <a:r>
                        <a:rPr lang="en-US" altLang="ko-KR" sz="1400" dirty="0" smtClean="0">
                          <a:latin typeface="+mn-lt"/>
                        </a:rPr>
                        <a:t>,</a:t>
                      </a:r>
                      <a:br>
                        <a:rPr lang="en-US" altLang="ko-KR" sz="1400" dirty="0" smtClean="0">
                          <a:latin typeface="+mn-lt"/>
                        </a:rPr>
                      </a:br>
                      <a:r>
                        <a:rPr lang="ko-KR" altLang="en-US" sz="1400" dirty="0" smtClean="0">
                          <a:latin typeface="+mn-lt"/>
                        </a:rPr>
                        <a:t>세부 내용 작성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셋 등록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B58E8D93-D77E-4CDC-B411-83CAC86D0C65}"/>
              </a:ext>
            </a:extLst>
          </p:cNvPr>
          <p:cNvSpPr/>
          <p:nvPr/>
        </p:nvSpPr>
        <p:spPr>
          <a:xfrm>
            <a:off x="8263140" y="1308683"/>
            <a:ext cx="246544" cy="2465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endParaRPr lang="ko-KR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410654" y="2450117"/>
            <a:ext cx="2287527" cy="1875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B58E8D93-D77E-4CDC-B411-83CAC86D0C65}"/>
              </a:ext>
            </a:extLst>
          </p:cNvPr>
          <p:cNvSpPr/>
          <p:nvPr/>
        </p:nvSpPr>
        <p:spPr>
          <a:xfrm>
            <a:off x="2368316" y="2202496"/>
            <a:ext cx="246544" cy="2465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endParaRPr lang="ko-KR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C77710D2-F8CF-40B4-9902-60C343D7A917}"/>
              </a:ext>
            </a:extLst>
          </p:cNvPr>
          <p:cNvSpPr/>
          <p:nvPr/>
        </p:nvSpPr>
        <p:spPr>
          <a:xfrm>
            <a:off x="4686327" y="2280758"/>
            <a:ext cx="246544" cy="2465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endParaRPr lang="ko-KR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819899" y="2506785"/>
            <a:ext cx="4631658" cy="563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8484970" y="1491261"/>
            <a:ext cx="1329987" cy="320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5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01">
            <a:extLst>
              <a:ext uri="{FF2B5EF4-FFF2-40B4-BE49-F238E27FC236}">
                <a16:creationId xmlns:a16="http://schemas.microsoft.com/office/drawing/2014/main" xmlns="" id="{D31AF58F-0ED3-4C8B-9353-92F030D390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"/>
          <a:ext cx="12191999" cy="296400"/>
        </p:xfrm>
        <a:graphic>
          <a:graphicData uri="http://schemas.openxmlformats.org/drawingml/2006/table">
            <a:tbl>
              <a:tblPr/>
              <a:tblGrid>
                <a:gridCol w="773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6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90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269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208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파일 업로드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AB20A61-FECB-49E2-91CB-975514835016}"/>
              </a:ext>
            </a:extLst>
          </p:cNvPr>
          <p:cNvSpPr/>
          <p:nvPr/>
        </p:nvSpPr>
        <p:spPr>
          <a:xfrm>
            <a:off x="5240921" y="1112728"/>
            <a:ext cx="1931793" cy="7231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MyData Set</a:t>
            </a:r>
            <a:endParaRPr lang="ko-KR" altLang="en-US" sz="1400" dirty="0">
              <a:solidFill>
                <a:schemeClr val="accent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222485F-AB65-43D7-A9C1-BE1360C5C7F2}"/>
              </a:ext>
            </a:extLst>
          </p:cNvPr>
          <p:cNvSpPr/>
          <p:nvPr/>
        </p:nvSpPr>
        <p:spPr>
          <a:xfrm>
            <a:off x="1612270" y="1113081"/>
            <a:ext cx="1931793" cy="7231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자유형: 도형 61">
            <a:extLst>
              <a:ext uri="{FF2B5EF4-FFF2-40B4-BE49-F238E27FC236}">
                <a16:creationId xmlns="" xmlns:a16="http://schemas.microsoft.com/office/drawing/2014/main" id="{04E53D84-EF99-47D7-A230-186FC229B6DC}"/>
              </a:ext>
            </a:extLst>
          </p:cNvPr>
          <p:cNvSpPr/>
          <p:nvPr/>
        </p:nvSpPr>
        <p:spPr>
          <a:xfrm>
            <a:off x="1609697" y="1112422"/>
            <a:ext cx="8214990" cy="5721668"/>
          </a:xfrm>
          <a:custGeom>
            <a:avLst/>
            <a:gdLst>
              <a:gd name="connsiteX0" fmla="*/ 1611300 w 6908692"/>
              <a:gd name="connsiteY0" fmla="*/ 0 h 5037123"/>
              <a:gd name="connsiteX1" fmla="*/ 3235911 w 6908692"/>
              <a:gd name="connsiteY1" fmla="*/ 0 h 5037123"/>
              <a:gd name="connsiteX2" fmla="*/ 3235911 w 6908692"/>
              <a:gd name="connsiteY2" fmla="*/ 636601 h 5037123"/>
              <a:gd name="connsiteX3" fmla="*/ 6908692 w 6908692"/>
              <a:gd name="connsiteY3" fmla="*/ 636601 h 5037123"/>
              <a:gd name="connsiteX4" fmla="*/ 6908692 w 6908692"/>
              <a:gd name="connsiteY4" fmla="*/ 5037123 h 5037123"/>
              <a:gd name="connsiteX5" fmla="*/ 0 w 6908692"/>
              <a:gd name="connsiteY5" fmla="*/ 5037123 h 5037123"/>
              <a:gd name="connsiteX6" fmla="*/ 0 w 6908692"/>
              <a:gd name="connsiteY6" fmla="*/ 636601 h 5037123"/>
              <a:gd name="connsiteX7" fmla="*/ 1611300 w 6908692"/>
              <a:gd name="connsiteY7" fmla="*/ 636601 h 503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08692" h="5037123">
                <a:moveTo>
                  <a:pt x="1611300" y="0"/>
                </a:moveTo>
                <a:lnTo>
                  <a:pt x="3235911" y="0"/>
                </a:lnTo>
                <a:lnTo>
                  <a:pt x="3235911" y="636601"/>
                </a:lnTo>
                <a:lnTo>
                  <a:pt x="6908692" y="636601"/>
                </a:lnTo>
                <a:lnTo>
                  <a:pt x="6908692" y="5037123"/>
                </a:lnTo>
                <a:lnTo>
                  <a:pt x="0" y="5037123"/>
                </a:lnTo>
                <a:lnTo>
                  <a:pt x="0" y="636601"/>
                </a:lnTo>
                <a:lnTo>
                  <a:pt x="1611300" y="63660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67B1559-B460-4F06-BC59-B1F6BE363E07}"/>
              </a:ext>
            </a:extLst>
          </p:cNvPr>
          <p:cNvSpPr txBox="1"/>
          <p:nvPr/>
        </p:nvSpPr>
        <p:spPr>
          <a:xfrm>
            <a:off x="2023555" y="1302419"/>
            <a:ext cx="157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표준 데이터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1878248" y="3059054"/>
            <a:ext cx="7941255" cy="3407649"/>
            <a:chOff x="1400454" y="3767508"/>
            <a:chExt cx="6678485" cy="2999955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EE547155-C732-44E7-AE66-27AB4715C5EC}"/>
                </a:ext>
              </a:extLst>
            </p:cNvPr>
            <p:cNvSpPr/>
            <p:nvPr/>
          </p:nvSpPr>
          <p:spPr>
            <a:xfrm>
              <a:off x="1400454" y="3767508"/>
              <a:ext cx="634309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DF4CE633-240B-48CE-8CA0-4F2A7D8D68B4}"/>
                </a:ext>
              </a:extLst>
            </p:cNvPr>
            <p:cNvSpPr/>
            <p:nvPr/>
          </p:nvSpPr>
          <p:spPr>
            <a:xfrm>
              <a:off x="1400454" y="4844853"/>
              <a:ext cx="634309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54F5F4E4-4975-411A-B7A6-7F3C5972F451}"/>
                </a:ext>
              </a:extLst>
            </p:cNvPr>
            <p:cNvSpPr/>
            <p:nvPr/>
          </p:nvSpPr>
          <p:spPr>
            <a:xfrm>
              <a:off x="1415991" y="5937879"/>
              <a:ext cx="6343092" cy="804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="" xmlns:a16="http://schemas.microsoft.com/office/drawing/2014/main" id="{2DD2F934-4F04-4A2C-933A-BA7CAA9EC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730" y="3880232"/>
              <a:ext cx="781570" cy="67327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="" xmlns:a16="http://schemas.microsoft.com/office/drawing/2014/main" id="{D8858975-2E0B-4225-84A4-2D2627389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730" y="6069315"/>
              <a:ext cx="781570" cy="67327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AD38EDF4-1970-497C-8EA2-333C6D2FF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34730" y="4961602"/>
              <a:ext cx="781570" cy="6732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84909135-8F37-4928-A721-9FF194C2997F}"/>
                </a:ext>
              </a:extLst>
            </p:cNvPr>
            <p:cNvSpPr txBox="1"/>
            <p:nvPr/>
          </p:nvSpPr>
          <p:spPr>
            <a:xfrm>
              <a:off x="2499065" y="4022286"/>
              <a:ext cx="3280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대구광역시 지역별 공원비율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ED9545B1-C0CE-4BE4-A374-8FBD00BAB78C}"/>
                </a:ext>
              </a:extLst>
            </p:cNvPr>
            <p:cNvSpPr txBox="1"/>
            <p:nvPr/>
          </p:nvSpPr>
          <p:spPr>
            <a:xfrm>
              <a:off x="2499065" y="5127377"/>
              <a:ext cx="305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대학교별 재학생 현황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649EE8B7-C26D-4F1C-BAE3-EB4C285D31FF}"/>
                </a:ext>
              </a:extLst>
            </p:cNvPr>
            <p:cNvSpPr txBox="1"/>
            <p:nvPr/>
          </p:nvSpPr>
          <p:spPr>
            <a:xfrm>
              <a:off x="2499065" y="6224505"/>
              <a:ext cx="305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Titanic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6107596" y="3865865"/>
              <a:ext cx="1953459" cy="732473"/>
              <a:chOff x="6107596" y="3865865"/>
              <a:chExt cx="1953459" cy="732473"/>
            </a:xfrm>
          </p:grpSpPr>
          <p:pic>
            <p:nvPicPr>
              <p:cNvPr id="40" name="그래픽 78" descr="엄지 올리기">
                <a:extLst>
                  <a:ext uri="{FF2B5EF4-FFF2-40B4-BE49-F238E27FC236}">
                    <a16:creationId xmlns="" xmlns:a16="http://schemas.microsoft.com/office/drawing/2014/main" id="{19E073B0-3A8D-4022-B808-D2CB7E1398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25480" y="3865865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41" name="그래픽 79" descr="남자와 여자">
                <a:extLst>
                  <a:ext uri="{FF2B5EF4-FFF2-40B4-BE49-F238E27FC236}">
                    <a16:creationId xmlns="" xmlns:a16="http://schemas.microsoft.com/office/drawing/2014/main" id="{99D17BA7-3929-48FD-92FF-F81F42ED2D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07596" y="4243016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42" name="그래픽 80" descr="채팅">
                <a:extLst>
                  <a:ext uri="{FF2B5EF4-FFF2-40B4-BE49-F238E27FC236}">
                    <a16:creationId xmlns="" xmlns:a16="http://schemas.microsoft.com/office/drawing/2014/main" id="{F8F7552B-6F49-4ABD-80ED-DB3E9D9CEA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72291" y="3915871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43" name="그래픽 81" descr="문서">
                <a:extLst>
                  <a:ext uri="{FF2B5EF4-FFF2-40B4-BE49-F238E27FC236}">
                    <a16:creationId xmlns="" xmlns:a16="http://schemas.microsoft.com/office/drawing/2014/main" id="{398F7014-CE62-405E-B5B6-9AA67F524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976214" y="4226803"/>
                <a:ext cx="355322" cy="355322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DB69D88C-BEC2-4A4C-A8FF-D09B96B1264A}"/>
                  </a:ext>
                </a:extLst>
              </p:cNvPr>
              <p:cNvSpPr txBox="1"/>
              <p:nvPr/>
            </p:nvSpPr>
            <p:spPr>
              <a:xfrm>
                <a:off x="6437234" y="3948218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93C091C3-67E9-463A-9823-DBC81D60C4A5}"/>
                  </a:ext>
                </a:extLst>
              </p:cNvPr>
              <p:cNvSpPr txBox="1"/>
              <p:nvPr/>
            </p:nvSpPr>
            <p:spPr>
              <a:xfrm>
                <a:off x="7317684" y="4303333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C03B6245-16C6-480B-8D2B-4A3BE6F1660C}"/>
                  </a:ext>
                </a:extLst>
              </p:cNvPr>
              <p:cNvSpPr txBox="1"/>
              <p:nvPr/>
            </p:nvSpPr>
            <p:spPr>
              <a:xfrm>
                <a:off x="6466841" y="4286973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38B02707-B0FC-4DE5-9A7A-B714FFE729B5}"/>
                  </a:ext>
                </a:extLst>
              </p:cNvPr>
              <p:cNvSpPr txBox="1"/>
              <p:nvPr/>
            </p:nvSpPr>
            <p:spPr>
              <a:xfrm>
                <a:off x="7279340" y="3959577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9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6125480" y="4932413"/>
              <a:ext cx="1953459" cy="732473"/>
              <a:chOff x="6125480" y="4932413"/>
              <a:chExt cx="1953459" cy="732473"/>
            </a:xfrm>
          </p:grpSpPr>
          <p:pic>
            <p:nvPicPr>
              <p:cNvPr id="32" name="그래픽 92" descr="엄지 올리기">
                <a:extLst>
                  <a:ext uri="{FF2B5EF4-FFF2-40B4-BE49-F238E27FC236}">
                    <a16:creationId xmlns="" xmlns:a16="http://schemas.microsoft.com/office/drawing/2014/main" id="{91F947A4-D368-4D54-B35B-863AAD0BCF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43364" y="4932413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33" name="그래픽 94" descr="남자와 여자">
                <a:extLst>
                  <a:ext uri="{FF2B5EF4-FFF2-40B4-BE49-F238E27FC236}">
                    <a16:creationId xmlns="" xmlns:a16="http://schemas.microsoft.com/office/drawing/2014/main" id="{71F03BB1-3029-4A23-BDDB-49120C5F46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25480" y="5309564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34" name="그래픽 95" descr="채팅">
                <a:extLst>
                  <a:ext uri="{FF2B5EF4-FFF2-40B4-BE49-F238E27FC236}">
                    <a16:creationId xmlns="" xmlns:a16="http://schemas.microsoft.com/office/drawing/2014/main" id="{224C5DFA-B94B-4469-8F61-3124D8D4C0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90175" y="4982419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35" name="그래픽 96" descr="문서">
                <a:extLst>
                  <a:ext uri="{FF2B5EF4-FFF2-40B4-BE49-F238E27FC236}">
                    <a16:creationId xmlns="" xmlns:a16="http://schemas.microsoft.com/office/drawing/2014/main" id="{F9D9309E-AC7A-41A4-A2EE-D3C107C10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994098" y="5293351"/>
                <a:ext cx="355322" cy="355322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B65949C7-D9E9-4608-A71E-C82C09EDD4B5}"/>
                  </a:ext>
                </a:extLst>
              </p:cNvPr>
              <p:cNvSpPr txBox="1"/>
              <p:nvPr/>
            </p:nvSpPr>
            <p:spPr>
              <a:xfrm>
                <a:off x="6455118" y="5014766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15EFE9FF-B13F-4510-962B-62A7CF757DA9}"/>
                  </a:ext>
                </a:extLst>
              </p:cNvPr>
              <p:cNvSpPr txBox="1"/>
              <p:nvPr/>
            </p:nvSpPr>
            <p:spPr>
              <a:xfrm>
                <a:off x="7335568" y="5369881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358F4131-143A-4439-A998-417AF66AE18A}"/>
                  </a:ext>
                </a:extLst>
              </p:cNvPr>
              <p:cNvSpPr txBox="1"/>
              <p:nvPr/>
            </p:nvSpPr>
            <p:spPr>
              <a:xfrm>
                <a:off x="6484725" y="5353521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9DBCF7B2-1685-443B-A4AC-7D1A32860E97}"/>
                  </a:ext>
                </a:extLst>
              </p:cNvPr>
              <p:cNvSpPr txBox="1"/>
              <p:nvPr/>
            </p:nvSpPr>
            <p:spPr>
              <a:xfrm>
                <a:off x="7297224" y="5026125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8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6125480" y="6034990"/>
              <a:ext cx="1953459" cy="732473"/>
              <a:chOff x="6125480" y="6034990"/>
              <a:chExt cx="1953459" cy="732473"/>
            </a:xfrm>
          </p:grpSpPr>
          <p:pic>
            <p:nvPicPr>
              <p:cNvPr id="24" name="그래픽 112" descr="엄지 올리기">
                <a:extLst>
                  <a:ext uri="{FF2B5EF4-FFF2-40B4-BE49-F238E27FC236}">
                    <a16:creationId xmlns="" xmlns:a16="http://schemas.microsoft.com/office/drawing/2014/main" id="{4706FE8D-F723-4B46-8C9F-4EFC693FD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43364" y="6034990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5" name="그래픽 113" descr="남자와 여자">
                <a:extLst>
                  <a:ext uri="{FF2B5EF4-FFF2-40B4-BE49-F238E27FC236}">
                    <a16:creationId xmlns="" xmlns:a16="http://schemas.microsoft.com/office/drawing/2014/main" id="{15157CA9-C21E-439C-B3C0-E221FFC2C9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25480" y="6412141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6" name="그래픽 114" descr="채팅">
                <a:extLst>
                  <a:ext uri="{FF2B5EF4-FFF2-40B4-BE49-F238E27FC236}">
                    <a16:creationId xmlns="" xmlns:a16="http://schemas.microsoft.com/office/drawing/2014/main" id="{BACACA52-EF6B-4911-AE3F-3934A3196C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90175" y="6084996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7" name="그래픽 115" descr="문서">
                <a:extLst>
                  <a:ext uri="{FF2B5EF4-FFF2-40B4-BE49-F238E27FC236}">
                    <a16:creationId xmlns="" xmlns:a16="http://schemas.microsoft.com/office/drawing/2014/main" id="{B9145E80-0A88-4F45-9DF3-11CC2DA06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994098" y="6395928"/>
                <a:ext cx="355322" cy="35532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E5FD763C-57AF-40B9-89A7-CC915CDF689C}"/>
                  </a:ext>
                </a:extLst>
              </p:cNvPr>
              <p:cNvSpPr txBox="1"/>
              <p:nvPr/>
            </p:nvSpPr>
            <p:spPr>
              <a:xfrm>
                <a:off x="6455118" y="6117343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135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77F18DB4-2F0B-4FDC-BA6B-36ECF10C60D2}"/>
                  </a:ext>
                </a:extLst>
              </p:cNvPr>
              <p:cNvSpPr txBox="1"/>
              <p:nvPr/>
            </p:nvSpPr>
            <p:spPr>
              <a:xfrm>
                <a:off x="7335568" y="6472458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B4EF12D6-711F-4196-8A05-D7D92E5142AE}"/>
                  </a:ext>
                </a:extLst>
              </p:cNvPr>
              <p:cNvSpPr txBox="1"/>
              <p:nvPr/>
            </p:nvSpPr>
            <p:spPr>
              <a:xfrm>
                <a:off x="6431457" y="6456098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1,312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290DF06B-638C-4786-867B-326549FE15BD}"/>
                  </a:ext>
                </a:extLst>
              </p:cNvPr>
              <p:cNvSpPr txBox="1"/>
              <p:nvPr/>
            </p:nvSpPr>
            <p:spPr>
              <a:xfrm>
                <a:off x="7297224" y="6128702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</p:grpSp>
      <p:pic>
        <p:nvPicPr>
          <p:cNvPr id="48" name="그래픽 27" descr="폴더">
            <a:extLst>
              <a:ext uri="{FF2B5EF4-FFF2-40B4-BE49-F238E27FC236}">
                <a16:creationId xmlns="" xmlns:a16="http://schemas.microsoft.com/office/drawing/2014/main" id="{F8EDB3A5-4CE0-433C-A2C2-869E70100A1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79624" y="1275383"/>
            <a:ext cx="363222" cy="41399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3C63DD6-6EE9-4D23-834C-03E3A6F91909}"/>
              </a:ext>
            </a:extLst>
          </p:cNvPr>
          <p:cNvSpPr txBox="1"/>
          <p:nvPr/>
        </p:nvSpPr>
        <p:spPr>
          <a:xfrm>
            <a:off x="2576914" y="2472694"/>
            <a:ext cx="2354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제주고딕" panose="02000300000000000000" pitchFamily="2" charset="-127"/>
                <a:ea typeface="제주고딕" panose="02000300000000000000" pitchFamily="2" charset="-127"/>
              </a:rPr>
              <a:t>보고서 찾아보기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E555612E-3484-45D3-8CF9-241A34C3FDC9}"/>
              </a:ext>
            </a:extLst>
          </p:cNvPr>
          <p:cNvSpPr txBox="1"/>
          <p:nvPr/>
        </p:nvSpPr>
        <p:spPr>
          <a:xfrm>
            <a:off x="4071309" y="1298528"/>
            <a:ext cx="157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보고서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0793521-2A86-4BDE-9A06-19E0E2BF042C}"/>
              </a:ext>
            </a:extLst>
          </p:cNvPr>
          <p:cNvSpPr txBox="1"/>
          <p:nvPr/>
        </p:nvSpPr>
        <p:spPr>
          <a:xfrm>
            <a:off x="1755955" y="1836968"/>
            <a:ext cx="2903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보고서</a:t>
            </a:r>
          </a:p>
        </p:txBody>
      </p:sp>
      <p:sp>
        <p:nvSpPr>
          <p:cNvPr id="52" name="사각형: 둥근 모서리 151">
            <a:extLst>
              <a:ext uri="{FF2B5EF4-FFF2-40B4-BE49-F238E27FC236}">
                <a16:creationId xmlns="" xmlns:a16="http://schemas.microsoft.com/office/drawing/2014/main" id="{3CD0837B-97FF-4A60-A983-BA2B887A967C}"/>
              </a:ext>
            </a:extLst>
          </p:cNvPr>
          <p:cNvSpPr/>
          <p:nvPr/>
        </p:nvSpPr>
        <p:spPr>
          <a:xfrm>
            <a:off x="8509438" y="1481171"/>
            <a:ext cx="1319256" cy="313891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데이터셋 업로드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20403B8D-3074-4CA4-924F-7309789016B2}"/>
              </a:ext>
            </a:extLst>
          </p:cNvPr>
          <p:cNvSpPr txBox="1"/>
          <p:nvPr/>
        </p:nvSpPr>
        <p:spPr>
          <a:xfrm>
            <a:off x="3000840" y="5331465"/>
            <a:ext cx="115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데이터</a:t>
            </a:r>
          </a:p>
        </p:txBody>
      </p:sp>
      <p:pic>
        <p:nvPicPr>
          <p:cNvPr id="54" name="그래픽 155" descr="가로 막대형 차트">
            <a:extLst>
              <a:ext uri="{FF2B5EF4-FFF2-40B4-BE49-F238E27FC236}">
                <a16:creationId xmlns="" xmlns:a16="http://schemas.microsoft.com/office/drawing/2014/main" id="{9A9106F8-EFFF-4A44-BDCA-64383F264AD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38825" y="1265027"/>
            <a:ext cx="422506" cy="422506"/>
          </a:xfrm>
          <a:prstGeom prst="rect">
            <a:avLst/>
          </a:prstGeom>
        </p:spPr>
      </p:pic>
      <p:grpSp>
        <p:nvGrpSpPr>
          <p:cNvPr id="86" name="그룹 85"/>
          <p:cNvGrpSpPr/>
          <p:nvPr/>
        </p:nvGrpSpPr>
        <p:grpSpPr>
          <a:xfrm>
            <a:off x="3913452" y="2396407"/>
            <a:ext cx="4138055" cy="454477"/>
            <a:chOff x="3435658" y="3104861"/>
            <a:chExt cx="3480047" cy="400103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265F3A2F-6E44-4B62-A69F-64EC85A0E75C}"/>
                </a:ext>
              </a:extLst>
            </p:cNvPr>
            <p:cNvSpPr/>
            <p:nvPr/>
          </p:nvSpPr>
          <p:spPr>
            <a:xfrm>
              <a:off x="3435658" y="3104861"/>
              <a:ext cx="3480047" cy="400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A980237D-0B1F-4167-86FA-F05406752E74}"/>
                </a:ext>
              </a:extLst>
            </p:cNvPr>
            <p:cNvSpPr/>
            <p:nvPr/>
          </p:nvSpPr>
          <p:spPr>
            <a:xfrm>
              <a:off x="6428985" y="3104861"/>
              <a:ext cx="486720" cy="400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래픽 124" descr="돋보기">
              <a:extLst>
                <a:ext uri="{FF2B5EF4-FFF2-40B4-BE49-F238E27FC236}">
                  <a16:creationId xmlns="" xmlns:a16="http://schemas.microsoft.com/office/drawing/2014/main" id="{36482C8E-7D01-4DCD-9807-87BCA705D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489549" y="3104864"/>
              <a:ext cx="365593" cy="400100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3A73FE7-2DCE-42C9-B148-EE80BC71C762}"/>
              </a:ext>
            </a:extLst>
          </p:cNvPr>
          <p:cNvSpPr txBox="1"/>
          <p:nvPr/>
        </p:nvSpPr>
        <p:spPr>
          <a:xfrm>
            <a:off x="2387990" y="2773128"/>
            <a:ext cx="115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데이터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259AE42A-DC11-4965-9DEA-C31535A85538}"/>
              </a:ext>
            </a:extLst>
          </p:cNvPr>
          <p:cNvSpPr txBox="1"/>
          <p:nvPr/>
        </p:nvSpPr>
        <p:spPr>
          <a:xfrm>
            <a:off x="2388748" y="3874333"/>
            <a:ext cx="115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데이터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28CC7B2A-675C-4491-9B07-06595B3F652D}"/>
              </a:ext>
            </a:extLst>
          </p:cNvPr>
          <p:cNvSpPr/>
          <p:nvPr/>
        </p:nvSpPr>
        <p:spPr>
          <a:xfrm>
            <a:off x="2412565" y="2319667"/>
            <a:ext cx="7125058" cy="3782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54A13253-2EE7-4DF7-B360-7942D66771BA}"/>
              </a:ext>
            </a:extLst>
          </p:cNvPr>
          <p:cNvSpPr/>
          <p:nvPr/>
        </p:nvSpPr>
        <p:spPr>
          <a:xfrm>
            <a:off x="2407951" y="1687433"/>
            <a:ext cx="7130573" cy="785058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데이터셋 업로드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6586429" y="4199931"/>
            <a:ext cx="2622990" cy="265103"/>
            <a:chOff x="5386600" y="4926614"/>
            <a:chExt cx="2205898" cy="233386"/>
          </a:xfrm>
        </p:grpSpPr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C496FCEB-5856-4D83-9ED6-66180C4012DA}"/>
                </a:ext>
              </a:extLst>
            </p:cNvPr>
            <p:cNvSpPr/>
            <p:nvPr/>
          </p:nvSpPr>
          <p:spPr>
            <a:xfrm>
              <a:off x="5386600" y="4926615"/>
              <a:ext cx="2183984" cy="2333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수은불망</a:t>
              </a:r>
              <a:r>
                <a:rPr lang="ko-KR" altLang="en-US" sz="1200" dirty="0">
                  <a:solidFill>
                    <a:schemeClr val="tx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현황</a:t>
              </a:r>
              <a:r>
                <a:rPr lang="en-US" altLang="ko-KR" sz="1200" dirty="0">
                  <a:solidFill>
                    <a:schemeClr val="tx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en-US" altLang="ko-KR" sz="1200" dirty="0" err="1">
                  <a:solidFill>
                    <a:schemeClr val="tx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xlsx</a:t>
              </a:r>
              <a:endParaRPr lang="ko-KR" altLang="en-US" sz="12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DC2E8EB9-A2C8-453C-AE84-618941BC1AB6}"/>
                </a:ext>
              </a:extLst>
            </p:cNvPr>
            <p:cNvSpPr/>
            <p:nvPr/>
          </p:nvSpPr>
          <p:spPr>
            <a:xfrm>
              <a:off x="6936491" y="4926614"/>
              <a:ext cx="656007" cy="23338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찾아보기</a:t>
              </a:r>
            </a:p>
          </p:txBody>
        </p:sp>
      </p:grpSp>
      <p:sp>
        <p:nvSpPr>
          <p:cNvPr id="66" name="사각형: 둥근 모서리 71">
            <a:extLst>
              <a:ext uri="{FF2B5EF4-FFF2-40B4-BE49-F238E27FC236}">
                <a16:creationId xmlns="" xmlns:a16="http://schemas.microsoft.com/office/drawing/2014/main" id="{3B8943F1-8F34-48C3-868E-46F70CC53C24}"/>
              </a:ext>
            </a:extLst>
          </p:cNvPr>
          <p:cNvSpPr/>
          <p:nvPr/>
        </p:nvSpPr>
        <p:spPr>
          <a:xfrm>
            <a:off x="8452291" y="5441119"/>
            <a:ext cx="940924" cy="403610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제주고딕" panose="02000300000000000000" pitchFamily="2" charset="-127"/>
                <a:ea typeface="제주고딕" panose="02000300000000000000" pitchFamily="2" charset="-127"/>
              </a:rPr>
              <a:t>확인</a:t>
            </a:r>
          </a:p>
        </p:txBody>
      </p:sp>
      <p:sp>
        <p:nvSpPr>
          <p:cNvPr id="67" name="사각형: 둥근 모서리 72">
            <a:extLst>
              <a:ext uri="{FF2B5EF4-FFF2-40B4-BE49-F238E27FC236}">
                <a16:creationId xmlns="" xmlns:a16="http://schemas.microsoft.com/office/drawing/2014/main" id="{FDF5BDDF-48B7-4CCA-ACD7-C156A1285B0B}"/>
              </a:ext>
            </a:extLst>
          </p:cNvPr>
          <p:cNvSpPr/>
          <p:nvPr/>
        </p:nvSpPr>
        <p:spPr>
          <a:xfrm>
            <a:off x="7438193" y="5434374"/>
            <a:ext cx="940924" cy="403610"/>
          </a:xfrm>
          <a:prstGeom prst="roundRect">
            <a:avLst>
              <a:gd name="adj" fmla="val 13951"/>
            </a:avLst>
          </a:prstGeom>
          <a:solidFill>
            <a:schemeClr val="bg1"/>
          </a:solidFill>
          <a:ln w="63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취소</a:t>
            </a:r>
          </a:p>
        </p:txBody>
      </p:sp>
      <p:sp>
        <p:nvSpPr>
          <p:cNvPr id="68" name="사각형: 둥근 모서리 76">
            <a:extLst>
              <a:ext uri="{FF2B5EF4-FFF2-40B4-BE49-F238E27FC236}">
                <a16:creationId xmlns="" xmlns:a16="http://schemas.microsoft.com/office/drawing/2014/main" id="{62BAB262-63D2-4647-9778-671F0B863BAC}"/>
              </a:ext>
            </a:extLst>
          </p:cNvPr>
          <p:cNvSpPr/>
          <p:nvPr/>
        </p:nvSpPr>
        <p:spPr>
          <a:xfrm>
            <a:off x="8509556" y="1135029"/>
            <a:ext cx="1319256" cy="313891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보고서 생성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9B84BE94-57DB-4E79-8353-397B79858658}"/>
              </a:ext>
            </a:extLst>
          </p:cNvPr>
          <p:cNvSpPr/>
          <p:nvPr/>
        </p:nvSpPr>
        <p:spPr>
          <a:xfrm>
            <a:off x="2922535" y="2618419"/>
            <a:ext cx="1671664" cy="2651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err="1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수은불망</a:t>
            </a:r>
            <a:r>
              <a:rPr lang="ko-KR" altLang="en-US" sz="12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현황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53652141-9E3D-4D3D-B689-485E7F4286A9}"/>
              </a:ext>
            </a:extLst>
          </p:cNvPr>
          <p:cNvSpPr/>
          <p:nvPr/>
        </p:nvSpPr>
        <p:spPr>
          <a:xfrm>
            <a:off x="2922535" y="2937934"/>
            <a:ext cx="1671664" cy="2651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수은불망</a:t>
            </a:r>
            <a:r>
              <a:rPr lang="ko-KR" altLang="en-US" sz="12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사무실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F0D041D-DFB5-417D-B5DA-1DD8B59B9507}"/>
              </a:ext>
            </a:extLst>
          </p:cNvPr>
          <p:cNvSpPr/>
          <p:nvPr/>
        </p:nvSpPr>
        <p:spPr>
          <a:xfrm>
            <a:off x="2922535" y="3244165"/>
            <a:ext cx="1671664" cy="2651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내용을 입력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32E77A06-E798-4F91-86D3-0613EF8C5398}"/>
              </a:ext>
            </a:extLst>
          </p:cNvPr>
          <p:cNvSpPr/>
          <p:nvPr/>
        </p:nvSpPr>
        <p:spPr>
          <a:xfrm>
            <a:off x="2922535" y="3528107"/>
            <a:ext cx="1671664" cy="672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D5A1C05-5720-45A5-8167-B967A6BC03B5}"/>
              </a:ext>
            </a:extLst>
          </p:cNvPr>
          <p:cNvSpPr txBox="1"/>
          <p:nvPr/>
        </p:nvSpPr>
        <p:spPr>
          <a:xfrm>
            <a:off x="2354206" y="2613272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제목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541E3E5-48DD-4510-9DCD-9DA8892B21C0}"/>
              </a:ext>
            </a:extLst>
          </p:cNvPr>
          <p:cNvSpPr txBox="1"/>
          <p:nvPr/>
        </p:nvSpPr>
        <p:spPr>
          <a:xfrm>
            <a:off x="2364008" y="2952938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출처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3EAC843E-5B54-4BE9-BC0A-BFE97D6FBD31}"/>
              </a:ext>
            </a:extLst>
          </p:cNvPr>
          <p:cNvSpPr txBox="1"/>
          <p:nvPr/>
        </p:nvSpPr>
        <p:spPr>
          <a:xfrm>
            <a:off x="2377969" y="3257175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URL</a:t>
            </a:r>
            <a:endParaRPr lang="ko-KR" altLang="en-US" sz="105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EA1DC9A-1010-43AD-ACDE-FE631B57917A}"/>
              </a:ext>
            </a:extLst>
          </p:cNvPr>
          <p:cNvSpPr txBox="1"/>
          <p:nvPr/>
        </p:nvSpPr>
        <p:spPr>
          <a:xfrm>
            <a:off x="2379896" y="3527304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설명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2E20E33B-FA3D-4144-BD1C-DEE74A6EDDAA}"/>
              </a:ext>
            </a:extLst>
          </p:cNvPr>
          <p:cNvCxnSpPr/>
          <p:nvPr/>
        </p:nvCxnSpPr>
        <p:spPr>
          <a:xfrm>
            <a:off x="4698181" y="2613272"/>
            <a:ext cx="0" cy="171212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856D58D7-D830-4225-A082-49C3C11166AD}"/>
              </a:ext>
            </a:extLst>
          </p:cNvPr>
          <p:cNvSpPr txBox="1"/>
          <p:nvPr/>
        </p:nvSpPr>
        <p:spPr>
          <a:xfrm>
            <a:off x="2886813" y="3552343"/>
            <a:ext cx="1811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수은불망</a:t>
            </a:r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 데이터 입니다</a:t>
            </a:r>
            <a:r>
              <a:rPr lang="en-US" altLang="ko-KR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105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/>
          </p:nvPr>
        </p:nvGraphicFramePr>
        <p:xfrm>
          <a:off x="4890736" y="2521606"/>
          <a:ext cx="4484865" cy="60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4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49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4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8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제주고딕" panose="020B0600000101010101" charset="-127"/>
                          <a:ea typeface="제주고딕" panose="020B0600000101010101" charset="-127"/>
                        </a:rPr>
                        <a:t>파일이름</a:t>
                      </a: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제주고딕" panose="020B0600000101010101" charset="-127"/>
                          <a:ea typeface="제주고딕" panose="020B0600000101010101" charset="-127"/>
                        </a:rPr>
                        <a:t>크기</a:t>
                      </a: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제주고딕" panose="020B0600000101010101" charset="-127"/>
                          <a:ea typeface="제주고딕" panose="020B0600000101010101" charset="-127"/>
                        </a:rPr>
                        <a:t>상태</a:t>
                      </a:r>
                      <a:endParaRPr lang="ko-KR" altLang="en-US" sz="1000" dirty="0">
                        <a:latin typeface="제주고딕" panose="020B0600000101010101" charset="-127"/>
                        <a:ea typeface="제주고딕" panose="020B0600000101010101" charset="-127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920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C000"/>
                        </a:solidFill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920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C000"/>
                        </a:solidFill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0" name="그림 7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521" y="4277279"/>
            <a:ext cx="148036" cy="130507"/>
          </a:xfrm>
          <a:prstGeom prst="rect">
            <a:avLst/>
          </a:prstGeom>
        </p:spPr>
      </p:pic>
      <p:sp>
        <p:nvSpPr>
          <p:cNvPr id="88" name="Rectangle 11">
            <a:extLst>
              <a:ext uri="{FF2B5EF4-FFF2-40B4-BE49-F238E27FC236}">
                <a16:creationId xmlns="" xmlns:a16="http://schemas.microsoft.com/office/drawing/2014/main" id="{719A7D1F-6659-4EAD-9143-9D7DB4322D2D}"/>
              </a:ext>
            </a:extLst>
          </p:cNvPr>
          <p:cNvSpPr/>
          <p:nvPr/>
        </p:nvSpPr>
        <p:spPr>
          <a:xfrm>
            <a:off x="1587071" y="802504"/>
            <a:ext cx="5680244" cy="402268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784"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28A4DFE6-936F-4124-AD65-8BFEDBD7CD4B}"/>
              </a:ext>
            </a:extLst>
          </p:cNvPr>
          <p:cNvSpPr/>
          <p:nvPr/>
        </p:nvSpPr>
        <p:spPr>
          <a:xfrm>
            <a:off x="1581158" y="1022885"/>
            <a:ext cx="5686157" cy="2390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15">
                <a:latin typeface="+mn-ea"/>
              </a:rPr>
              <a:t>가이드라인 </a:t>
            </a:r>
            <a:endParaRPr lang="ko-KR" altLang="en-US" sz="915" dirty="0">
              <a:latin typeface="+mn-ea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28729" y="1573219"/>
            <a:ext cx="5418742" cy="1580167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92410" y="3385145"/>
            <a:ext cx="5411868" cy="942891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628316" y="1343400"/>
            <a:ext cx="2826415" cy="238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15" b="1">
                <a:latin typeface="+mn-ea"/>
              </a:rPr>
              <a:t>1. </a:t>
            </a:r>
            <a:r>
              <a:rPr lang="ko-KR" altLang="en-US" sz="915" b="1">
                <a:latin typeface="+mn-ea"/>
              </a:rPr>
              <a:t>권장 데이터 형식 </a:t>
            </a:r>
            <a:r>
              <a:rPr lang="en-US" altLang="ko-KR" sz="763">
                <a:solidFill>
                  <a:schemeClr val="accent5">
                    <a:lumMod val="75000"/>
                  </a:schemeClr>
                </a:solidFill>
                <a:latin typeface="+mn-ea"/>
              </a:rPr>
              <a:t>* </a:t>
            </a:r>
            <a:r>
              <a:rPr lang="ko-KR" altLang="en-US" sz="763">
                <a:solidFill>
                  <a:schemeClr val="accent5">
                    <a:lumMod val="75000"/>
                  </a:schemeClr>
                </a:solidFill>
                <a:latin typeface="+mn-ea"/>
              </a:rPr>
              <a:t>지원하는 파일 형식 </a:t>
            </a:r>
            <a:r>
              <a:rPr lang="en-US" altLang="ko-KR" sz="763">
                <a:solidFill>
                  <a:schemeClr val="accent5">
                    <a:lumMod val="75000"/>
                  </a:schemeClr>
                </a:solidFill>
                <a:latin typeface="+mn-ea"/>
              </a:rPr>
              <a:t>:  xls, xlsx, csv</a:t>
            </a:r>
            <a:endParaRPr lang="ko-KR" altLang="en-US" sz="763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12620" y="3137736"/>
            <a:ext cx="950901" cy="238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15" b="1" dirty="0">
                <a:latin typeface="+mn-ea"/>
              </a:rPr>
              <a:t>2. </a:t>
            </a:r>
            <a:r>
              <a:rPr lang="ko-KR" altLang="en-US" sz="915" b="1" dirty="0">
                <a:latin typeface="+mn-ea"/>
              </a:rPr>
              <a:t>잘못된 형식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1908561" y="3677394"/>
            <a:ext cx="1292600" cy="516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84">
              <a:solidFill>
                <a:srgbClr val="C0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EEED70E2-DF51-4788-BD19-E55F65776704}"/>
              </a:ext>
            </a:extLst>
          </p:cNvPr>
          <p:cNvSpPr txBox="1"/>
          <p:nvPr/>
        </p:nvSpPr>
        <p:spPr>
          <a:xfrm>
            <a:off x="1574561" y="4318262"/>
            <a:ext cx="2697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수치데이터의 콤마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(,) </a:t>
            </a:r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는 자동으로 제거됩니다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900" dirty="0">
              <a:solidFill>
                <a:srgbClr val="FF0000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B59C4A2-B146-4B7F-9D34-F453B9E509EC}"/>
              </a:ext>
            </a:extLst>
          </p:cNvPr>
          <p:cNvSpPr txBox="1"/>
          <p:nvPr/>
        </p:nvSpPr>
        <p:spPr>
          <a:xfrm>
            <a:off x="1645214" y="4556997"/>
            <a:ext cx="5313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날짜 데이터 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[</a:t>
            </a:r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년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월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일 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-&gt; </a:t>
            </a:r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년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월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일 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년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월 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-&gt; </a:t>
            </a:r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년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월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-01] </a:t>
            </a:r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로 자동으로 작성 됩니다</a:t>
            </a:r>
            <a:r>
              <a:rPr lang="en-US" altLang="ko-KR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r>
              <a:rPr lang="ko-KR" altLang="en-US" sz="900" dirty="0">
                <a:solidFill>
                  <a:srgbClr val="FF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3194287" y="3518963"/>
            <a:ext cx="859251" cy="156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15" dirty="0">
                <a:solidFill>
                  <a:srgbClr val="FF0000"/>
                </a:solidFill>
              </a:rPr>
              <a:t>첫 행의 </a:t>
            </a:r>
            <a:r>
              <a:rPr lang="ko-KR" altLang="en-US" sz="915" dirty="0" err="1">
                <a:solidFill>
                  <a:srgbClr val="FF0000"/>
                </a:solidFill>
              </a:rPr>
              <a:t>빈값</a:t>
            </a:r>
            <a:endParaRPr lang="ko-KR" altLang="en-US" sz="915" dirty="0">
              <a:solidFill>
                <a:srgbClr val="FF0000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715036" y="3681258"/>
            <a:ext cx="1355924" cy="516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84">
              <a:solidFill>
                <a:srgbClr val="C00000"/>
              </a:solidFill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8137EEE7-481A-46BA-80F4-334980B6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4474"/>
              </p:ext>
            </p:extLst>
          </p:nvPr>
        </p:nvGraphicFramePr>
        <p:xfrm>
          <a:off x="9987379" y="1211857"/>
          <a:ext cx="2040878" cy="3271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13">
                  <a:extLst>
                    <a:ext uri="{9D8B030D-6E8A-4147-A177-3AD203B41FA5}">
                      <a16:colId xmlns:a16="http://schemas.microsoft.com/office/drawing/2014/main" xmlns="" val="4085975335"/>
                    </a:ext>
                  </a:extLst>
                </a:gridCol>
                <a:gridCol w="1717565">
                  <a:extLst>
                    <a:ext uri="{9D8B030D-6E8A-4147-A177-3AD203B41FA5}">
                      <a16:colId xmlns:a16="http://schemas.microsoft.com/office/drawing/2014/main" xmlns="" val="758621958"/>
                    </a:ext>
                  </a:extLst>
                </a:gridCol>
              </a:tblGrid>
              <a:tr h="358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1497" marR="81497" marT="40748" marB="407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파일형식 가이드라인</a:t>
                      </a:r>
                      <a:r>
                        <a:rPr lang="ko-KR" altLang="en-US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 버튼을 클릭한다</a:t>
                      </a:r>
                      <a:r>
                        <a:rPr lang="en-US" altLang="ko-KR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lt"/>
                        <a:ea typeface="돋움" panose="020B0600000101010101" pitchFamily="50" charset="-127"/>
                      </a:endParaRPr>
                    </a:p>
                  </a:txBody>
                  <a:tcPr marL="81497" marR="81497" marT="40748" marB="407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0753015"/>
                  </a:ext>
                </a:extLst>
              </a:tr>
              <a:tr h="358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81497" marR="81497" marT="40748" marB="407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업로드 가능한 데이터의 형식과 지원파일 형식을 </a:t>
                      </a:r>
                      <a:r>
                        <a:rPr lang="ko-KR" altLang="en-US" sz="1200" b="0" dirty="0" err="1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팝업창으로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 보여준다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11999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ysClr val="windowText" lastClr="000000"/>
                        </a:solidFill>
                        <a:latin typeface="+mn-lt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11999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권장하는 데이터 셋은 </a:t>
                      </a:r>
                      <a:r>
                        <a:rPr lang="ko-KR" altLang="en-US" sz="1200" b="0" dirty="0" err="1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첫행이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 빈</a:t>
                      </a:r>
                      <a:r>
                        <a:rPr lang="ko-KR" altLang="en-US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 값이 아니며 </a:t>
                      </a:r>
                      <a:r>
                        <a:rPr lang="ko-KR" altLang="en-US" sz="1200" b="0" baseline="0" dirty="0" err="1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컬럼</a:t>
                      </a:r>
                      <a:r>
                        <a:rPr lang="ko-KR" altLang="en-US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 외 값과 병합 된 셀이 없어야 한다</a:t>
                      </a:r>
                      <a:r>
                        <a:rPr lang="en-US" altLang="ko-KR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11999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>
                        <a:solidFill>
                          <a:sysClr val="windowText" lastClr="000000"/>
                        </a:solidFill>
                        <a:latin typeface="+mn-lt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defTabSz="119996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잘못된 형식은 </a:t>
                      </a:r>
                      <a:r>
                        <a:rPr lang="en-US" altLang="ko-KR" sz="1200" b="0" baseline="0" dirty="0" err="1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xls</a:t>
                      </a:r>
                      <a:r>
                        <a:rPr lang="en-US" altLang="ko-KR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altLang="ko-KR" sz="1200" b="0" baseline="0" dirty="0" err="1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xlsx</a:t>
                      </a:r>
                      <a:r>
                        <a:rPr lang="en-US" altLang="ko-KR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altLang="ko-KR" sz="1200" b="0" baseline="0" dirty="0" err="1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csv</a:t>
                      </a:r>
                      <a:r>
                        <a:rPr lang="ko-KR" altLang="en-US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외 파일형식</a:t>
                      </a:r>
                      <a:r>
                        <a:rPr lang="en-US" altLang="ko-KR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첫 행의 </a:t>
                      </a:r>
                      <a:r>
                        <a:rPr lang="ko-KR" altLang="en-US" sz="1200" b="0" baseline="0" dirty="0" err="1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빈값</a:t>
                      </a:r>
                      <a:r>
                        <a:rPr lang="en-US" altLang="ko-KR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baseline="0" dirty="0" err="1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컬럼</a:t>
                      </a:r>
                      <a:r>
                        <a:rPr lang="ko-KR" altLang="en-US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 외 값</a:t>
                      </a:r>
                      <a:r>
                        <a:rPr lang="en-US" altLang="ko-KR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병합된 셀을 가진 데이터 형식이다</a:t>
                      </a:r>
                      <a:r>
                        <a:rPr lang="en-US" altLang="ko-KR" sz="1200" b="0" baseline="0" dirty="0">
                          <a:solidFill>
                            <a:sysClr val="windowText" lastClr="000000"/>
                          </a:solidFill>
                          <a:latin typeface="+mn-lt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lt"/>
                        <a:ea typeface="돋움" panose="020B0600000101010101" pitchFamily="50" charset="-127"/>
                      </a:endParaRPr>
                    </a:p>
                  </a:txBody>
                  <a:tcPr marL="81497" marR="81497" marT="40748" marB="407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B58E8D93-D77E-4CDC-B411-83CAC86D0C65}"/>
              </a:ext>
            </a:extLst>
          </p:cNvPr>
          <p:cNvSpPr/>
          <p:nvPr/>
        </p:nvSpPr>
        <p:spPr>
          <a:xfrm>
            <a:off x="8987589" y="3994934"/>
            <a:ext cx="246544" cy="2465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endParaRPr lang="ko-KR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209419" y="4177512"/>
            <a:ext cx="315257" cy="3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B58E8D93-D77E-4CDC-B411-83CAC86D0C65}"/>
              </a:ext>
            </a:extLst>
          </p:cNvPr>
          <p:cNvSpPr/>
          <p:nvPr/>
        </p:nvSpPr>
        <p:spPr>
          <a:xfrm>
            <a:off x="1379958" y="820209"/>
            <a:ext cx="246544" cy="2465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endParaRPr lang="ko-KR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601788" y="1002786"/>
            <a:ext cx="5652442" cy="3904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781372F2-2D9E-4E17-BF57-CA847198A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349074"/>
              </p:ext>
            </p:extLst>
          </p:nvPr>
        </p:nvGraphicFramePr>
        <p:xfrm>
          <a:off x="83844" y="1211857"/>
          <a:ext cx="1429305" cy="235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305">
                  <a:extLst>
                    <a:ext uri="{9D8B030D-6E8A-4147-A177-3AD203B41FA5}">
                      <a16:colId xmlns:a16="http://schemas.microsoft.com/office/drawing/2014/main" xmlns="" val="1772097009"/>
                    </a:ext>
                  </a:extLst>
                </a:gridCol>
              </a:tblGrid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 업로드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324188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유효성 검사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2715086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미리보기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테이블 속성</a:t>
                      </a:r>
                      <a:r>
                        <a:rPr lang="en-US" altLang="ko-KR" sz="1400" dirty="0" smtClean="0">
                          <a:latin typeface="+mn-lt"/>
                        </a:rPr>
                        <a:t>,</a:t>
                      </a:r>
                      <a:br>
                        <a:rPr lang="en-US" altLang="ko-KR" sz="1400" dirty="0" smtClean="0">
                          <a:latin typeface="+mn-lt"/>
                        </a:rPr>
                      </a:br>
                      <a:r>
                        <a:rPr lang="ko-KR" altLang="en-US" sz="1400" dirty="0" smtClean="0">
                          <a:latin typeface="+mn-lt"/>
                        </a:rPr>
                        <a:t>세부 내용 작성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셋 등록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27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01">
            <a:extLst>
              <a:ext uri="{FF2B5EF4-FFF2-40B4-BE49-F238E27FC236}">
                <a16:creationId xmlns:a16="http://schemas.microsoft.com/office/drawing/2014/main" xmlns="" id="{D31AF58F-0ED3-4C8B-9353-92F030D390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"/>
          <a:ext cx="12191999" cy="296400"/>
        </p:xfrm>
        <a:graphic>
          <a:graphicData uri="http://schemas.openxmlformats.org/drawingml/2006/table">
            <a:tbl>
              <a:tblPr/>
              <a:tblGrid>
                <a:gridCol w="773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6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90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269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208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여기에 화면 명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137EEE7-481A-46BA-80F4-334980B6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58194"/>
              </p:ext>
            </p:extLst>
          </p:nvPr>
        </p:nvGraphicFramePr>
        <p:xfrm>
          <a:off x="9987379" y="1211857"/>
          <a:ext cx="2040878" cy="409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13">
                  <a:extLst>
                    <a:ext uri="{9D8B030D-6E8A-4147-A177-3AD203B41FA5}">
                      <a16:colId xmlns:a16="http://schemas.microsoft.com/office/drawing/2014/main" xmlns="" val="4085975335"/>
                    </a:ext>
                  </a:extLst>
                </a:gridCol>
                <a:gridCol w="1717565">
                  <a:extLst>
                    <a:ext uri="{9D8B030D-6E8A-4147-A177-3AD203B41FA5}">
                      <a16:colId xmlns:a16="http://schemas.microsoft.com/office/drawing/2014/main" xmlns="" val="758621958"/>
                    </a:ext>
                  </a:extLst>
                </a:gridCol>
              </a:tblGrid>
              <a:tr h="358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파일을 업로드 하면서 유효성을 검사하는 단계이다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endParaRPr lang="en-US" altLang="ko-KR" sz="105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파일 업로드 유효성 검사 단계</a:t>
                      </a:r>
                      <a:endParaRPr lang="en-US" altLang="ko-KR" sz="105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시트 수 가져오기</a:t>
                      </a:r>
                      <a:endParaRPr lang="en-US" altLang="ko-KR" sz="105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유</a:t>
                      </a: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]-&gt; </a:t>
                      </a:r>
                      <a:r>
                        <a:rPr lang="ko-KR" altLang="en-US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시트 수 </a:t>
                      </a: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개 이상 존재 여부    검사</a:t>
                      </a:r>
                      <a:endParaRPr lang="en-US" altLang="ko-KR" sz="1050" b="0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첫 행의 열 개수 가져오기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</a:b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유</a:t>
                      </a: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]-&gt; </a:t>
                      </a:r>
                      <a:r>
                        <a:rPr lang="ko-KR" altLang="en-US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첫 행의 빈 값 존재 여부</a:t>
                      </a:r>
                      <a:endParaRPr lang="en-US" altLang="ko-KR" sz="1050" b="0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유</a:t>
                      </a: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]-&gt; </a:t>
                      </a:r>
                      <a:r>
                        <a:rPr lang="ko-KR" altLang="en-US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첫 행의 마지막 열 개수와 마지막 열 번호 일치 여부</a:t>
                      </a:r>
                      <a:endParaRPr lang="en-US" altLang="ko-KR" sz="1050" b="0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각 행의 열 개수 가져오기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</a:b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유</a:t>
                      </a: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]-&gt; </a:t>
                      </a:r>
                      <a:r>
                        <a:rPr lang="ko-KR" altLang="en-US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첫 행의 마지막 열 번호와 각 행의 마지막 열 번호 일치 여부</a:t>
                      </a:r>
                      <a:endParaRPr lang="en-US" altLang="ko-KR" sz="1050" b="0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각 행의 열 값 가져오기</a:t>
                      </a:r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</a:b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유</a:t>
                      </a: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]-&gt; </a:t>
                      </a:r>
                      <a:r>
                        <a:rPr lang="ko-KR" altLang="en-US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각 행의 열 값 </a:t>
                      </a:r>
                      <a:r>
                        <a:rPr lang="en-US" altLang="ko-KR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False </a:t>
                      </a:r>
                      <a:r>
                        <a:rPr lang="ko-KR" altLang="en-US" sz="105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반환 여부</a:t>
                      </a:r>
                      <a:endParaRPr lang="en-US" altLang="ko-KR" sz="1050" b="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0753015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AB20A61-FECB-49E2-91CB-975514835016}"/>
              </a:ext>
            </a:extLst>
          </p:cNvPr>
          <p:cNvSpPr/>
          <p:nvPr/>
        </p:nvSpPr>
        <p:spPr>
          <a:xfrm>
            <a:off x="5240921" y="1112728"/>
            <a:ext cx="1931793" cy="7231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MyData Set</a:t>
            </a:r>
            <a:endParaRPr lang="ko-KR" altLang="en-US" sz="1400" dirty="0">
              <a:solidFill>
                <a:schemeClr val="accent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222485F-AB65-43D7-A9C1-BE1360C5C7F2}"/>
              </a:ext>
            </a:extLst>
          </p:cNvPr>
          <p:cNvSpPr/>
          <p:nvPr/>
        </p:nvSpPr>
        <p:spPr>
          <a:xfrm>
            <a:off x="1612270" y="1113081"/>
            <a:ext cx="1931793" cy="7231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자유형: 도형 61">
            <a:extLst>
              <a:ext uri="{FF2B5EF4-FFF2-40B4-BE49-F238E27FC236}">
                <a16:creationId xmlns="" xmlns:a16="http://schemas.microsoft.com/office/drawing/2014/main" id="{04E53D84-EF99-47D7-A230-186FC229B6DC}"/>
              </a:ext>
            </a:extLst>
          </p:cNvPr>
          <p:cNvSpPr/>
          <p:nvPr/>
        </p:nvSpPr>
        <p:spPr>
          <a:xfrm>
            <a:off x="1609697" y="1112422"/>
            <a:ext cx="8214990" cy="5721668"/>
          </a:xfrm>
          <a:custGeom>
            <a:avLst/>
            <a:gdLst>
              <a:gd name="connsiteX0" fmla="*/ 1611300 w 6908692"/>
              <a:gd name="connsiteY0" fmla="*/ 0 h 5037123"/>
              <a:gd name="connsiteX1" fmla="*/ 3235911 w 6908692"/>
              <a:gd name="connsiteY1" fmla="*/ 0 h 5037123"/>
              <a:gd name="connsiteX2" fmla="*/ 3235911 w 6908692"/>
              <a:gd name="connsiteY2" fmla="*/ 636601 h 5037123"/>
              <a:gd name="connsiteX3" fmla="*/ 6908692 w 6908692"/>
              <a:gd name="connsiteY3" fmla="*/ 636601 h 5037123"/>
              <a:gd name="connsiteX4" fmla="*/ 6908692 w 6908692"/>
              <a:gd name="connsiteY4" fmla="*/ 5037123 h 5037123"/>
              <a:gd name="connsiteX5" fmla="*/ 0 w 6908692"/>
              <a:gd name="connsiteY5" fmla="*/ 5037123 h 5037123"/>
              <a:gd name="connsiteX6" fmla="*/ 0 w 6908692"/>
              <a:gd name="connsiteY6" fmla="*/ 636601 h 5037123"/>
              <a:gd name="connsiteX7" fmla="*/ 1611300 w 6908692"/>
              <a:gd name="connsiteY7" fmla="*/ 636601 h 503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08692" h="5037123">
                <a:moveTo>
                  <a:pt x="1611300" y="0"/>
                </a:moveTo>
                <a:lnTo>
                  <a:pt x="3235911" y="0"/>
                </a:lnTo>
                <a:lnTo>
                  <a:pt x="3235911" y="636601"/>
                </a:lnTo>
                <a:lnTo>
                  <a:pt x="6908692" y="636601"/>
                </a:lnTo>
                <a:lnTo>
                  <a:pt x="6908692" y="5037123"/>
                </a:lnTo>
                <a:lnTo>
                  <a:pt x="0" y="5037123"/>
                </a:lnTo>
                <a:lnTo>
                  <a:pt x="0" y="636601"/>
                </a:lnTo>
                <a:lnTo>
                  <a:pt x="1611300" y="63660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67B1559-B460-4F06-BC59-B1F6BE363E07}"/>
              </a:ext>
            </a:extLst>
          </p:cNvPr>
          <p:cNvSpPr txBox="1"/>
          <p:nvPr/>
        </p:nvSpPr>
        <p:spPr>
          <a:xfrm>
            <a:off x="2023555" y="1302419"/>
            <a:ext cx="157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표준 데이터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1878248" y="3059054"/>
            <a:ext cx="7941255" cy="3407649"/>
            <a:chOff x="1400454" y="3767508"/>
            <a:chExt cx="6678485" cy="2999955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EE547155-C732-44E7-AE66-27AB4715C5EC}"/>
                </a:ext>
              </a:extLst>
            </p:cNvPr>
            <p:cNvSpPr/>
            <p:nvPr/>
          </p:nvSpPr>
          <p:spPr>
            <a:xfrm>
              <a:off x="1400454" y="3767508"/>
              <a:ext cx="634309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DF4CE633-240B-48CE-8CA0-4F2A7D8D68B4}"/>
                </a:ext>
              </a:extLst>
            </p:cNvPr>
            <p:cNvSpPr/>
            <p:nvPr/>
          </p:nvSpPr>
          <p:spPr>
            <a:xfrm>
              <a:off x="1400454" y="4844853"/>
              <a:ext cx="634309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54F5F4E4-4975-411A-B7A6-7F3C5972F451}"/>
                </a:ext>
              </a:extLst>
            </p:cNvPr>
            <p:cNvSpPr/>
            <p:nvPr/>
          </p:nvSpPr>
          <p:spPr>
            <a:xfrm>
              <a:off x="1415991" y="5937879"/>
              <a:ext cx="6343092" cy="804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="" xmlns:a16="http://schemas.microsoft.com/office/drawing/2014/main" id="{2DD2F934-4F04-4A2C-933A-BA7CAA9EC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730" y="3880232"/>
              <a:ext cx="781570" cy="67327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="" xmlns:a16="http://schemas.microsoft.com/office/drawing/2014/main" id="{D8858975-2E0B-4225-84A4-2D2627389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730" y="6069315"/>
              <a:ext cx="781570" cy="67327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AD38EDF4-1970-497C-8EA2-333C6D2FF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34730" y="4961602"/>
              <a:ext cx="781570" cy="6732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84909135-8F37-4928-A721-9FF194C2997F}"/>
                </a:ext>
              </a:extLst>
            </p:cNvPr>
            <p:cNvSpPr txBox="1"/>
            <p:nvPr/>
          </p:nvSpPr>
          <p:spPr>
            <a:xfrm>
              <a:off x="2499065" y="4022286"/>
              <a:ext cx="3280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대구광역시 지역별 공원비율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ED9545B1-C0CE-4BE4-A374-8FBD00BAB78C}"/>
                </a:ext>
              </a:extLst>
            </p:cNvPr>
            <p:cNvSpPr txBox="1"/>
            <p:nvPr/>
          </p:nvSpPr>
          <p:spPr>
            <a:xfrm>
              <a:off x="2499065" y="5127377"/>
              <a:ext cx="305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대학교별 재학생 현황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649EE8B7-C26D-4F1C-BAE3-EB4C285D31FF}"/>
                </a:ext>
              </a:extLst>
            </p:cNvPr>
            <p:cNvSpPr txBox="1"/>
            <p:nvPr/>
          </p:nvSpPr>
          <p:spPr>
            <a:xfrm>
              <a:off x="2499065" y="6224505"/>
              <a:ext cx="305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Titanic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6107596" y="3865865"/>
              <a:ext cx="1953459" cy="732473"/>
              <a:chOff x="6107596" y="3865865"/>
              <a:chExt cx="1953459" cy="732473"/>
            </a:xfrm>
          </p:grpSpPr>
          <p:pic>
            <p:nvPicPr>
              <p:cNvPr id="40" name="그래픽 78" descr="엄지 올리기">
                <a:extLst>
                  <a:ext uri="{FF2B5EF4-FFF2-40B4-BE49-F238E27FC236}">
                    <a16:creationId xmlns="" xmlns:a16="http://schemas.microsoft.com/office/drawing/2014/main" id="{19E073B0-3A8D-4022-B808-D2CB7E1398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25480" y="3865865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41" name="그래픽 79" descr="남자와 여자">
                <a:extLst>
                  <a:ext uri="{FF2B5EF4-FFF2-40B4-BE49-F238E27FC236}">
                    <a16:creationId xmlns="" xmlns:a16="http://schemas.microsoft.com/office/drawing/2014/main" id="{99D17BA7-3929-48FD-92FF-F81F42ED2D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07596" y="4243016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42" name="그래픽 80" descr="채팅">
                <a:extLst>
                  <a:ext uri="{FF2B5EF4-FFF2-40B4-BE49-F238E27FC236}">
                    <a16:creationId xmlns="" xmlns:a16="http://schemas.microsoft.com/office/drawing/2014/main" id="{F8F7552B-6F49-4ABD-80ED-DB3E9D9CEA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72291" y="3915871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43" name="그래픽 81" descr="문서">
                <a:extLst>
                  <a:ext uri="{FF2B5EF4-FFF2-40B4-BE49-F238E27FC236}">
                    <a16:creationId xmlns="" xmlns:a16="http://schemas.microsoft.com/office/drawing/2014/main" id="{398F7014-CE62-405E-B5B6-9AA67F524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976214" y="4226803"/>
                <a:ext cx="355322" cy="355322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DB69D88C-BEC2-4A4C-A8FF-D09B96B1264A}"/>
                  </a:ext>
                </a:extLst>
              </p:cNvPr>
              <p:cNvSpPr txBox="1"/>
              <p:nvPr/>
            </p:nvSpPr>
            <p:spPr>
              <a:xfrm>
                <a:off x="6437234" y="3948218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93C091C3-67E9-463A-9823-DBC81D60C4A5}"/>
                  </a:ext>
                </a:extLst>
              </p:cNvPr>
              <p:cNvSpPr txBox="1"/>
              <p:nvPr/>
            </p:nvSpPr>
            <p:spPr>
              <a:xfrm>
                <a:off x="7317684" y="4303333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C03B6245-16C6-480B-8D2B-4A3BE6F1660C}"/>
                  </a:ext>
                </a:extLst>
              </p:cNvPr>
              <p:cNvSpPr txBox="1"/>
              <p:nvPr/>
            </p:nvSpPr>
            <p:spPr>
              <a:xfrm>
                <a:off x="6466841" y="4286973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38B02707-B0FC-4DE5-9A7A-B714FFE729B5}"/>
                  </a:ext>
                </a:extLst>
              </p:cNvPr>
              <p:cNvSpPr txBox="1"/>
              <p:nvPr/>
            </p:nvSpPr>
            <p:spPr>
              <a:xfrm>
                <a:off x="7279340" y="3959577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9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6125480" y="4932413"/>
              <a:ext cx="1953459" cy="732473"/>
              <a:chOff x="6125480" y="4932413"/>
              <a:chExt cx="1953459" cy="732473"/>
            </a:xfrm>
          </p:grpSpPr>
          <p:pic>
            <p:nvPicPr>
              <p:cNvPr id="32" name="그래픽 92" descr="엄지 올리기">
                <a:extLst>
                  <a:ext uri="{FF2B5EF4-FFF2-40B4-BE49-F238E27FC236}">
                    <a16:creationId xmlns="" xmlns:a16="http://schemas.microsoft.com/office/drawing/2014/main" id="{91F947A4-D368-4D54-B35B-863AAD0BCF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43364" y="4932413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33" name="그래픽 94" descr="남자와 여자">
                <a:extLst>
                  <a:ext uri="{FF2B5EF4-FFF2-40B4-BE49-F238E27FC236}">
                    <a16:creationId xmlns="" xmlns:a16="http://schemas.microsoft.com/office/drawing/2014/main" id="{71F03BB1-3029-4A23-BDDB-49120C5F46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25480" y="5309564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34" name="그래픽 95" descr="채팅">
                <a:extLst>
                  <a:ext uri="{FF2B5EF4-FFF2-40B4-BE49-F238E27FC236}">
                    <a16:creationId xmlns="" xmlns:a16="http://schemas.microsoft.com/office/drawing/2014/main" id="{224C5DFA-B94B-4469-8F61-3124D8D4C0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90175" y="4982419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35" name="그래픽 96" descr="문서">
                <a:extLst>
                  <a:ext uri="{FF2B5EF4-FFF2-40B4-BE49-F238E27FC236}">
                    <a16:creationId xmlns="" xmlns:a16="http://schemas.microsoft.com/office/drawing/2014/main" id="{F9D9309E-AC7A-41A4-A2EE-D3C107C10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994098" y="5293351"/>
                <a:ext cx="355322" cy="355322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B65949C7-D9E9-4608-A71E-C82C09EDD4B5}"/>
                  </a:ext>
                </a:extLst>
              </p:cNvPr>
              <p:cNvSpPr txBox="1"/>
              <p:nvPr/>
            </p:nvSpPr>
            <p:spPr>
              <a:xfrm>
                <a:off x="6455118" y="5014766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15EFE9FF-B13F-4510-962B-62A7CF757DA9}"/>
                  </a:ext>
                </a:extLst>
              </p:cNvPr>
              <p:cNvSpPr txBox="1"/>
              <p:nvPr/>
            </p:nvSpPr>
            <p:spPr>
              <a:xfrm>
                <a:off x="7335568" y="5369881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358F4131-143A-4439-A998-417AF66AE18A}"/>
                  </a:ext>
                </a:extLst>
              </p:cNvPr>
              <p:cNvSpPr txBox="1"/>
              <p:nvPr/>
            </p:nvSpPr>
            <p:spPr>
              <a:xfrm>
                <a:off x="6484725" y="5353521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9DBCF7B2-1685-443B-A4AC-7D1A32860E97}"/>
                  </a:ext>
                </a:extLst>
              </p:cNvPr>
              <p:cNvSpPr txBox="1"/>
              <p:nvPr/>
            </p:nvSpPr>
            <p:spPr>
              <a:xfrm>
                <a:off x="7297224" y="5026125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8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6125480" y="6034990"/>
              <a:ext cx="1953459" cy="732473"/>
              <a:chOff x="6125480" y="6034990"/>
              <a:chExt cx="1953459" cy="732473"/>
            </a:xfrm>
          </p:grpSpPr>
          <p:pic>
            <p:nvPicPr>
              <p:cNvPr id="24" name="그래픽 112" descr="엄지 올리기">
                <a:extLst>
                  <a:ext uri="{FF2B5EF4-FFF2-40B4-BE49-F238E27FC236}">
                    <a16:creationId xmlns="" xmlns:a16="http://schemas.microsoft.com/office/drawing/2014/main" id="{4706FE8D-F723-4B46-8C9F-4EFC693FD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43364" y="6034990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5" name="그래픽 113" descr="남자와 여자">
                <a:extLst>
                  <a:ext uri="{FF2B5EF4-FFF2-40B4-BE49-F238E27FC236}">
                    <a16:creationId xmlns="" xmlns:a16="http://schemas.microsoft.com/office/drawing/2014/main" id="{15157CA9-C21E-439C-B3C0-E221FFC2C9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25480" y="6412141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6" name="그래픽 114" descr="채팅">
                <a:extLst>
                  <a:ext uri="{FF2B5EF4-FFF2-40B4-BE49-F238E27FC236}">
                    <a16:creationId xmlns="" xmlns:a16="http://schemas.microsoft.com/office/drawing/2014/main" id="{BACACA52-EF6B-4911-AE3F-3934A3196C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90175" y="6084996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7" name="그래픽 115" descr="문서">
                <a:extLst>
                  <a:ext uri="{FF2B5EF4-FFF2-40B4-BE49-F238E27FC236}">
                    <a16:creationId xmlns="" xmlns:a16="http://schemas.microsoft.com/office/drawing/2014/main" id="{B9145E80-0A88-4F45-9DF3-11CC2DA06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994098" y="6395928"/>
                <a:ext cx="355322" cy="35532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E5FD763C-57AF-40B9-89A7-CC915CDF689C}"/>
                  </a:ext>
                </a:extLst>
              </p:cNvPr>
              <p:cNvSpPr txBox="1"/>
              <p:nvPr/>
            </p:nvSpPr>
            <p:spPr>
              <a:xfrm>
                <a:off x="6455118" y="6117343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135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77F18DB4-2F0B-4FDC-BA6B-36ECF10C60D2}"/>
                  </a:ext>
                </a:extLst>
              </p:cNvPr>
              <p:cNvSpPr txBox="1"/>
              <p:nvPr/>
            </p:nvSpPr>
            <p:spPr>
              <a:xfrm>
                <a:off x="7335568" y="6472458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B4EF12D6-711F-4196-8A05-D7D92E5142AE}"/>
                  </a:ext>
                </a:extLst>
              </p:cNvPr>
              <p:cNvSpPr txBox="1"/>
              <p:nvPr/>
            </p:nvSpPr>
            <p:spPr>
              <a:xfrm>
                <a:off x="6431457" y="6456098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1,312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290DF06B-638C-4786-867B-326549FE15BD}"/>
                  </a:ext>
                </a:extLst>
              </p:cNvPr>
              <p:cNvSpPr txBox="1"/>
              <p:nvPr/>
            </p:nvSpPr>
            <p:spPr>
              <a:xfrm>
                <a:off x="7297224" y="6128702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</p:grpSp>
      <p:pic>
        <p:nvPicPr>
          <p:cNvPr id="48" name="그래픽 27" descr="폴더">
            <a:extLst>
              <a:ext uri="{FF2B5EF4-FFF2-40B4-BE49-F238E27FC236}">
                <a16:creationId xmlns="" xmlns:a16="http://schemas.microsoft.com/office/drawing/2014/main" id="{F8EDB3A5-4CE0-433C-A2C2-869E70100A1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79624" y="1275383"/>
            <a:ext cx="363222" cy="41399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3C63DD6-6EE9-4D23-834C-03E3A6F91909}"/>
              </a:ext>
            </a:extLst>
          </p:cNvPr>
          <p:cNvSpPr txBox="1"/>
          <p:nvPr/>
        </p:nvSpPr>
        <p:spPr>
          <a:xfrm>
            <a:off x="2576914" y="2472694"/>
            <a:ext cx="2354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ea typeface="제주고딕" panose="02000300000000000000" pitchFamily="2" charset="-127"/>
              </a:rPr>
              <a:t>보고서 찾아보기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E555612E-3484-45D3-8CF9-241A34C3FDC9}"/>
              </a:ext>
            </a:extLst>
          </p:cNvPr>
          <p:cNvSpPr txBox="1"/>
          <p:nvPr/>
        </p:nvSpPr>
        <p:spPr>
          <a:xfrm>
            <a:off x="4071309" y="1298528"/>
            <a:ext cx="157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보고서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0793521-2A86-4BDE-9A06-19E0E2BF042C}"/>
              </a:ext>
            </a:extLst>
          </p:cNvPr>
          <p:cNvSpPr txBox="1"/>
          <p:nvPr/>
        </p:nvSpPr>
        <p:spPr>
          <a:xfrm>
            <a:off x="1755955" y="1836968"/>
            <a:ext cx="2903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보고서</a:t>
            </a:r>
          </a:p>
        </p:txBody>
      </p:sp>
      <p:sp>
        <p:nvSpPr>
          <p:cNvPr id="52" name="사각형: 둥근 모서리 151">
            <a:extLst>
              <a:ext uri="{FF2B5EF4-FFF2-40B4-BE49-F238E27FC236}">
                <a16:creationId xmlns="" xmlns:a16="http://schemas.microsoft.com/office/drawing/2014/main" id="{3CD0837B-97FF-4A60-A983-BA2B887A967C}"/>
              </a:ext>
            </a:extLst>
          </p:cNvPr>
          <p:cNvSpPr/>
          <p:nvPr/>
        </p:nvSpPr>
        <p:spPr>
          <a:xfrm>
            <a:off x="8509438" y="1481171"/>
            <a:ext cx="1319256" cy="313891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데이터셋 업로드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20403B8D-3074-4CA4-924F-7309789016B2}"/>
              </a:ext>
            </a:extLst>
          </p:cNvPr>
          <p:cNvSpPr txBox="1"/>
          <p:nvPr/>
        </p:nvSpPr>
        <p:spPr>
          <a:xfrm>
            <a:off x="3000840" y="5331465"/>
            <a:ext cx="115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데이터</a:t>
            </a:r>
          </a:p>
        </p:txBody>
      </p:sp>
      <p:pic>
        <p:nvPicPr>
          <p:cNvPr id="54" name="그래픽 155" descr="가로 막대형 차트">
            <a:extLst>
              <a:ext uri="{FF2B5EF4-FFF2-40B4-BE49-F238E27FC236}">
                <a16:creationId xmlns="" xmlns:a16="http://schemas.microsoft.com/office/drawing/2014/main" id="{9A9106F8-EFFF-4A44-BDCA-64383F264AD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38825" y="1265027"/>
            <a:ext cx="422506" cy="422506"/>
          </a:xfrm>
          <a:prstGeom prst="rect">
            <a:avLst/>
          </a:prstGeom>
        </p:spPr>
      </p:pic>
      <p:grpSp>
        <p:nvGrpSpPr>
          <p:cNvPr id="86" name="그룹 85"/>
          <p:cNvGrpSpPr/>
          <p:nvPr/>
        </p:nvGrpSpPr>
        <p:grpSpPr>
          <a:xfrm>
            <a:off x="3913452" y="2396407"/>
            <a:ext cx="4138055" cy="454477"/>
            <a:chOff x="3435658" y="3104861"/>
            <a:chExt cx="3480047" cy="400103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265F3A2F-6E44-4B62-A69F-64EC85A0E75C}"/>
                </a:ext>
              </a:extLst>
            </p:cNvPr>
            <p:cNvSpPr/>
            <p:nvPr/>
          </p:nvSpPr>
          <p:spPr>
            <a:xfrm>
              <a:off x="3435658" y="3104861"/>
              <a:ext cx="3480047" cy="400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A980237D-0B1F-4167-86FA-F05406752E74}"/>
                </a:ext>
              </a:extLst>
            </p:cNvPr>
            <p:cNvSpPr/>
            <p:nvPr/>
          </p:nvSpPr>
          <p:spPr>
            <a:xfrm>
              <a:off x="6428985" y="3104861"/>
              <a:ext cx="486720" cy="400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래픽 124" descr="돋보기">
              <a:extLst>
                <a:ext uri="{FF2B5EF4-FFF2-40B4-BE49-F238E27FC236}">
                  <a16:creationId xmlns="" xmlns:a16="http://schemas.microsoft.com/office/drawing/2014/main" id="{36482C8E-7D01-4DCD-9807-87BCA705D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489549" y="3104864"/>
              <a:ext cx="365593" cy="400100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3A73FE7-2DCE-42C9-B148-EE80BC71C762}"/>
              </a:ext>
            </a:extLst>
          </p:cNvPr>
          <p:cNvSpPr txBox="1"/>
          <p:nvPr/>
        </p:nvSpPr>
        <p:spPr>
          <a:xfrm>
            <a:off x="2387990" y="2773128"/>
            <a:ext cx="115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 데이터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259AE42A-DC11-4965-9DEA-C31535A85538}"/>
              </a:ext>
            </a:extLst>
          </p:cNvPr>
          <p:cNvSpPr txBox="1"/>
          <p:nvPr/>
        </p:nvSpPr>
        <p:spPr>
          <a:xfrm>
            <a:off x="2388748" y="3874333"/>
            <a:ext cx="115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 데이터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28CC7B2A-675C-4491-9B07-06595B3F652D}"/>
              </a:ext>
            </a:extLst>
          </p:cNvPr>
          <p:cNvSpPr/>
          <p:nvPr/>
        </p:nvSpPr>
        <p:spPr>
          <a:xfrm>
            <a:off x="2412565" y="2319667"/>
            <a:ext cx="7125058" cy="3782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54A13253-2EE7-4DF7-B360-7942D66771BA}"/>
              </a:ext>
            </a:extLst>
          </p:cNvPr>
          <p:cNvSpPr/>
          <p:nvPr/>
        </p:nvSpPr>
        <p:spPr>
          <a:xfrm>
            <a:off x="2407951" y="1687433"/>
            <a:ext cx="7130573" cy="785058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데이터셋 업로드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6586429" y="4199931"/>
            <a:ext cx="2622990" cy="265103"/>
            <a:chOff x="5386600" y="4926614"/>
            <a:chExt cx="2205898" cy="233386"/>
          </a:xfrm>
        </p:grpSpPr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C496FCEB-5856-4D83-9ED6-66180C4012DA}"/>
                </a:ext>
              </a:extLst>
            </p:cNvPr>
            <p:cNvSpPr/>
            <p:nvPr/>
          </p:nvSpPr>
          <p:spPr>
            <a:xfrm>
              <a:off x="5386600" y="4926615"/>
              <a:ext cx="2183984" cy="2333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>
                  <a:solidFill>
                    <a:schemeClr val="tx1"/>
                  </a:solidFill>
                  <a:ea typeface="제주고딕" panose="02000300000000000000" pitchFamily="2" charset="-127"/>
                </a:rPr>
                <a:t>수은불망</a:t>
              </a:r>
              <a:r>
                <a:rPr lang="ko-KR" altLang="en-US" sz="1200" dirty="0">
                  <a:solidFill>
                    <a:schemeClr val="tx1"/>
                  </a:solidFill>
                  <a:ea typeface="제주고딕" panose="02000300000000000000" pitchFamily="2" charset="-127"/>
                </a:rPr>
                <a:t> 현황</a:t>
              </a:r>
              <a:r>
                <a:rPr lang="en-US" altLang="ko-KR" sz="1200" dirty="0">
                  <a:solidFill>
                    <a:schemeClr val="tx1"/>
                  </a:solidFill>
                  <a:ea typeface="제주고딕" panose="02000300000000000000" pitchFamily="2" charset="-127"/>
                </a:rPr>
                <a:t>.</a:t>
              </a:r>
              <a:r>
                <a:rPr lang="en-US" altLang="ko-KR" sz="1200" dirty="0" err="1">
                  <a:solidFill>
                    <a:schemeClr val="tx1"/>
                  </a:solidFill>
                  <a:ea typeface="제주고딕" panose="02000300000000000000" pitchFamily="2" charset="-127"/>
                </a:rPr>
                <a:t>xlsx</a:t>
              </a:r>
              <a:endParaRPr lang="ko-KR" altLang="en-US" sz="1200" dirty="0">
                <a:solidFill>
                  <a:schemeClr val="tx1"/>
                </a:solidFill>
                <a:ea typeface="제주고딕" panose="02000300000000000000" pitchFamily="2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DC2E8EB9-A2C8-453C-AE84-618941BC1AB6}"/>
                </a:ext>
              </a:extLst>
            </p:cNvPr>
            <p:cNvSpPr/>
            <p:nvPr/>
          </p:nvSpPr>
          <p:spPr>
            <a:xfrm>
              <a:off x="6936491" y="4926614"/>
              <a:ext cx="656007" cy="23338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찾아보기</a:t>
              </a:r>
            </a:p>
          </p:txBody>
        </p:sp>
      </p:grpSp>
      <p:sp>
        <p:nvSpPr>
          <p:cNvPr id="66" name="사각형: 둥근 모서리 71">
            <a:extLst>
              <a:ext uri="{FF2B5EF4-FFF2-40B4-BE49-F238E27FC236}">
                <a16:creationId xmlns="" xmlns:a16="http://schemas.microsoft.com/office/drawing/2014/main" id="{3B8943F1-8F34-48C3-868E-46F70CC53C24}"/>
              </a:ext>
            </a:extLst>
          </p:cNvPr>
          <p:cNvSpPr/>
          <p:nvPr/>
        </p:nvSpPr>
        <p:spPr>
          <a:xfrm>
            <a:off x="8452291" y="5441119"/>
            <a:ext cx="940924" cy="403610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제주고딕" panose="02000300000000000000" pitchFamily="2" charset="-127"/>
                <a:ea typeface="제주고딕" panose="02000300000000000000" pitchFamily="2" charset="-127"/>
              </a:rPr>
              <a:t>확인</a:t>
            </a:r>
          </a:p>
        </p:txBody>
      </p:sp>
      <p:sp>
        <p:nvSpPr>
          <p:cNvPr id="67" name="사각형: 둥근 모서리 72">
            <a:extLst>
              <a:ext uri="{FF2B5EF4-FFF2-40B4-BE49-F238E27FC236}">
                <a16:creationId xmlns="" xmlns:a16="http://schemas.microsoft.com/office/drawing/2014/main" id="{FDF5BDDF-48B7-4CCA-ACD7-C156A1285B0B}"/>
              </a:ext>
            </a:extLst>
          </p:cNvPr>
          <p:cNvSpPr/>
          <p:nvPr/>
        </p:nvSpPr>
        <p:spPr>
          <a:xfrm>
            <a:off x="7438193" y="5434374"/>
            <a:ext cx="940924" cy="403610"/>
          </a:xfrm>
          <a:prstGeom prst="roundRect">
            <a:avLst>
              <a:gd name="adj" fmla="val 13951"/>
            </a:avLst>
          </a:prstGeom>
          <a:solidFill>
            <a:schemeClr val="bg1"/>
          </a:solidFill>
          <a:ln w="63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취소</a:t>
            </a:r>
          </a:p>
        </p:txBody>
      </p:sp>
      <p:sp>
        <p:nvSpPr>
          <p:cNvPr id="68" name="사각형: 둥근 모서리 76">
            <a:extLst>
              <a:ext uri="{FF2B5EF4-FFF2-40B4-BE49-F238E27FC236}">
                <a16:creationId xmlns="" xmlns:a16="http://schemas.microsoft.com/office/drawing/2014/main" id="{62BAB262-63D2-4647-9778-671F0B863BAC}"/>
              </a:ext>
            </a:extLst>
          </p:cNvPr>
          <p:cNvSpPr/>
          <p:nvPr/>
        </p:nvSpPr>
        <p:spPr>
          <a:xfrm>
            <a:off x="8509556" y="1135029"/>
            <a:ext cx="1319256" cy="313891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보고서 생성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9B84BE94-57DB-4E79-8353-397B79858658}"/>
              </a:ext>
            </a:extLst>
          </p:cNvPr>
          <p:cNvSpPr/>
          <p:nvPr/>
        </p:nvSpPr>
        <p:spPr>
          <a:xfrm>
            <a:off x="2922535" y="2618419"/>
            <a:ext cx="1671664" cy="2651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ea typeface="제주고딕" panose="02000300000000000000" pitchFamily="2" charset="-127"/>
              </a:rPr>
              <a:t>수은불망 현황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53652141-9E3D-4D3D-B689-485E7F4286A9}"/>
              </a:ext>
            </a:extLst>
          </p:cNvPr>
          <p:cNvSpPr/>
          <p:nvPr/>
        </p:nvSpPr>
        <p:spPr>
          <a:xfrm>
            <a:off x="2922535" y="2937934"/>
            <a:ext cx="1671664" cy="2651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ea typeface="제주고딕" panose="02000300000000000000" pitchFamily="2" charset="-127"/>
              </a:rPr>
              <a:t>수은불망</a:t>
            </a:r>
            <a:r>
              <a:rPr lang="ko-KR" altLang="en-US" sz="1200" dirty="0">
                <a:solidFill>
                  <a:schemeClr val="tx1"/>
                </a:solidFill>
                <a:ea typeface="제주고딕" panose="02000300000000000000" pitchFamily="2" charset="-127"/>
              </a:rPr>
              <a:t> 사무실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F0D041D-DFB5-417D-B5DA-1DD8B59B9507}"/>
              </a:ext>
            </a:extLst>
          </p:cNvPr>
          <p:cNvSpPr/>
          <p:nvPr/>
        </p:nvSpPr>
        <p:spPr>
          <a:xfrm>
            <a:off x="2922535" y="3244165"/>
            <a:ext cx="1671664" cy="2651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ea typeface="제주고딕" panose="02000300000000000000" pitchFamily="2" charset="-127"/>
              </a:rPr>
              <a:t>내용을 입력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32E77A06-E798-4F91-86D3-0613EF8C5398}"/>
              </a:ext>
            </a:extLst>
          </p:cNvPr>
          <p:cNvSpPr/>
          <p:nvPr/>
        </p:nvSpPr>
        <p:spPr>
          <a:xfrm>
            <a:off x="2922535" y="3528107"/>
            <a:ext cx="1671664" cy="672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bg1">
                  <a:lumMod val="85000"/>
                </a:schemeClr>
              </a:solidFill>
              <a:ea typeface="제주고딕" panose="02000300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D5A1C05-5720-45A5-8167-B967A6BC03B5}"/>
              </a:ext>
            </a:extLst>
          </p:cNvPr>
          <p:cNvSpPr txBox="1"/>
          <p:nvPr/>
        </p:nvSpPr>
        <p:spPr>
          <a:xfrm>
            <a:off x="2436586" y="2629748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ea typeface="제주고딕" panose="02000300000000000000" pitchFamily="2" charset="-127"/>
              </a:rPr>
              <a:t>제목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541E3E5-48DD-4510-9DCD-9DA8892B21C0}"/>
              </a:ext>
            </a:extLst>
          </p:cNvPr>
          <p:cNvSpPr txBox="1"/>
          <p:nvPr/>
        </p:nvSpPr>
        <p:spPr>
          <a:xfrm>
            <a:off x="2446388" y="2969414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ea typeface="제주고딕" panose="02000300000000000000" pitchFamily="2" charset="-127"/>
              </a:rPr>
              <a:t>출처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3EAC843E-5B54-4BE9-BC0A-BFE97D6FBD31}"/>
              </a:ext>
            </a:extLst>
          </p:cNvPr>
          <p:cNvSpPr txBox="1"/>
          <p:nvPr/>
        </p:nvSpPr>
        <p:spPr>
          <a:xfrm>
            <a:off x="2460349" y="3273651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ea typeface="제주고딕" panose="02000300000000000000" pitchFamily="2" charset="-127"/>
              </a:rPr>
              <a:t>URL</a:t>
            </a:r>
            <a:endParaRPr lang="ko-KR" altLang="en-US" sz="1050" dirty="0">
              <a:ea typeface="제주고딕" panose="02000300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EA1DC9A-1010-43AD-ACDE-FE631B57917A}"/>
              </a:ext>
            </a:extLst>
          </p:cNvPr>
          <p:cNvSpPr txBox="1"/>
          <p:nvPr/>
        </p:nvSpPr>
        <p:spPr>
          <a:xfrm>
            <a:off x="2462276" y="3543780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ea typeface="제주고딕" panose="02000300000000000000" pitchFamily="2" charset="-127"/>
              </a:rPr>
              <a:t>설명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2E20E33B-FA3D-4144-BD1C-DEE74A6EDDAA}"/>
              </a:ext>
            </a:extLst>
          </p:cNvPr>
          <p:cNvCxnSpPr/>
          <p:nvPr/>
        </p:nvCxnSpPr>
        <p:spPr>
          <a:xfrm>
            <a:off x="4698181" y="2613272"/>
            <a:ext cx="0" cy="171212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856D58D7-D830-4225-A082-49C3C11166AD}"/>
              </a:ext>
            </a:extLst>
          </p:cNvPr>
          <p:cNvSpPr txBox="1"/>
          <p:nvPr/>
        </p:nvSpPr>
        <p:spPr>
          <a:xfrm>
            <a:off x="2886813" y="3552343"/>
            <a:ext cx="1811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ea typeface="제주고딕" panose="02000300000000000000" pitchFamily="2" charset="-127"/>
              </a:rPr>
              <a:t>수은불망</a:t>
            </a:r>
            <a:r>
              <a:rPr lang="ko-KR" altLang="en-US" sz="1050" dirty="0">
                <a:ea typeface="제주고딕" panose="02000300000000000000" pitchFamily="2" charset="-127"/>
              </a:rPr>
              <a:t> 데이터 입니다</a:t>
            </a:r>
            <a:r>
              <a:rPr lang="en-US" altLang="ko-KR" sz="1050" dirty="0">
                <a:ea typeface="제주고딕" panose="02000300000000000000" pitchFamily="2" charset="-127"/>
              </a:rPr>
              <a:t>.</a:t>
            </a:r>
            <a:endParaRPr lang="ko-KR" altLang="en-US" sz="1050" dirty="0">
              <a:ea typeface="제주고딕" panose="02000300000000000000" pitchFamily="2" charset="-127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/>
          </p:nvPr>
        </p:nvGraphicFramePr>
        <p:xfrm>
          <a:off x="4890736" y="2521606"/>
          <a:ext cx="4484865" cy="60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4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49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4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8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제주고딕" panose="020B0600000101010101" charset="-127"/>
                          <a:ea typeface="제주고딕" panose="020B0600000101010101" charset="-127"/>
                        </a:rPr>
                        <a:t>파일이름</a:t>
                      </a: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제주고딕" panose="020B0600000101010101" charset="-127"/>
                          <a:ea typeface="제주고딕" panose="020B0600000101010101" charset="-127"/>
                        </a:rPr>
                        <a:t>크기</a:t>
                      </a: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제주고딕" panose="020B0600000101010101" charset="-127"/>
                          <a:ea typeface="제주고딕" panose="020B0600000101010101" charset="-127"/>
                        </a:rPr>
                        <a:t>상태</a:t>
                      </a:r>
                      <a:endParaRPr lang="ko-KR" altLang="en-US" sz="1000" dirty="0">
                        <a:latin typeface="제주고딕" panose="020B0600000101010101" charset="-127"/>
                        <a:ea typeface="제주고딕" panose="020B0600000101010101" charset="-127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9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수은불망 인원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xls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101MB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처리중</a:t>
                      </a:r>
                      <a:endParaRPr lang="ko-KR" altLang="en-US" sz="800" dirty="0">
                        <a:solidFill>
                          <a:srgbClr val="FFC000"/>
                        </a:solidFill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9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수은불망 자산현황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xlxs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252MB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처리중</a:t>
                      </a:r>
                      <a:endParaRPr lang="ko-KR" altLang="en-US" sz="800" dirty="0">
                        <a:solidFill>
                          <a:srgbClr val="FFC000"/>
                        </a:solidFill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0" name="그림 7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521" y="4277279"/>
            <a:ext cx="148036" cy="130507"/>
          </a:xfrm>
          <a:prstGeom prst="rect">
            <a:avLst/>
          </a:prstGeom>
        </p:spPr>
      </p:pic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781372F2-2D9E-4E17-BF57-CA847198A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44917"/>
              </p:ext>
            </p:extLst>
          </p:nvPr>
        </p:nvGraphicFramePr>
        <p:xfrm>
          <a:off x="83844" y="1211857"/>
          <a:ext cx="1429305" cy="235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305">
                  <a:extLst>
                    <a:ext uri="{9D8B030D-6E8A-4147-A177-3AD203B41FA5}">
                      <a16:colId xmlns:a16="http://schemas.microsoft.com/office/drawing/2014/main" xmlns="" val="1772097009"/>
                    </a:ext>
                  </a:extLst>
                </a:gridCol>
              </a:tblGrid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 업로드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324188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유효성 검사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2715086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미리보기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테이블 속성</a:t>
                      </a:r>
                      <a:r>
                        <a:rPr lang="en-US" altLang="ko-KR" sz="1400" dirty="0" smtClean="0">
                          <a:latin typeface="+mn-lt"/>
                        </a:rPr>
                        <a:t>,</a:t>
                      </a:r>
                      <a:br>
                        <a:rPr lang="en-US" altLang="ko-KR" sz="1400" dirty="0" smtClean="0">
                          <a:latin typeface="+mn-lt"/>
                        </a:rPr>
                      </a:br>
                      <a:r>
                        <a:rPr lang="ko-KR" altLang="en-US" sz="1400" dirty="0" smtClean="0">
                          <a:latin typeface="+mn-lt"/>
                        </a:rPr>
                        <a:t>세부 내용 작성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셋 등록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B58E8D93-D77E-4CDC-B411-83CAC86D0C65}"/>
              </a:ext>
            </a:extLst>
          </p:cNvPr>
          <p:cNvSpPr/>
          <p:nvPr/>
        </p:nvSpPr>
        <p:spPr>
          <a:xfrm>
            <a:off x="8174742" y="2230868"/>
            <a:ext cx="246544" cy="2465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endParaRPr lang="ko-KR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257488" y="2479612"/>
            <a:ext cx="710319" cy="723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02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01">
            <a:extLst>
              <a:ext uri="{FF2B5EF4-FFF2-40B4-BE49-F238E27FC236}">
                <a16:creationId xmlns:a16="http://schemas.microsoft.com/office/drawing/2014/main" xmlns="" id="{D31AF58F-0ED3-4C8B-9353-92F030D390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"/>
          <a:ext cx="12191999" cy="296400"/>
        </p:xfrm>
        <a:graphic>
          <a:graphicData uri="http://schemas.openxmlformats.org/drawingml/2006/table">
            <a:tbl>
              <a:tblPr/>
              <a:tblGrid>
                <a:gridCol w="773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6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90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269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208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여기에 화면 명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137EEE7-481A-46BA-80F4-334980B6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64295"/>
              </p:ext>
            </p:extLst>
          </p:nvPr>
        </p:nvGraphicFramePr>
        <p:xfrm>
          <a:off x="9987379" y="1211857"/>
          <a:ext cx="2040878" cy="122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13">
                  <a:extLst>
                    <a:ext uri="{9D8B030D-6E8A-4147-A177-3AD203B41FA5}">
                      <a16:colId xmlns:a16="http://schemas.microsoft.com/office/drawing/2014/main" xmlns="" val="4085975335"/>
                    </a:ext>
                  </a:extLst>
                </a:gridCol>
                <a:gridCol w="1717565">
                  <a:extLst>
                    <a:ext uri="{9D8B030D-6E8A-4147-A177-3AD203B41FA5}">
                      <a16:colId xmlns:a16="http://schemas.microsoft.com/office/drawing/2014/main" xmlns="" val="758621958"/>
                    </a:ext>
                  </a:extLst>
                </a:gridCol>
              </a:tblGrid>
              <a:tr h="358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1497" marR="81497" marT="40748" marB="407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유효성이 통과 되면 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‘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유효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＇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 </a:t>
                      </a:r>
                      <a:r>
                        <a:rPr lang="ko-KR" altLang="en-US" sz="1000" b="0" dirty="0" err="1">
                          <a:solidFill>
                            <a:sysClr val="windowText" lastClr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상태변경되고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삭제도 가능</a:t>
                      </a:r>
                    </a:p>
                  </a:txBody>
                  <a:tcPr marL="81497" marR="81497" marT="40748" marB="407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0753015"/>
                  </a:ext>
                </a:extLst>
              </a:tr>
              <a:tr h="358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1497" marR="81497" marT="40748" marB="407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셋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을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등록하면 자동으로 데이터 셋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상세정보 입력하는 화면으로 이어진다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1497" marR="81497" marT="40748" marB="407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AB20A61-FECB-49E2-91CB-975514835016}"/>
              </a:ext>
            </a:extLst>
          </p:cNvPr>
          <p:cNvSpPr/>
          <p:nvPr/>
        </p:nvSpPr>
        <p:spPr>
          <a:xfrm>
            <a:off x="5240921" y="1112728"/>
            <a:ext cx="1931793" cy="7231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MyData Set</a:t>
            </a:r>
            <a:endParaRPr lang="ko-KR" altLang="en-US" sz="1400" dirty="0">
              <a:solidFill>
                <a:schemeClr val="accent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222485F-AB65-43D7-A9C1-BE1360C5C7F2}"/>
              </a:ext>
            </a:extLst>
          </p:cNvPr>
          <p:cNvSpPr/>
          <p:nvPr/>
        </p:nvSpPr>
        <p:spPr>
          <a:xfrm>
            <a:off x="1612270" y="1113081"/>
            <a:ext cx="1931793" cy="7231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" name="자유형: 도형 61">
            <a:extLst>
              <a:ext uri="{FF2B5EF4-FFF2-40B4-BE49-F238E27FC236}">
                <a16:creationId xmlns="" xmlns:a16="http://schemas.microsoft.com/office/drawing/2014/main" id="{04E53D84-EF99-47D7-A230-186FC229B6DC}"/>
              </a:ext>
            </a:extLst>
          </p:cNvPr>
          <p:cNvSpPr/>
          <p:nvPr/>
        </p:nvSpPr>
        <p:spPr>
          <a:xfrm>
            <a:off x="1609697" y="1112422"/>
            <a:ext cx="8214990" cy="5721668"/>
          </a:xfrm>
          <a:custGeom>
            <a:avLst/>
            <a:gdLst>
              <a:gd name="connsiteX0" fmla="*/ 1611300 w 6908692"/>
              <a:gd name="connsiteY0" fmla="*/ 0 h 5037123"/>
              <a:gd name="connsiteX1" fmla="*/ 3235911 w 6908692"/>
              <a:gd name="connsiteY1" fmla="*/ 0 h 5037123"/>
              <a:gd name="connsiteX2" fmla="*/ 3235911 w 6908692"/>
              <a:gd name="connsiteY2" fmla="*/ 636601 h 5037123"/>
              <a:gd name="connsiteX3" fmla="*/ 6908692 w 6908692"/>
              <a:gd name="connsiteY3" fmla="*/ 636601 h 5037123"/>
              <a:gd name="connsiteX4" fmla="*/ 6908692 w 6908692"/>
              <a:gd name="connsiteY4" fmla="*/ 5037123 h 5037123"/>
              <a:gd name="connsiteX5" fmla="*/ 0 w 6908692"/>
              <a:gd name="connsiteY5" fmla="*/ 5037123 h 5037123"/>
              <a:gd name="connsiteX6" fmla="*/ 0 w 6908692"/>
              <a:gd name="connsiteY6" fmla="*/ 636601 h 5037123"/>
              <a:gd name="connsiteX7" fmla="*/ 1611300 w 6908692"/>
              <a:gd name="connsiteY7" fmla="*/ 636601 h 503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08692" h="5037123">
                <a:moveTo>
                  <a:pt x="1611300" y="0"/>
                </a:moveTo>
                <a:lnTo>
                  <a:pt x="3235911" y="0"/>
                </a:lnTo>
                <a:lnTo>
                  <a:pt x="3235911" y="636601"/>
                </a:lnTo>
                <a:lnTo>
                  <a:pt x="6908692" y="636601"/>
                </a:lnTo>
                <a:lnTo>
                  <a:pt x="6908692" y="5037123"/>
                </a:lnTo>
                <a:lnTo>
                  <a:pt x="0" y="5037123"/>
                </a:lnTo>
                <a:lnTo>
                  <a:pt x="0" y="636601"/>
                </a:lnTo>
                <a:lnTo>
                  <a:pt x="1611300" y="63660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67B1559-B460-4F06-BC59-B1F6BE363E07}"/>
              </a:ext>
            </a:extLst>
          </p:cNvPr>
          <p:cNvSpPr txBox="1"/>
          <p:nvPr/>
        </p:nvSpPr>
        <p:spPr>
          <a:xfrm>
            <a:off x="2023555" y="1302419"/>
            <a:ext cx="157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표준 데이터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1878248" y="3059054"/>
            <a:ext cx="7941255" cy="3407649"/>
            <a:chOff x="1400454" y="3767508"/>
            <a:chExt cx="6678485" cy="2999955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EE547155-C732-44E7-AE66-27AB4715C5EC}"/>
                </a:ext>
              </a:extLst>
            </p:cNvPr>
            <p:cNvSpPr/>
            <p:nvPr/>
          </p:nvSpPr>
          <p:spPr>
            <a:xfrm>
              <a:off x="1400454" y="3767508"/>
              <a:ext cx="634309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DF4CE633-240B-48CE-8CA0-4F2A7D8D68B4}"/>
                </a:ext>
              </a:extLst>
            </p:cNvPr>
            <p:cNvSpPr/>
            <p:nvPr/>
          </p:nvSpPr>
          <p:spPr>
            <a:xfrm>
              <a:off x="1400454" y="4844853"/>
              <a:ext cx="634309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54F5F4E4-4975-411A-B7A6-7F3C5972F451}"/>
                </a:ext>
              </a:extLst>
            </p:cNvPr>
            <p:cNvSpPr/>
            <p:nvPr/>
          </p:nvSpPr>
          <p:spPr>
            <a:xfrm>
              <a:off x="1415991" y="5937879"/>
              <a:ext cx="6343092" cy="804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="" xmlns:a16="http://schemas.microsoft.com/office/drawing/2014/main" id="{2DD2F934-4F04-4A2C-933A-BA7CAA9EC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730" y="3880232"/>
              <a:ext cx="781570" cy="67327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="" xmlns:a16="http://schemas.microsoft.com/office/drawing/2014/main" id="{D8858975-2E0B-4225-84A4-2D2627389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730" y="6069315"/>
              <a:ext cx="781570" cy="67327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AD38EDF4-1970-497C-8EA2-333C6D2FF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34730" y="4961602"/>
              <a:ext cx="781570" cy="6732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84909135-8F37-4928-A721-9FF194C2997F}"/>
                </a:ext>
              </a:extLst>
            </p:cNvPr>
            <p:cNvSpPr txBox="1"/>
            <p:nvPr/>
          </p:nvSpPr>
          <p:spPr>
            <a:xfrm>
              <a:off x="2499065" y="4022286"/>
              <a:ext cx="3280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대구광역시 지역별 공원비율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ED9545B1-C0CE-4BE4-A374-8FBD00BAB78C}"/>
                </a:ext>
              </a:extLst>
            </p:cNvPr>
            <p:cNvSpPr txBox="1"/>
            <p:nvPr/>
          </p:nvSpPr>
          <p:spPr>
            <a:xfrm>
              <a:off x="2499065" y="5127377"/>
              <a:ext cx="305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대학교별 재학생 현황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649EE8B7-C26D-4F1C-BAE3-EB4C285D31FF}"/>
                </a:ext>
              </a:extLst>
            </p:cNvPr>
            <p:cNvSpPr txBox="1"/>
            <p:nvPr/>
          </p:nvSpPr>
          <p:spPr>
            <a:xfrm>
              <a:off x="2499065" y="6224505"/>
              <a:ext cx="305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Titanic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6107596" y="3865865"/>
              <a:ext cx="1953459" cy="732473"/>
              <a:chOff x="6107596" y="3865865"/>
              <a:chExt cx="1953459" cy="732473"/>
            </a:xfrm>
          </p:grpSpPr>
          <p:pic>
            <p:nvPicPr>
              <p:cNvPr id="40" name="그래픽 78" descr="엄지 올리기">
                <a:extLst>
                  <a:ext uri="{FF2B5EF4-FFF2-40B4-BE49-F238E27FC236}">
                    <a16:creationId xmlns="" xmlns:a16="http://schemas.microsoft.com/office/drawing/2014/main" id="{19E073B0-3A8D-4022-B808-D2CB7E1398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25480" y="3865865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41" name="그래픽 79" descr="남자와 여자">
                <a:extLst>
                  <a:ext uri="{FF2B5EF4-FFF2-40B4-BE49-F238E27FC236}">
                    <a16:creationId xmlns="" xmlns:a16="http://schemas.microsoft.com/office/drawing/2014/main" id="{99D17BA7-3929-48FD-92FF-F81F42ED2D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07596" y="4243016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42" name="그래픽 80" descr="채팅">
                <a:extLst>
                  <a:ext uri="{FF2B5EF4-FFF2-40B4-BE49-F238E27FC236}">
                    <a16:creationId xmlns="" xmlns:a16="http://schemas.microsoft.com/office/drawing/2014/main" id="{F8F7552B-6F49-4ABD-80ED-DB3E9D9CEA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72291" y="3915871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43" name="그래픽 81" descr="문서">
                <a:extLst>
                  <a:ext uri="{FF2B5EF4-FFF2-40B4-BE49-F238E27FC236}">
                    <a16:creationId xmlns="" xmlns:a16="http://schemas.microsoft.com/office/drawing/2014/main" id="{398F7014-CE62-405E-B5B6-9AA67F524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976214" y="4226803"/>
                <a:ext cx="355322" cy="355322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DB69D88C-BEC2-4A4C-A8FF-D09B96B1264A}"/>
                  </a:ext>
                </a:extLst>
              </p:cNvPr>
              <p:cNvSpPr txBox="1"/>
              <p:nvPr/>
            </p:nvSpPr>
            <p:spPr>
              <a:xfrm>
                <a:off x="6437234" y="3948218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93C091C3-67E9-463A-9823-DBC81D60C4A5}"/>
                  </a:ext>
                </a:extLst>
              </p:cNvPr>
              <p:cNvSpPr txBox="1"/>
              <p:nvPr/>
            </p:nvSpPr>
            <p:spPr>
              <a:xfrm>
                <a:off x="7317684" y="4303333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C03B6245-16C6-480B-8D2B-4A3BE6F1660C}"/>
                  </a:ext>
                </a:extLst>
              </p:cNvPr>
              <p:cNvSpPr txBox="1"/>
              <p:nvPr/>
            </p:nvSpPr>
            <p:spPr>
              <a:xfrm>
                <a:off x="6466841" y="4286973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38B02707-B0FC-4DE5-9A7A-B714FFE729B5}"/>
                  </a:ext>
                </a:extLst>
              </p:cNvPr>
              <p:cNvSpPr txBox="1"/>
              <p:nvPr/>
            </p:nvSpPr>
            <p:spPr>
              <a:xfrm>
                <a:off x="7279340" y="3959577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9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6125480" y="4932413"/>
              <a:ext cx="1953459" cy="732473"/>
              <a:chOff x="6125480" y="4932413"/>
              <a:chExt cx="1953459" cy="732473"/>
            </a:xfrm>
          </p:grpSpPr>
          <p:pic>
            <p:nvPicPr>
              <p:cNvPr id="32" name="그래픽 92" descr="엄지 올리기">
                <a:extLst>
                  <a:ext uri="{FF2B5EF4-FFF2-40B4-BE49-F238E27FC236}">
                    <a16:creationId xmlns="" xmlns:a16="http://schemas.microsoft.com/office/drawing/2014/main" id="{91F947A4-D368-4D54-B35B-863AAD0BCF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43364" y="4932413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33" name="그래픽 94" descr="남자와 여자">
                <a:extLst>
                  <a:ext uri="{FF2B5EF4-FFF2-40B4-BE49-F238E27FC236}">
                    <a16:creationId xmlns="" xmlns:a16="http://schemas.microsoft.com/office/drawing/2014/main" id="{71F03BB1-3029-4A23-BDDB-49120C5F46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25480" y="5309564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34" name="그래픽 95" descr="채팅">
                <a:extLst>
                  <a:ext uri="{FF2B5EF4-FFF2-40B4-BE49-F238E27FC236}">
                    <a16:creationId xmlns="" xmlns:a16="http://schemas.microsoft.com/office/drawing/2014/main" id="{224C5DFA-B94B-4469-8F61-3124D8D4C0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90175" y="4982419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35" name="그래픽 96" descr="문서">
                <a:extLst>
                  <a:ext uri="{FF2B5EF4-FFF2-40B4-BE49-F238E27FC236}">
                    <a16:creationId xmlns="" xmlns:a16="http://schemas.microsoft.com/office/drawing/2014/main" id="{F9D9309E-AC7A-41A4-A2EE-D3C107C10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994098" y="5293351"/>
                <a:ext cx="355322" cy="355322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B65949C7-D9E9-4608-A71E-C82C09EDD4B5}"/>
                  </a:ext>
                </a:extLst>
              </p:cNvPr>
              <p:cNvSpPr txBox="1"/>
              <p:nvPr/>
            </p:nvSpPr>
            <p:spPr>
              <a:xfrm>
                <a:off x="6455118" y="5014766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15EFE9FF-B13F-4510-962B-62A7CF757DA9}"/>
                  </a:ext>
                </a:extLst>
              </p:cNvPr>
              <p:cNvSpPr txBox="1"/>
              <p:nvPr/>
            </p:nvSpPr>
            <p:spPr>
              <a:xfrm>
                <a:off x="7335568" y="5369881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358F4131-143A-4439-A998-417AF66AE18A}"/>
                  </a:ext>
                </a:extLst>
              </p:cNvPr>
              <p:cNvSpPr txBox="1"/>
              <p:nvPr/>
            </p:nvSpPr>
            <p:spPr>
              <a:xfrm>
                <a:off x="6484725" y="5353521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110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9DBCF7B2-1685-443B-A4AC-7D1A32860E97}"/>
                  </a:ext>
                </a:extLst>
              </p:cNvPr>
              <p:cNvSpPr txBox="1"/>
              <p:nvPr/>
            </p:nvSpPr>
            <p:spPr>
              <a:xfrm>
                <a:off x="7297224" y="5026125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8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6125480" y="6034990"/>
              <a:ext cx="1953459" cy="732473"/>
              <a:chOff x="6125480" y="6034990"/>
              <a:chExt cx="1953459" cy="732473"/>
            </a:xfrm>
          </p:grpSpPr>
          <p:pic>
            <p:nvPicPr>
              <p:cNvPr id="24" name="그래픽 112" descr="엄지 올리기">
                <a:extLst>
                  <a:ext uri="{FF2B5EF4-FFF2-40B4-BE49-F238E27FC236}">
                    <a16:creationId xmlns="" xmlns:a16="http://schemas.microsoft.com/office/drawing/2014/main" id="{4706FE8D-F723-4B46-8C9F-4EFC693FD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143364" y="6034990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5" name="그래픽 113" descr="남자와 여자">
                <a:extLst>
                  <a:ext uri="{FF2B5EF4-FFF2-40B4-BE49-F238E27FC236}">
                    <a16:creationId xmlns="" xmlns:a16="http://schemas.microsoft.com/office/drawing/2014/main" id="{15157CA9-C21E-439C-B3C0-E221FFC2C9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25480" y="6412141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6" name="그래픽 114" descr="채팅">
                <a:extLst>
                  <a:ext uri="{FF2B5EF4-FFF2-40B4-BE49-F238E27FC236}">
                    <a16:creationId xmlns="" xmlns:a16="http://schemas.microsoft.com/office/drawing/2014/main" id="{BACACA52-EF6B-4911-AE3F-3934A3196C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90175" y="6084996"/>
                <a:ext cx="355322" cy="355322"/>
              </a:xfrm>
              <a:prstGeom prst="rect">
                <a:avLst/>
              </a:prstGeom>
            </p:spPr>
          </p:pic>
          <p:pic>
            <p:nvPicPr>
              <p:cNvPr id="27" name="그래픽 115" descr="문서">
                <a:extLst>
                  <a:ext uri="{FF2B5EF4-FFF2-40B4-BE49-F238E27FC236}">
                    <a16:creationId xmlns="" xmlns:a16="http://schemas.microsoft.com/office/drawing/2014/main" id="{B9145E80-0A88-4F45-9DF3-11CC2DA06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994098" y="6395928"/>
                <a:ext cx="355322" cy="35532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E5FD763C-57AF-40B9-89A7-CC915CDF689C}"/>
                  </a:ext>
                </a:extLst>
              </p:cNvPr>
              <p:cNvSpPr txBox="1"/>
              <p:nvPr/>
            </p:nvSpPr>
            <p:spPr>
              <a:xfrm>
                <a:off x="6455118" y="6117343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135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77F18DB4-2F0B-4FDC-BA6B-36ECF10C60D2}"/>
                  </a:ext>
                </a:extLst>
              </p:cNvPr>
              <p:cNvSpPr txBox="1"/>
              <p:nvPr/>
            </p:nvSpPr>
            <p:spPr>
              <a:xfrm>
                <a:off x="7335568" y="6472458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xlsx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B4EF12D6-711F-4196-8A05-D7D92E5142AE}"/>
                  </a:ext>
                </a:extLst>
              </p:cNvPr>
              <p:cNvSpPr txBox="1"/>
              <p:nvPr/>
            </p:nvSpPr>
            <p:spPr>
              <a:xfrm>
                <a:off x="6431457" y="6456098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1,312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290DF06B-638C-4786-867B-326549FE15BD}"/>
                  </a:ext>
                </a:extLst>
              </p:cNvPr>
              <p:cNvSpPr txBox="1"/>
              <p:nvPr/>
            </p:nvSpPr>
            <p:spPr>
              <a:xfrm>
                <a:off x="7297224" y="6128702"/>
                <a:ext cx="743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15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회</a:t>
                </a:r>
              </a:p>
            </p:txBody>
          </p:sp>
        </p:grpSp>
      </p:grpSp>
      <p:pic>
        <p:nvPicPr>
          <p:cNvPr id="48" name="그래픽 27" descr="폴더">
            <a:extLst>
              <a:ext uri="{FF2B5EF4-FFF2-40B4-BE49-F238E27FC236}">
                <a16:creationId xmlns="" xmlns:a16="http://schemas.microsoft.com/office/drawing/2014/main" id="{F8EDB3A5-4CE0-433C-A2C2-869E70100A1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79624" y="1275383"/>
            <a:ext cx="363222" cy="41399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3C63DD6-6EE9-4D23-834C-03E3A6F91909}"/>
              </a:ext>
            </a:extLst>
          </p:cNvPr>
          <p:cNvSpPr txBox="1"/>
          <p:nvPr/>
        </p:nvSpPr>
        <p:spPr>
          <a:xfrm>
            <a:off x="2576914" y="2472694"/>
            <a:ext cx="2354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제주고딕" panose="02000300000000000000" pitchFamily="2" charset="-127"/>
                <a:ea typeface="제주고딕" panose="02000300000000000000" pitchFamily="2" charset="-127"/>
              </a:rPr>
              <a:t>보고서 찾아보기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E555612E-3484-45D3-8CF9-241A34C3FDC9}"/>
              </a:ext>
            </a:extLst>
          </p:cNvPr>
          <p:cNvSpPr txBox="1"/>
          <p:nvPr/>
        </p:nvSpPr>
        <p:spPr>
          <a:xfrm>
            <a:off x="4071309" y="1298528"/>
            <a:ext cx="157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보고서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0793521-2A86-4BDE-9A06-19E0E2BF042C}"/>
              </a:ext>
            </a:extLst>
          </p:cNvPr>
          <p:cNvSpPr txBox="1"/>
          <p:nvPr/>
        </p:nvSpPr>
        <p:spPr>
          <a:xfrm>
            <a:off x="1755955" y="1836968"/>
            <a:ext cx="2903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보고서</a:t>
            </a:r>
          </a:p>
        </p:txBody>
      </p:sp>
      <p:sp>
        <p:nvSpPr>
          <p:cNvPr id="52" name="사각형: 둥근 모서리 151">
            <a:extLst>
              <a:ext uri="{FF2B5EF4-FFF2-40B4-BE49-F238E27FC236}">
                <a16:creationId xmlns="" xmlns:a16="http://schemas.microsoft.com/office/drawing/2014/main" id="{3CD0837B-97FF-4A60-A983-BA2B887A967C}"/>
              </a:ext>
            </a:extLst>
          </p:cNvPr>
          <p:cNvSpPr/>
          <p:nvPr/>
        </p:nvSpPr>
        <p:spPr>
          <a:xfrm>
            <a:off x="8509438" y="1481171"/>
            <a:ext cx="1319256" cy="313891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데이터셋 업로드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20403B8D-3074-4CA4-924F-7309789016B2}"/>
              </a:ext>
            </a:extLst>
          </p:cNvPr>
          <p:cNvSpPr txBox="1"/>
          <p:nvPr/>
        </p:nvSpPr>
        <p:spPr>
          <a:xfrm>
            <a:off x="3000840" y="5331465"/>
            <a:ext cx="115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데이터</a:t>
            </a:r>
          </a:p>
        </p:txBody>
      </p:sp>
      <p:pic>
        <p:nvPicPr>
          <p:cNvPr id="54" name="그래픽 155" descr="가로 막대형 차트">
            <a:extLst>
              <a:ext uri="{FF2B5EF4-FFF2-40B4-BE49-F238E27FC236}">
                <a16:creationId xmlns="" xmlns:a16="http://schemas.microsoft.com/office/drawing/2014/main" id="{9A9106F8-EFFF-4A44-BDCA-64383F264AD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38825" y="1265027"/>
            <a:ext cx="422506" cy="422506"/>
          </a:xfrm>
          <a:prstGeom prst="rect">
            <a:avLst/>
          </a:prstGeom>
        </p:spPr>
      </p:pic>
      <p:grpSp>
        <p:nvGrpSpPr>
          <p:cNvPr id="86" name="그룹 85"/>
          <p:cNvGrpSpPr/>
          <p:nvPr/>
        </p:nvGrpSpPr>
        <p:grpSpPr>
          <a:xfrm>
            <a:off x="3913452" y="2396407"/>
            <a:ext cx="4138055" cy="454477"/>
            <a:chOff x="3435658" y="3104861"/>
            <a:chExt cx="3480047" cy="400103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265F3A2F-6E44-4B62-A69F-64EC85A0E75C}"/>
                </a:ext>
              </a:extLst>
            </p:cNvPr>
            <p:cNvSpPr/>
            <p:nvPr/>
          </p:nvSpPr>
          <p:spPr>
            <a:xfrm>
              <a:off x="3435658" y="3104861"/>
              <a:ext cx="3480047" cy="400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A980237D-0B1F-4167-86FA-F05406752E74}"/>
                </a:ext>
              </a:extLst>
            </p:cNvPr>
            <p:cNvSpPr/>
            <p:nvPr/>
          </p:nvSpPr>
          <p:spPr>
            <a:xfrm>
              <a:off x="6428985" y="3104861"/>
              <a:ext cx="486720" cy="4001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래픽 124" descr="돋보기">
              <a:extLst>
                <a:ext uri="{FF2B5EF4-FFF2-40B4-BE49-F238E27FC236}">
                  <a16:creationId xmlns="" xmlns:a16="http://schemas.microsoft.com/office/drawing/2014/main" id="{36482C8E-7D01-4DCD-9807-87BCA705D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489549" y="3104864"/>
              <a:ext cx="365593" cy="400100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3A73FE7-2DCE-42C9-B148-EE80BC71C762}"/>
              </a:ext>
            </a:extLst>
          </p:cNvPr>
          <p:cNvSpPr txBox="1"/>
          <p:nvPr/>
        </p:nvSpPr>
        <p:spPr>
          <a:xfrm>
            <a:off x="2387990" y="2773128"/>
            <a:ext cx="115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데이터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259AE42A-DC11-4965-9DEA-C31535A85538}"/>
              </a:ext>
            </a:extLst>
          </p:cNvPr>
          <p:cNvSpPr txBox="1"/>
          <p:nvPr/>
        </p:nvSpPr>
        <p:spPr>
          <a:xfrm>
            <a:off x="2388748" y="3874333"/>
            <a:ext cx="115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파일 데이터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28CC7B2A-675C-4491-9B07-06595B3F652D}"/>
              </a:ext>
            </a:extLst>
          </p:cNvPr>
          <p:cNvSpPr/>
          <p:nvPr/>
        </p:nvSpPr>
        <p:spPr>
          <a:xfrm>
            <a:off x="2412565" y="2319667"/>
            <a:ext cx="7125058" cy="3782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54A13253-2EE7-4DF7-B360-7942D66771BA}"/>
              </a:ext>
            </a:extLst>
          </p:cNvPr>
          <p:cNvSpPr/>
          <p:nvPr/>
        </p:nvSpPr>
        <p:spPr>
          <a:xfrm>
            <a:off x="2407951" y="1687433"/>
            <a:ext cx="7130573" cy="785058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데이터셋 업로드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6586429" y="4199931"/>
            <a:ext cx="2622990" cy="265103"/>
            <a:chOff x="5386600" y="4926614"/>
            <a:chExt cx="2205898" cy="233386"/>
          </a:xfrm>
        </p:grpSpPr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C496FCEB-5856-4D83-9ED6-66180C4012DA}"/>
                </a:ext>
              </a:extLst>
            </p:cNvPr>
            <p:cNvSpPr/>
            <p:nvPr/>
          </p:nvSpPr>
          <p:spPr>
            <a:xfrm>
              <a:off x="5386600" y="4926615"/>
              <a:ext cx="2183984" cy="2333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수은불망</a:t>
              </a:r>
              <a:r>
                <a:rPr lang="ko-KR" altLang="en-US" sz="1200" dirty="0">
                  <a:solidFill>
                    <a:schemeClr val="tx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현황</a:t>
              </a:r>
              <a:r>
                <a:rPr lang="en-US" altLang="ko-KR" sz="1200" dirty="0">
                  <a:solidFill>
                    <a:schemeClr val="tx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en-US" altLang="ko-KR" sz="1200" dirty="0" err="1">
                  <a:solidFill>
                    <a:schemeClr val="tx1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xlsx</a:t>
              </a:r>
              <a:endParaRPr lang="ko-KR" altLang="en-US" sz="12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DC2E8EB9-A2C8-453C-AE84-618941BC1AB6}"/>
                </a:ext>
              </a:extLst>
            </p:cNvPr>
            <p:cNvSpPr/>
            <p:nvPr/>
          </p:nvSpPr>
          <p:spPr>
            <a:xfrm>
              <a:off x="6936491" y="4926614"/>
              <a:ext cx="656007" cy="23338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찾아보기</a:t>
              </a:r>
            </a:p>
          </p:txBody>
        </p:sp>
      </p:grpSp>
      <p:sp>
        <p:nvSpPr>
          <p:cNvPr id="66" name="사각형: 둥근 모서리 71">
            <a:extLst>
              <a:ext uri="{FF2B5EF4-FFF2-40B4-BE49-F238E27FC236}">
                <a16:creationId xmlns="" xmlns:a16="http://schemas.microsoft.com/office/drawing/2014/main" id="{3B8943F1-8F34-48C3-868E-46F70CC53C24}"/>
              </a:ext>
            </a:extLst>
          </p:cNvPr>
          <p:cNvSpPr/>
          <p:nvPr/>
        </p:nvSpPr>
        <p:spPr>
          <a:xfrm>
            <a:off x="8452291" y="5441119"/>
            <a:ext cx="940924" cy="403610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제주고딕" panose="02000300000000000000" pitchFamily="2" charset="-127"/>
                <a:ea typeface="제주고딕" panose="02000300000000000000" pitchFamily="2" charset="-127"/>
              </a:rPr>
              <a:t>확인</a:t>
            </a:r>
          </a:p>
        </p:txBody>
      </p:sp>
      <p:sp>
        <p:nvSpPr>
          <p:cNvPr id="67" name="사각형: 둥근 모서리 72">
            <a:extLst>
              <a:ext uri="{FF2B5EF4-FFF2-40B4-BE49-F238E27FC236}">
                <a16:creationId xmlns="" xmlns:a16="http://schemas.microsoft.com/office/drawing/2014/main" id="{FDF5BDDF-48B7-4CCA-ACD7-C156A1285B0B}"/>
              </a:ext>
            </a:extLst>
          </p:cNvPr>
          <p:cNvSpPr/>
          <p:nvPr/>
        </p:nvSpPr>
        <p:spPr>
          <a:xfrm>
            <a:off x="7438193" y="5434374"/>
            <a:ext cx="940924" cy="403610"/>
          </a:xfrm>
          <a:prstGeom prst="roundRect">
            <a:avLst>
              <a:gd name="adj" fmla="val 13951"/>
            </a:avLst>
          </a:prstGeom>
          <a:solidFill>
            <a:schemeClr val="bg1"/>
          </a:solidFill>
          <a:ln w="63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취소</a:t>
            </a:r>
          </a:p>
        </p:txBody>
      </p:sp>
      <p:sp>
        <p:nvSpPr>
          <p:cNvPr id="68" name="사각형: 둥근 모서리 76">
            <a:extLst>
              <a:ext uri="{FF2B5EF4-FFF2-40B4-BE49-F238E27FC236}">
                <a16:creationId xmlns="" xmlns:a16="http://schemas.microsoft.com/office/drawing/2014/main" id="{62BAB262-63D2-4647-9778-671F0B863BAC}"/>
              </a:ext>
            </a:extLst>
          </p:cNvPr>
          <p:cNvSpPr/>
          <p:nvPr/>
        </p:nvSpPr>
        <p:spPr>
          <a:xfrm>
            <a:off x="8509556" y="1135029"/>
            <a:ext cx="1319256" cy="313891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보고서 생성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9B84BE94-57DB-4E79-8353-397B79858658}"/>
              </a:ext>
            </a:extLst>
          </p:cNvPr>
          <p:cNvSpPr/>
          <p:nvPr/>
        </p:nvSpPr>
        <p:spPr>
          <a:xfrm>
            <a:off x="2922535" y="2618419"/>
            <a:ext cx="1671664" cy="2651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err="1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수은불망</a:t>
            </a:r>
            <a:r>
              <a:rPr lang="ko-KR" altLang="en-US" sz="12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현황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53652141-9E3D-4D3D-B689-485E7F4286A9}"/>
              </a:ext>
            </a:extLst>
          </p:cNvPr>
          <p:cNvSpPr/>
          <p:nvPr/>
        </p:nvSpPr>
        <p:spPr>
          <a:xfrm>
            <a:off x="2922535" y="2937934"/>
            <a:ext cx="1671664" cy="2651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수은불망</a:t>
            </a:r>
            <a:r>
              <a:rPr lang="ko-KR" altLang="en-US" sz="12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사무실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F0D041D-DFB5-417D-B5DA-1DD8B59B9507}"/>
              </a:ext>
            </a:extLst>
          </p:cNvPr>
          <p:cNvSpPr/>
          <p:nvPr/>
        </p:nvSpPr>
        <p:spPr>
          <a:xfrm>
            <a:off x="2922535" y="3244165"/>
            <a:ext cx="1671664" cy="2651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내용을 입력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32E77A06-E798-4F91-86D3-0613EF8C5398}"/>
              </a:ext>
            </a:extLst>
          </p:cNvPr>
          <p:cNvSpPr/>
          <p:nvPr/>
        </p:nvSpPr>
        <p:spPr>
          <a:xfrm>
            <a:off x="2922535" y="3528107"/>
            <a:ext cx="1671664" cy="672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D5A1C05-5720-45A5-8167-B967A6BC03B5}"/>
              </a:ext>
            </a:extLst>
          </p:cNvPr>
          <p:cNvSpPr txBox="1"/>
          <p:nvPr/>
        </p:nvSpPr>
        <p:spPr>
          <a:xfrm>
            <a:off x="2436586" y="2629748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제목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541E3E5-48DD-4510-9DCD-9DA8892B21C0}"/>
              </a:ext>
            </a:extLst>
          </p:cNvPr>
          <p:cNvSpPr txBox="1"/>
          <p:nvPr/>
        </p:nvSpPr>
        <p:spPr>
          <a:xfrm>
            <a:off x="2446388" y="2969414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출처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3EAC843E-5B54-4BE9-BC0A-BFE97D6FBD31}"/>
              </a:ext>
            </a:extLst>
          </p:cNvPr>
          <p:cNvSpPr txBox="1"/>
          <p:nvPr/>
        </p:nvSpPr>
        <p:spPr>
          <a:xfrm>
            <a:off x="2460349" y="3273651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URL</a:t>
            </a:r>
            <a:endParaRPr lang="ko-KR" altLang="en-US" sz="105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EA1DC9A-1010-43AD-ACDE-FE631B57917A}"/>
              </a:ext>
            </a:extLst>
          </p:cNvPr>
          <p:cNvSpPr txBox="1"/>
          <p:nvPr/>
        </p:nvSpPr>
        <p:spPr>
          <a:xfrm>
            <a:off x="2462276" y="3543780"/>
            <a:ext cx="5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설명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2E20E33B-FA3D-4144-BD1C-DEE74A6EDDAA}"/>
              </a:ext>
            </a:extLst>
          </p:cNvPr>
          <p:cNvCxnSpPr/>
          <p:nvPr/>
        </p:nvCxnSpPr>
        <p:spPr>
          <a:xfrm>
            <a:off x="4698181" y="2613272"/>
            <a:ext cx="0" cy="171212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856D58D7-D830-4225-A082-49C3C11166AD}"/>
              </a:ext>
            </a:extLst>
          </p:cNvPr>
          <p:cNvSpPr txBox="1"/>
          <p:nvPr/>
        </p:nvSpPr>
        <p:spPr>
          <a:xfrm>
            <a:off x="2886813" y="3552343"/>
            <a:ext cx="1811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수은불망</a:t>
            </a:r>
            <a:r>
              <a:rPr lang="ko-KR" altLang="en-US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 데이터 입니다</a:t>
            </a:r>
            <a:r>
              <a:rPr lang="en-US" altLang="ko-KR" sz="105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105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/>
          </p:nvPr>
        </p:nvGraphicFramePr>
        <p:xfrm>
          <a:off x="4890736" y="2521606"/>
          <a:ext cx="4484865" cy="60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4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49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4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8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제주고딕" panose="020B0600000101010101" charset="-127"/>
                          <a:ea typeface="제주고딕" panose="020B0600000101010101" charset="-127"/>
                        </a:rPr>
                        <a:t>파일이름</a:t>
                      </a: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제주고딕" panose="020B0600000101010101" charset="-127"/>
                          <a:ea typeface="제주고딕" panose="020B0600000101010101" charset="-127"/>
                        </a:rPr>
                        <a:t>크기</a:t>
                      </a: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제주고딕" panose="020B0600000101010101" charset="-127"/>
                          <a:ea typeface="제주고딕" panose="020B0600000101010101" charset="-127"/>
                        </a:rPr>
                        <a:t>상태</a:t>
                      </a:r>
                      <a:endParaRPr lang="ko-KR" altLang="en-US" sz="1000" dirty="0">
                        <a:latin typeface="제주고딕" panose="020B0600000101010101" charset="-127"/>
                        <a:ea typeface="제주고딕" panose="020B0600000101010101" charset="-127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9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수은불망 인원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xls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101MB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A8456"/>
                          </a:solidFill>
                          <a:latin typeface="+mn-ea"/>
                          <a:ea typeface="+mn-ea"/>
                        </a:rPr>
                        <a:t>유효</a:t>
                      </a: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9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수은불망 자산현황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</a:rPr>
                        <a:t>xlxs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252MB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0A8456"/>
                          </a:solidFill>
                          <a:latin typeface="+mn-ea"/>
                          <a:ea typeface="+mn-ea"/>
                        </a:rPr>
                        <a:t>유효</a:t>
                      </a:r>
                    </a:p>
                  </a:txBody>
                  <a:tcPr marL="69681" marR="69681" marT="34840" marB="348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0" name="그림 7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521" y="4277279"/>
            <a:ext cx="148036" cy="130507"/>
          </a:xfrm>
          <a:prstGeom prst="rect">
            <a:avLst/>
          </a:prstGeom>
        </p:spPr>
      </p:pic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xmlns="" id="{781372F2-2D9E-4E17-BF57-CA847198A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44917"/>
              </p:ext>
            </p:extLst>
          </p:nvPr>
        </p:nvGraphicFramePr>
        <p:xfrm>
          <a:off x="83844" y="1211857"/>
          <a:ext cx="1429305" cy="235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305">
                  <a:extLst>
                    <a:ext uri="{9D8B030D-6E8A-4147-A177-3AD203B41FA5}">
                      <a16:colId xmlns:a16="http://schemas.microsoft.com/office/drawing/2014/main" xmlns="" val="1772097009"/>
                    </a:ext>
                  </a:extLst>
                </a:gridCol>
              </a:tblGrid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 업로드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324188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유효성 검사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2715086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미리보기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테이블 속성</a:t>
                      </a:r>
                      <a:r>
                        <a:rPr lang="en-US" altLang="ko-KR" sz="1400" dirty="0" smtClean="0">
                          <a:latin typeface="+mn-lt"/>
                        </a:rPr>
                        <a:t>,</a:t>
                      </a:r>
                      <a:br>
                        <a:rPr lang="en-US" altLang="ko-KR" sz="1400" dirty="0" smtClean="0">
                          <a:latin typeface="+mn-lt"/>
                        </a:rPr>
                      </a:br>
                      <a:r>
                        <a:rPr lang="ko-KR" altLang="en-US" sz="1400" dirty="0" smtClean="0">
                          <a:latin typeface="+mn-lt"/>
                        </a:rPr>
                        <a:t>세부 내용 작성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셋 등록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4" name="타원 133">
            <a:extLst>
              <a:ext uri="{FF2B5EF4-FFF2-40B4-BE49-F238E27FC236}">
                <a16:creationId xmlns:a16="http://schemas.microsoft.com/office/drawing/2014/main" xmlns="" id="{B58E8D93-D77E-4CDC-B411-83CAC86D0C65}"/>
              </a:ext>
            </a:extLst>
          </p:cNvPr>
          <p:cNvSpPr/>
          <p:nvPr/>
        </p:nvSpPr>
        <p:spPr>
          <a:xfrm>
            <a:off x="8159915" y="2282010"/>
            <a:ext cx="246544" cy="2465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endParaRPr lang="ko-KR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8381745" y="2464587"/>
            <a:ext cx="565636" cy="7401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xmlns="" id="{B58E8D93-D77E-4CDC-B411-83CAC86D0C65}"/>
              </a:ext>
            </a:extLst>
          </p:cNvPr>
          <p:cNvSpPr/>
          <p:nvPr/>
        </p:nvSpPr>
        <p:spPr>
          <a:xfrm>
            <a:off x="8213201" y="5234782"/>
            <a:ext cx="246544" cy="2465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endParaRPr lang="ko-KR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8435031" y="5417360"/>
            <a:ext cx="958184" cy="420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10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01">
            <a:extLst>
              <a:ext uri="{FF2B5EF4-FFF2-40B4-BE49-F238E27FC236}">
                <a16:creationId xmlns:a16="http://schemas.microsoft.com/office/drawing/2014/main" xmlns="" id="{D31AF58F-0ED3-4C8B-9353-92F030D390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"/>
          <a:ext cx="12191999" cy="296400"/>
        </p:xfrm>
        <a:graphic>
          <a:graphicData uri="http://schemas.openxmlformats.org/drawingml/2006/table">
            <a:tbl>
              <a:tblPr/>
              <a:tblGrid>
                <a:gridCol w="773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6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90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269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208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여기에 화면 명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137EEE7-481A-46BA-80F4-334980B6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21247"/>
              </p:ext>
            </p:extLst>
          </p:nvPr>
        </p:nvGraphicFramePr>
        <p:xfrm>
          <a:off x="9987379" y="1211857"/>
          <a:ext cx="204087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13">
                  <a:extLst>
                    <a:ext uri="{9D8B030D-6E8A-4147-A177-3AD203B41FA5}">
                      <a16:colId xmlns:a16="http://schemas.microsoft.com/office/drawing/2014/main" xmlns="" val="4085975335"/>
                    </a:ext>
                  </a:extLst>
                </a:gridCol>
                <a:gridCol w="1717565">
                  <a:extLst>
                    <a:ext uri="{9D8B030D-6E8A-4147-A177-3AD203B41FA5}">
                      <a16:colId xmlns:a16="http://schemas.microsoft.com/office/drawing/2014/main" xmlns="" val="758621958"/>
                    </a:ext>
                  </a:extLst>
                </a:gridCol>
              </a:tblGrid>
              <a:tr h="358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등록된 파일의 메타정보를 자동으로 추출 및 상세정보를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입력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0753015"/>
                  </a:ext>
                </a:extLst>
              </a:tr>
              <a:tr h="358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수치형태의 콤마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(,)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제거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[9,300 -&gt; 9300]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년월일은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틀에 맞게 변경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-&gt;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-&gt;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-01]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8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업로드한 파일을 표 현태로 미리 조회할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062B408-703B-477F-B7AD-B6561879BCA6}"/>
              </a:ext>
            </a:extLst>
          </p:cNvPr>
          <p:cNvSpPr txBox="1"/>
          <p:nvPr/>
        </p:nvSpPr>
        <p:spPr>
          <a:xfrm>
            <a:off x="1908561" y="1517290"/>
            <a:ext cx="29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</a:t>
            </a:r>
            <a:r>
              <a:rPr lang="ko-KR" altLang="en-US" sz="1100" dirty="0">
                <a:solidFill>
                  <a:schemeClr val="bg1"/>
                </a:solidFill>
                <a:ea typeface="제주고딕" panose="02000300000000000000" pitchFamily="2" charset="-127"/>
              </a:rPr>
              <a:t>게시자</a:t>
            </a:r>
            <a:r>
              <a:rPr lang="en-US" altLang="ko-KR" sz="1100" dirty="0">
                <a:solidFill>
                  <a:schemeClr val="bg1"/>
                </a:solidFill>
                <a:ea typeface="제주고딕" panose="02000300000000000000" pitchFamily="2" charset="-127"/>
              </a:rPr>
              <a:t>: xogh0821@naver.com</a:t>
            </a:r>
            <a:endParaRPr lang="ko-KR" altLang="en-US" sz="1100" dirty="0">
              <a:solidFill>
                <a:schemeClr val="bg1"/>
              </a:solidFill>
              <a:ea typeface="제주고딕" panose="0200030000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72137CFB-858B-4A49-AC2E-DC2E6B1113EB}"/>
              </a:ext>
            </a:extLst>
          </p:cNvPr>
          <p:cNvSpPr/>
          <p:nvPr/>
        </p:nvSpPr>
        <p:spPr>
          <a:xfrm>
            <a:off x="1670315" y="1887735"/>
            <a:ext cx="2789181" cy="19685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701C56A8-62B2-4F8D-9367-6D66D8F86B00}"/>
              </a:ext>
            </a:extLst>
          </p:cNvPr>
          <p:cNvSpPr/>
          <p:nvPr/>
        </p:nvSpPr>
        <p:spPr>
          <a:xfrm>
            <a:off x="3836069" y="1878682"/>
            <a:ext cx="5978648" cy="19685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5EF0E49C-D44B-4B10-AF18-7F002DC24422}"/>
              </a:ext>
            </a:extLst>
          </p:cNvPr>
          <p:cNvSpPr/>
          <p:nvPr/>
        </p:nvSpPr>
        <p:spPr>
          <a:xfrm>
            <a:off x="1678702" y="2189074"/>
            <a:ext cx="3430625" cy="398210"/>
          </a:xfrm>
          <a:prstGeom prst="rect">
            <a:avLst/>
          </a:prstGeom>
          <a:solidFill>
            <a:schemeClr val="accent1">
              <a:lumMod val="40000"/>
              <a:lumOff val="6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tx1"/>
                </a:solidFill>
                <a:ea typeface="제주고딕" panose="02000300000000000000" pitchFamily="2" charset="-127"/>
              </a:rPr>
              <a:t>수은불망</a:t>
            </a:r>
            <a:r>
              <a:rPr lang="ko-KR" altLang="en-US" sz="1200" dirty="0">
                <a:solidFill>
                  <a:schemeClr val="tx1"/>
                </a:solidFill>
                <a:ea typeface="제주고딕" panose="02000300000000000000" pitchFamily="2" charset="-127"/>
              </a:rPr>
              <a:t> 현황</a:t>
            </a:r>
            <a:r>
              <a:rPr lang="en-US" altLang="ko-KR" sz="1200" dirty="0">
                <a:solidFill>
                  <a:schemeClr val="tx1"/>
                </a:solidFill>
                <a:ea typeface="제주고딕" panose="02000300000000000000" pitchFamily="2" charset="-127"/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  <a:ea typeface="제주고딕" panose="02000300000000000000" pitchFamily="2" charset="-127"/>
              </a:rPr>
              <a:t>xlsx</a:t>
            </a:r>
            <a:endParaRPr lang="ko-KR" altLang="en-US" sz="1200" dirty="0">
              <a:solidFill>
                <a:schemeClr val="tx1"/>
              </a:solidFill>
              <a:ea typeface="제주고딕" panose="02000300000000000000" pitchFamily="2" charset="-127"/>
            </a:endParaRPr>
          </a:p>
        </p:txBody>
      </p:sp>
      <p:pic>
        <p:nvPicPr>
          <p:cNvPr id="65" name="그래픽 97" descr="폴더">
            <a:extLst>
              <a:ext uri="{FF2B5EF4-FFF2-40B4-BE49-F238E27FC236}">
                <a16:creationId xmlns="" xmlns:a16="http://schemas.microsoft.com/office/drawing/2014/main" id="{9BF9625A-0D96-4A38-B740-2183827418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4731" y="2238452"/>
            <a:ext cx="398210" cy="398210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0BC9E2F5-876D-456E-8433-69DDB3879BCE}"/>
              </a:ext>
            </a:extLst>
          </p:cNvPr>
          <p:cNvGrpSpPr/>
          <p:nvPr/>
        </p:nvGrpSpPr>
        <p:grpSpPr>
          <a:xfrm>
            <a:off x="5109330" y="2323372"/>
            <a:ext cx="1285839" cy="398210"/>
            <a:chOff x="1267407" y="2587807"/>
            <a:chExt cx="1005277" cy="429745"/>
          </a:xfrm>
        </p:grpSpPr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A137615A-BCA4-4850-BD11-D145E73F29A2}"/>
                </a:ext>
              </a:extLst>
            </p:cNvPr>
            <p:cNvSpPr/>
            <p:nvPr/>
          </p:nvSpPr>
          <p:spPr>
            <a:xfrm>
              <a:off x="1267407" y="2587807"/>
              <a:ext cx="1005277" cy="429745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</a:rPr>
                <a:t>Numeric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6EC9A1DC-3501-488B-8F83-33C073774E43}"/>
                </a:ext>
              </a:extLst>
            </p:cNvPr>
            <p:cNvGrpSpPr/>
            <p:nvPr/>
          </p:nvGrpSpPr>
          <p:grpSpPr>
            <a:xfrm>
              <a:off x="2087732" y="2694369"/>
              <a:ext cx="110971" cy="215456"/>
              <a:chOff x="5894773" y="1952221"/>
              <a:chExt cx="110971" cy="215456"/>
            </a:xfrm>
          </p:grpSpPr>
          <p:sp>
            <p:nvSpPr>
              <p:cNvPr id="69" name="이등변 삼각형 68">
                <a:extLst>
                  <a:ext uri="{FF2B5EF4-FFF2-40B4-BE49-F238E27FC236}">
                    <a16:creationId xmlns="" xmlns:a16="http://schemas.microsoft.com/office/drawing/2014/main" id="{11440705-591F-48F3-A8CB-73F0D9F15A51}"/>
                  </a:ext>
                </a:extLst>
              </p:cNvPr>
              <p:cNvSpPr/>
              <p:nvPr/>
            </p:nvSpPr>
            <p:spPr>
              <a:xfrm>
                <a:off x="5894773" y="1952221"/>
                <a:ext cx="110971" cy="80765"/>
              </a:xfrm>
              <a:prstGeom prst="triangl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이등변 삼각형 69">
                <a:extLst>
                  <a:ext uri="{FF2B5EF4-FFF2-40B4-BE49-F238E27FC236}">
                    <a16:creationId xmlns="" xmlns:a16="http://schemas.microsoft.com/office/drawing/2014/main" id="{36627404-8EF4-4EDA-A4B2-80CC132ADF48}"/>
                  </a:ext>
                </a:extLst>
              </p:cNvPr>
              <p:cNvSpPr/>
              <p:nvPr/>
            </p:nvSpPr>
            <p:spPr>
              <a:xfrm flipV="1">
                <a:off x="5894773" y="2086912"/>
                <a:ext cx="110971" cy="80765"/>
              </a:xfrm>
              <a:prstGeom prst="triangl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94F3B6FB-BCAC-4C38-A311-DAEE0840E28E}"/>
              </a:ext>
            </a:extLst>
          </p:cNvPr>
          <p:cNvGrpSpPr/>
          <p:nvPr/>
        </p:nvGrpSpPr>
        <p:grpSpPr>
          <a:xfrm>
            <a:off x="5109328" y="2654847"/>
            <a:ext cx="1285839" cy="398210"/>
            <a:chOff x="1267407" y="2587807"/>
            <a:chExt cx="1005277" cy="429745"/>
          </a:xfrm>
        </p:grpSpPr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2BEE1779-570D-457C-B12E-97D1556403FF}"/>
                </a:ext>
              </a:extLst>
            </p:cNvPr>
            <p:cNvSpPr/>
            <p:nvPr/>
          </p:nvSpPr>
          <p:spPr>
            <a:xfrm>
              <a:off x="1267407" y="2587807"/>
              <a:ext cx="1005277" cy="429745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</a:rPr>
                <a:t>Numeric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44D6866-2D1C-4642-A886-5D836161A609}"/>
                </a:ext>
              </a:extLst>
            </p:cNvPr>
            <p:cNvGrpSpPr/>
            <p:nvPr/>
          </p:nvGrpSpPr>
          <p:grpSpPr>
            <a:xfrm>
              <a:off x="2087732" y="2694369"/>
              <a:ext cx="110971" cy="215456"/>
              <a:chOff x="5894773" y="1952221"/>
              <a:chExt cx="110971" cy="215456"/>
            </a:xfrm>
          </p:grpSpPr>
          <p:sp>
            <p:nvSpPr>
              <p:cNvPr id="74" name="이등변 삼각형 73">
                <a:extLst>
                  <a:ext uri="{FF2B5EF4-FFF2-40B4-BE49-F238E27FC236}">
                    <a16:creationId xmlns="" xmlns:a16="http://schemas.microsoft.com/office/drawing/2014/main" id="{B7E382F9-EE36-4EFD-9801-B35D20254DF5}"/>
                  </a:ext>
                </a:extLst>
              </p:cNvPr>
              <p:cNvSpPr/>
              <p:nvPr/>
            </p:nvSpPr>
            <p:spPr>
              <a:xfrm>
                <a:off x="5894773" y="1952221"/>
                <a:ext cx="110971" cy="80765"/>
              </a:xfrm>
              <a:prstGeom prst="triangl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이등변 삼각형 74">
                <a:extLst>
                  <a:ext uri="{FF2B5EF4-FFF2-40B4-BE49-F238E27FC236}">
                    <a16:creationId xmlns="" xmlns:a16="http://schemas.microsoft.com/office/drawing/2014/main" id="{49D9A58A-7253-450F-A3FC-817DFA1BD6ED}"/>
                  </a:ext>
                </a:extLst>
              </p:cNvPr>
              <p:cNvSpPr/>
              <p:nvPr/>
            </p:nvSpPr>
            <p:spPr>
              <a:xfrm flipV="1">
                <a:off x="5894773" y="2086912"/>
                <a:ext cx="110971" cy="80765"/>
              </a:xfrm>
              <a:prstGeom prst="triangl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0F115343-BF94-4DAE-BE08-5E35A2563844}"/>
              </a:ext>
            </a:extLst>
          </p:cNvPr>
          <p:cNvGrpSpPr/>
          <p:nvPr/>
        </p:nvGrpSpPr>
        <p:grpSpPr>
          <a:xfrm>
            <a:off x="5109330" y="2985303"/>
            <a:ext cx="1285839" cy="398210"/>
            <a:chOff x="1267407" y="2587807"/>
            <a:chExt cx="1005277" cy="429745"/>
          </a:xfrm>
        </p:grpSpPr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D8714076-7F7B-41D5-ACDC-6348C2749AEA}"/>
                </a:ext>
              </a:extLst>
            </p:cNvPr>
            <p:cNvSpPr/>
            <p:nvPr/>
          </p:nvSpPr>
          <p:spPr>
            <a:xfrm>
              <a:off x="1267407" y="2587807"/>
              <a:ext cx="1005277" cy="429745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</a:rPr>
                <a:t>Numeric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="" xmlns:a16="http://schemas.microsoft.com/office/drawing/2014/main" id="{FA9DECA0-1001-4083-BFE0-AE3F3CC4B548}"/>
                </a:ext>
              </a:extLst>
            </p:cNvPr>
            <p:cNvGrpSpPr/>
            <p:nvPr/>
          </p:nvGrpSpPr>
          <p:grpSpPr>
            <a:xfrm>
              <a:off x="2087732" y="2694369"/>
              <a:ext cx="110971" cy="215456"/>
              <a:chOff x="5894773" y="1952221"/>
              <a:chExt cx="110971" cy="215456"/>
            </a:xfrm>
          </p:grpSpPr>
          <p:sp>
            <p:nvSpPr>
              <p:cNvPr id="79" name="이등변 삼각형 78">
                <a:extLst>
                  <a:ext uri="{FF2B5EF4-FFF2-40B4-BE49-F238E27FC236}">
                    <a16:creationId xmlns="" xmlns:a16="http://schemas.microsoft.com/office/drawing/2014/main" id="{9CFCB99A-C8B4-47E1-AB1E-FAA4980CB5A1}"/>
                  </a:ext>
                </a:extLst>
              </p:cNvPr>
              <p:cNvSpPr/>
              <p:nvPr/>
            </p:nvSpPr>
            <p:spPr>
              <a:xfrm>
                <a:off x="5894773" y="1952221"/>
                <a:ext cx="110971" cy="80765"/>
              </a:xfrm>
              <a:prstGeom prst="triangl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이등변 삼각형 79">
                <a:extLst>
                  <a:ext uri="{FF2B5EF4-FFF2-40B4-BE49-F238E27FC236}">
                    <a16:creationId xmlns="" xmlns:a16="http://schemas.microsoft.com/office/drawing/2014/main" id="{F27F8DFE-1279-42B6-8BC1-3E4D75F55A60}"/>
                  </a:ext>
                </a:extLst>
              </p:cNvPr>
              <p:cNvSpPr/>
              <p:nvPr/>
            </p:nvSpPr>
            <p:spPr>
              <a:xfrm flipV="1">
                <a:off x="5894773" y="2086912"/>
                <a:ext cx="110971" cy="80765"/>
              </a:xfrm>
              <a:prstGeom prst="triangl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41E8A7E3-A9AD-45A7-AF9D-3DDAFB4F147D}"/>
              </a:ext>
            </a:extLst>
          </p:cNvPr>
          <p:cNvSpPr/>
          <p:nvPr/>
        </p:nvSpPr>
        <p:spPr>
          <a:xfrm>
            <a:off x="6161766" y="2315134"/>
            <a:ext cx="1285839" cy="3982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ea typeface="제주고딕" panose="02000300000000000000" pitchFamily="2" charset="-127"/>
              </a:rPr>
              <a:t>이름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212CADB0-4670-40DB-9287-5115EBE29781}"/>
              </a:ext>
            </a:extLst>
          </p:cNvPr>
          <p:cNvSpPr/>
          <p:nvPr/>
        </p:nvSpPr>
        <p:spPr>
          <a:xfrm>
            <a:off x="6161766" y="2650971"/>
            <a:ext cx="1285839" cy="3982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ea typeface="제주고딕" panose="02000300000000000000" pitchFamily="2" charset="-127"/>
              </a:rPr>
              <a:t>나이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BFAA8D2F-07F5-4706-8809-3C1A526BFD1E}"/>
              </a:ext>
            </a:extLst>
          </p:cNvPr>
          <p:cNvSpPr/>
          <p:nvPr/>
        </p:nvSpPr>
        <p:spPr>
          <a:xfrm>
            <a:off x="6161766" y="2977064"/>
            <a:ext cx="1285839" cy="3982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ea typeface="제주고딕" panose="02000300000000000000" pitchFamily="2" charset="-127"/>
              </a:rPr>
              <a:t>조퇴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5A03DF31-5048-4BBB-B181-6DC03E6F48A0}"/>
              </a:ext>
            </a:extLst>
          </p:cNvPr>
          <p:cNvSpPr/>
          <p:nvPr/>
        </p:nvSpPr>
        <p:spPr>
          <a:xfrm>
            <a:off x="7123435" y="2323372"/>
            <a:ext cx="2230205" cy="39821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>
                <a:solidFill>
                  <a:schemeClr val="tx1"/>
                </a:solidFill>
                <a:ea typeface="제주고딕" panose="02000300000000000000" pitchFamily="2" charset="-127"/>
              </a:rPr>
              <a:t>수은불망</a:t>
            </a:r>
            <a:r>
              <a:rPr lang="ko-KR" altLang="en-US" sz="1050" dirty="0">
                <a:solidFill>
                  <a:schemeClr val="tx1"/>
                </a:solidFill>
                <a:ea typeface="제주고딕" panose="02000300000000000000" pitchFamily="2" charset="-127"/>
              </a:rPr>
              <a:t> 인원 이름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4E7F4B4-4A04-4AFB-AB83-229A081EADB0}"/>
              </a:ext>
            </a:extLst>
          </p:cNvPr>
          <p:cNvSpPr/>
          <p:nvPr/>
        </p:nvSpPr>
        <p:spPr>
          <a:xfrm>
            <a:off x="7123435" y="2659042"/>
            <a:ext cx="2230205" cy="39821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>
                <a:solidFill>
                  <a:schemeClr val="tx1"/>
                </a:solidFill>
                <a:ea typeface="제주고딕" panose="02000300000000000000" pitchFamily="2" charset="-127"/>
              </a:rPr>
              <a:t>수은불망</a:t>
            </a:r>
            <a:r>
              <a:rPr lang="ko-KR" altLang="en-US" sz="1050" dirty="0">
                <a:solidFill>
                  <a:schemeClr val="tx1"/>
                </a:solidFill>
                <a:ea typeface="제주고딕" panose="02000300000000000000" pitchFamily="2" charset="-127"/>
              </a:rPr>
              <a:t> 인원의 나이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AAF4A1E6-A894-4881-B611-A6C2C8A2FD3A}"/>
              </a:ext>
            </a:extLst>
          </p:cNvPr>
          <p:cNvSpPr/>
          <p:nvPr/>
        </p:nvSpPr>
        <p:spPr>
          <a:xfrm>
            <a:off x="7123435" y="2985302"/>
            <a:ext cx="2230205" cy="39821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>
                <a:solidFill>
                  <a:schemeClr val="tx1"/>
                </a:solidFill>
                <a:ea typeface="제주고딕" panose="02000300000000000000" pitchFamily="2" charset="-127"/>
              </a:rPr>
              <a:t>수은불망</a:t>
            </a:r>
            <a:r>
              <a:rPr lang="ko-KR" altLang="en-US" sz="1050" dirty="0">
                <a:solidFill>
                  <a:schemeClr val="tx1"/>
                </a:solidFill>
                <a:ea typeface="제주고딕" panose="02000300000000000000" pitchFamily="2" charset="-127"/>
              </a:rPr>
              <a:t> 인원의 조퇴 횟수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E82E23D8-1BD3-4626-BA0E-93D118E87EDB}"/>
              </a:ext>
            </a:extLst>
          </p:cNvPr>
          <p:cNvGrpSpPr/>
          <p:nvPr/>
        </p:nvGrpSpPr>
        <p:grpSpPr>
          <a:xfrm>
            <a:off x="9599077" y="2342346"/>
            <a:ext cx="154818" cy="1562735"/>
            <a:chOff x="7613527" y="3067573"/>
            <a:chExt cx="114575" cy="1152254"/>
          </a:xfrm>
        </p:grpSpPr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5B364807-6643-4C08-9D7E-399D2C40435B}"/>
                </a:ext>
              </a:extLst>
            </p:cNvPr>
            <p:cNvSpPr/>
            <p:nvPr/>
          </p:nvSpPr>
          <p:spPr>
            <a:xfrm>
              <a:off x="7613527" y="3227467"/>
              <a:ext cx="112730" cy="429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ABAA01C9-7DB3-4A74-989B-28E79FE45D57}"/>
                </a:ext>
              </a:extLst>
            </p:cNvPr>
            <p:cNvSpPr/>
            <p:nvPr/>
          </p:nvSpPr>
          <p:spPr>
            <a:xfrm>
              <a:off x="7613527" y="3067573"/>
              <a:ext cx="112730" cy="1385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03FEFB31-7323-4831-AE64-7CF8FC2817D4}"/>
                </a:ext>
              </a:extLst>
            </p:cNvPr>
            <p:cNvSpPr/>
            <p:nvPr/>
          </p:nvSpPr>
          <p:spPr>
            <a:xfrm>
              <a:off x="7615372" y="4081304"/>
              <a:ext cx="112730" cy="1385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4CDAAE6F-03A9-4F1C-9FE5-8684D061BD03}"/>
              </a:ext>
            </a:extLst>
          </p:cNvPr>
          <p:cNvSpPr/>
          <p:nvPr/>
        </p:nvSpPr>
        <p:spPr>
          <a:xfrm>
            <a:off x="1670315" y="3470890"/>
            <a:ext cx="8116235" cy="338710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94C1B9F3-EAF5-44D4-8B60-C7866BCE5A64}"/>
              </a:ext>
            </a:extLst>
          </p:cNvPr>
          <p:cNvSpPr/>
          <p:nvPr/>
        </p:nvSpPr>
        <p:spPr>
          <a:xfrm>
            <a:off x="1639588" y="1211570"/>
            <a:ext cx="8144401" cy="89708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7615D8DC-E468-4145-BC96-BC448A91081B}"/>
              </a:ext>
            </a:extLst>
          </p:cNvPr>
          <p:cNvSpPr txBox="1"/>
          <p:nvPr/>
        </p:nvSpPr>
        <p:spPr>
          <a:xfrm>
            <a:off x="1794091" y="1365412"/>
            <a:ext cx="135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  <a:ea typeface="제주고딕" panose="02000300000000000000" pitchFamily="2" charset="-127"/>
              </a:rPr>
              <a:t>Data</a:t>
            </a:r>
            <a:endParaRPr lang="ko-KR" altLang="en-US" sz="1200" b="1" dirty="0">
              <a:solidFill>
                <a:srgbClr val="00B0F0"/>
              </a:solidFill>
              <a:ea typeface="제주고딕" panose="02000300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3FC0CF60-83EC-4538-9B15-B0A5B77DDF49}"/>
              </a:ext>
            </a:extLst>
          </p:cNvPr>
          <p:cNvSpPr txBox="1"/>
          <p:nvPr/>
        </p:nvSpPr>
        <p:spPr>
          <a:xfrm>
            <a:off x="2976452" y="1365734"/>
            <a:ext cx="194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ea typeface="제주고딕" panose="02000300000000000000" pitchFamily="2" charset="-127"/>
              </a:rPr>
              <a:t>Detailed Setting</a:t>
            </a:r>
            <a:endParaRPr lang="ko-KR" altLang="en-US" sz="1200" b="1" dirty="0">
              <a:ea typeface="제주고딕" panose="02000300000000000000" pitchFamily="2" charset="-127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="" xmlns:a16="http://schemas.microsoft.com/office/drawing/2014/main" id="{973D8B59-2B53-4C4D-B1D0-AB078A21D3AD}"/>
              </a:ext>
            </a:extLst>
          </p:cNvPr>
          <p:cNvCxnSpPr>
            <a:cxnSpLocks/>
          </p:cNvCxnSpPr>
          <p:nvPr/>
        </p:nvCxnSpPr>
        <p:spPr>
          <a:xfrm>
            <a:off x="2689650" y="1377674"/>
            <a:ext cx="0" cy="359484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37512D1E-EAE0-4472-A579-CE3D021E4C48}"/>
              </a:ext>
            </a:extLst>
          </p:cNvPr>
          <p:cNvCxnSpPr>
            <a:cxnSpLocks/>
          </p:cNvCxnSpPr>
          <p:nvPr/>
        </p:nvCxnSpPr>
        <p:spPr>
          <a:xfrm>
            <a:off x="4483662" y="1377674"/>
            <a:ext cx="0" cy="359484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705F1CAB-23CA-4CC8-8FCF-6CB116B0AD7D}"/>
              </a:ext>
            </a:extLst>
          </p:cNvPr>
          <p:cNvSpPr/>
          <p:nvPr/>
        </p:nvSpPr>
        <p:spPr>
          <a:xfrm>
            <a:off x="1690044" y="2494839"/>
            <a:ext cx="2789181" cy="398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err="1">
                <a:solidFill>
                  <a:schemeClr val="tx1"/>
                </a:solidFill>
                <a:ea typeface="제주고딕" panose="02000300000000000000" pitchFamily="2" charset="-127"/>
              </a:rPr>
              <a:t>수은불망</a:t>
            </a:r>
            <a:r>
              <a:rPr lang="ko-KR" altLang="en-US" sz="1200">
                <a:solidFill>
                  <a:schemeClr val="tx1"/>
                </a:solidFill>
                <a:ea typeface="제주고딕" panose="02000300000000000000" pitchFamily="2" charset="-127"/>
              </a:rPr>
              <a:t> 자산현황</a:t>
            </a:r>
            <a:r>
              <a:rPr lang="en-US" altLang="ko-KR" sz="1200" dirty="0">
                <a:solidFill>
                  <a:schemeClr val="tx1"/>
                </a:solidFill>
                <a:ea typeface="제주고딕" panose="02000300000000000000" pitchFamily="2" charset="-127"/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  <a:ea typeface="제주고딕" panose="02000300000000000000" pitchFamily="2" charset="-127"/>
              </a:rPr>
              <a:t>xlsx</a:t>
            </a:r>
            <a:endParaRPr lang="ko-KR" altLang="en-US" sz="1200" dirty="0">
              <a:solidFill>
                <a:schemeClr val="tx1"/>
              </a:solidFill>
              <a:ea typeface="제주고딕" panose="02000300000000000000" pitchFamily="2" charset="-127"/>
            </a:endParaRPr>
          </a:p>
        </p:txBody>
      </p:sp>
      <p:pic>
        <p:nvPicPr>
          <p:cNvPr id="98" name="그래픽 97" descr="폴더">
            <a:extLst>
              <a:ext uri="{FF2B5EF4-FFF2-40B4-BE49-F238E27FC236}">
                <a16:creationId xmlns="" xmlns:a16="http://schemas.microsoft.com/office/drawing/2014/main" id="{D429B144-3DC4-49D1-B072-4D6562EA51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45044" y="2554484"/>
            <a:ext cx="398210" cy="398210"/>
          </a:xfrm>
          <a:prstGeom prst="rect">
            <a:avLst/>
          </a:prstGeom>
        </p:spPr>
      </p:pic>
      <p:graphicFrame>
        <p:nvGraphicFramePr>
          <p:cNvPr id="99" name="표 98">
            <a:extLst>
              <a:ext uri="{FF2B5EF4-FFF2-40B4-BE49-F238E27FC236}">
                <a16:creationId xmlns="" xmlns:a16="http://schemas.microsoft.com/office/drawing/2014/main" id="{FE71147B-92E7-4784-A71B-78EE095E1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929986"/>
              </p:ext>
            </p:extLst>
          </p:nvPr>
        </p:nvGraphicFramePr>
        <p:xfrm>
          <a:off x="1678702" y="4341651"/>
          <a:ext cx="7866860" cy="230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372">
                  <a:extLst>
                    <a:ext uri="{9D8B030D-6E8A-4147-A177-3AD203B41FA5}">
                      <a16:colId xmlns="" xmlns:a16="http://schemas.microsoft.com/office/drawing/2014/main" val="427831030"/>
                    </a:ext>
                  </a:extLst>
                </a:gridCol>
                <a:gridCol w="1573372">
                  <a:extLst>
                    <a:ext uri="{9D8B030D-6E8A-4147-A177-3AD203B41FA5}">
                      <a16:colId xmlns="" xmlns:a16="http://schemas.microsoft.com/office/drawing/2014/main" val="1927781498"/>
                    </a:ext>
                  </a:extLst>
                </a:gridCol>
                <a:gridCol w="1573372">
                  <a:extLst>
                    <a:ext uri="{9D8B030D-6E8A-4147-A177-3AD203B41FA5}">
                      <a16:colId xmlns="" xmlns:a16="http://schemas.microsoft.com/office/drawing/2014/main" val="3878562796"/>
                    </a:ext>
                  </a:extLst>
                </a:gridCol>
                <a:gridCol w="1573372">
                  <a:extLst>
                    <a:ext uri="{9D8B030D-6E8A-4147-A177-3AD203B41FA5}">
                      <a16:colId xmlns="" xmlns:a16="http://schemas.microsoft.com/office/drawing/2014/main" val="644368085"/>
                    </a:ext>
                  </a:extLst>
                </a:gridCol>
                <a:gridCol w="1573372">
                  <a:extLst>
                    <a:ext uri="{9D8B030D-6E8A-4147-A177-3AD203B41FA5}">
                      <a16:colId xmlns="" xmlns:a16="http://schemas.microsoft.com/office/drawing/2014/main" val="2906301425"/>
                    </a:ext>
                  </a:extLst>
                </a:gridCol>
              </a:tblGrid>
              <a:tr h="4607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조퇴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출석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지각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8437094"/>
                  </a:ext>
                </a:extLst>
              </a:tr>
              <a:tr h="4607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이규철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27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5234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2828400"/>
                  </a:ext>
                </a:extLst>
              </a:tr>
              <a:tr h="4607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박은애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4245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07919371"/>
                  </a:ext>
                </a:extLst>
              </a:tr>
              <a:tr h="4607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최수진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7123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6299316"/>
                  </a:ext>
                </a:extLst>
              </a:tr>
              <a:tr h="4607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안건우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2452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0841293"/>
                  </a:ext>
                </a:extLst>
              </a:tr>
            </a:tbl>
          </a:graphicData>
        </a:graphic>
      </p:graphicFrame>
      <p:grpSp>
        <p:nvGrpSpPr>
          <p:cNvPr id="100" name="그룹 99">
            <a:extLst>
              <a:ext uri="{FF2B5EF4-FFF2-40B4-BE49-F238E27FC236}">
                <a16:creationId xmlns="" xmlns:a16="http://schemas.microsoft.com/office/drawing/2014/main" id="{E4F2EAB5-F058-43C9-90B4-632204A4A62E}"/>
              </a:ext>
            </a:extLst>
          </p:cNvPr>
          <p:cNvGrpSpPr/>
          <p:nvPr/>
        </p:nvGrpSpPr>
        <p:grpSpPr>
          <a:xfrm>
            <a:off x="9631664" y="3885607"/>
            <a:ext cx="154818" cy="2865679"/>
            <a:chOff x="7613527" y="3067573"/>
            <a:chExt cx="114575" cy="2112955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FD64B0C3-5D9E-4A3A-AD28-0AA76FE4C871}"/>
                </a:ext>
              </a:extLst>
            </p:cNvPr>
            <p:cNvSpPr/>
            <p:nvPr/>
          </p:nvSpPr>
          <p:spPr>
            <a:xfrm>
              <a:off x="7613527" y="3227467"/>
              <a:ext cx="112730" cy="429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="" xmlns:a16="http://schemas.microsoft.com/office/drawing/2014/main" id="{1B41F4CB-34B1-446D-9712-852DEBD7FA81}"/>
                </a:ext>
              </a:extLst>
            </p:cNvPr>
            <p:cNvSpPr/>
            <p:nvPr/>
          </p:nvSpPr>
          <p:spPr>
            <a:xfrm>
              <a:off x="7613527" y="3067573"/>
              <a:ext cx="112730" cy="1385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="" xmlns:a16="http://schemas.microsoft.com/office/drawing/2014/main" id="{968FC06E-47B7-4BF3-92F9-93805DC54C4A}"/>
                </a:ext>
              </a:extLst>
            </p:cNvPr>
            <p:cNvSpPr/>
            <p:nvPr/>
          </p:nvSpPr>
          <p:spPr>
            <a:xfrm>
              <a:off x="7615372" y="5042005"/>
              <a:ext cx="112730" cy="1385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9971F283-6416-474A-A3AC-3C0BB874CE56}"/>
              </a:ext>
            </a:extLst>
          </p:cNvPr>
          <p:cNvSpPr/>
          <p:nvPr/>
        </p:nvSpPr>
        <p:spPr>
          <a:xfrm>
            <a:off x="1670248" y="3463865"/>
            <a:ext cx="8113742" cy="416434"/>
          </a:xfrm>
          <a:prstGeom prst="rect">
            <a:avLst/>
          </a:prstGeom>
          <a:solidFill>
            <a:srgbClr val="DEEBF7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ea typeface="제주고딕" panose="02000300000000000000" pitchFamily="2" charset="-127"/>
              </a:rPr>
              <a:t>수은불망 현황</a:t>
            </a:r>
            <a:r>
              <a:rPr lang="en-US" altLang="ko-KR" sz="1400" dirty="0">
                <a:solidFill>
                  <a:schemeClr val="tx1"/>
                </a:solidFill>
                <a:ea typeface="제주고딕" panose="02000300000000000000" pitchFamily="2" charset="-127"/>
              </a:rPr>
              <a:t>.</a:t>
            </a:r>
            <a:r>
              <a:rPr lang="en-US" altLang="ko-KR" sz="1400" dirty="0" err="1">
                <a:solidFill>
                  <a:schemeClr val="tx1"/>
                </a:solidFill>
                <a:ea typeface="제주고딕" panose="02000300000000000000" pitchFamily="2" charset="-127"/>
              </a:rPr>
              <a:t>xlsx</a:t>
            </a:r>
            <a:endParaRPr lang="ko-KR" altLang="en-US" sz="1400" dirty="0">
              <a:solidFill>
                <a:schemeClr val="tx1"/>
              </a:solidFill>
              <a:ea typeface="제주고딕" panose="02000300000000000000" pitchFamily="2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B564245-A5C6-427B-BC79-00ADC56F385C}"/>
              </a:ext>
            </a:extLst>
          </p:cNvPr>
          <p:cNvSpPr/>
          <p:nvPr/>
        </p:nvSpPr>
        <p:spPr>
          <a:xfrm>
            <a:off x="1670315" y="1878683"/>
            <a:ext cx="3439012" cy="398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제주고딕" panose="02000300000000000000" pitchFamily="2" charset="-127"/>
              </a:rPr>
              <a:t>Data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ea typeface="제주고딕" panose="02000300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8ECFF1C0-EACB-4EE3-A89B-F26969DF112B}"/>
              </a:ext>
            </a:extLst>
          </p:cNvPr>
          <p:cNvSpPr/>
          <p:nvPr/>
        </p:nvSpPr>
        <p:spPr>
          <a:xfrm>
            <a:off x="5109328" y="1878683"/>
            <a:ext cx="4705388" cy="398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제주고딕" panose="02000300000000000000" pitchFamily="2" charset="-127"/>
              </a:rPr>
              <a:t>Column information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ea typeface="제주고딕" panose="02000300000000000000" pitchFamily="2" charset="-127"/>
            </a:endParaRPr>
          </a:p>
        </p:txBody>
      </p:sp>
      <p:sp>
        <p:nvSpPr>
          <p:cNvPr id="109" name="이등변 삼각형 108">
            <a:extLst>
              <a:ext uri="{FF2B5EF4-FFF2-40B4-BE49-F238E27FC236}">
                <a16:creationId xmlns="" xmlns:a16="http://schemas.microsoft.com/office/drawing/2014/main" id="{11440705-591F-48F3-A8CB-73F0D9F15A51}"/>
              </a:ext>
            </a:extLst>
          </p:cNvPr>
          <p:cNvSpPr/>
          <p:nvPr/>
        </p:nvSpPr>
        <p:spPr>
          <a:xfrm>
            <a:off x="5969216" y="2447117"/>
            <a:ext cx="105046" cy="55181"/>
          </a:xfrm>
          <a:prstGeom prst="triangl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이등변 삼각형 109">
            <a:extLst>
              <a:ext uri="{FF2B5EF4-FFF2-40B4-BE49-F238E27FC236}">
                <a16:creationId xmlns="" xmlns:a16="http://schemas.microsoft.com/office/drawing/2014/main" id="{36627404-8EF4-4EDA-A4B2-80CC132ADF48}"/>
              </a:ext>
            </a:extLst>
          </p:cNvPr>
          <p:cNvSpPr/>
          <p:nvPr/>
        </p:nvSpPr>
        <p:spPr>
          <a:xfrm flipV="1">
            <a:off x="5969216" y="2539141"/>
            <a:ext cx="105046" cy="55181"/>
          </a:xfrm>
          <a:prstGeom prst="triangl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이등변 삼각형 110">
            <a:extLst>
              <a:ext uri="{FF2B5EF4-FFF2-40B4-BE49-F238E27FC236}">
                <a16:creationId xmlns="" xmlns:a16="http://schemas.microsoft.com/office/drawing/2014/main" id="{11440705-591F-48F3-A8CB-73F0D9F15A51}"/>
              </a:ext>
            </a:extLst>
          </p:cNvPr>
          <p:cNvSpPr/>
          <p:nvPr/>
        </p:nvSpPr>
        <p:spPr>
          <a:xfrm>
            <a:off x="5961061" y="2775863"/>
            <a:ext cx="105046" cy="55181"/>
          </a:xfrm>
          <a:prstGeom prst="triangl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이등변 삼각형 111">
            <a:extLst>
              <a:ext uri="{FF2B5EF4-FFF2-40B4-BE49-F238E27FC236}">
                <a16:creationId xmlns="" xmlns:a16="http://schemas.microsoft.com/office/drawing/2014/main" id="{36627404-8EF4-4EDA-A4B2-80CC132ADF48}"/>
              </a:ext>
            </a:extLst>
          </p:cNvPr>
          <p:cNvSpPr/>
          <p:nvPr/>
        </p:nvSpPr>
        <p:spPr>
          <a:xfrm flipV="1">
            <a:off x="5961061" y="2867887"/>
            <a:ext cx="105046" cy="55181"/>
          </a:xfrm>
          <a:prstGeom prst="triangl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이등변 삼각형 112">
            <a:extLst>
              <a:ext uri="{FF2B5EF4-FFF2-40B4-BE49-F238E27FC236}">
                <a16:creationId xmlns="" xmlns:a16="http://schemas.microsoft.com/office/drawing/2014/main" id="{11440705-591F-48F3-A8CB-73F0D9F15A51}"/>
              </a:ext>
            </a:extLst>
          </p:cNvPr>
          <p:cNvSpPr/>
          <p:nvPr/>
        </p:nvSpPr>
        <p:spPr>
          <a:xfrm>
            <a:off x="5961061" y="3106441"/>
            <a:ext cx="105046" cy="55181"/>
          </a:xfrm>
          <a:prstGeom prst="triangl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이등변 삼각형 113">
            <a:extLst>
              <a:ext uri="{FF2B5EF4-FFF2-40B4-BE49-F238E27FC236}">
                <a16:creationId xmlns="" xmlns:a16="http://schemas.microsoft.com/office/drawing/2014/main" id="{36627404-8EF4-4EDA-A4B2-80CC132ADF48}"/>
              </a:ext>
            </a:extLst>
          </p:cNvPr>
          <p:cNvSpPr/>
          <p:nvPr/>
        </p:nvSpPr>
        <p:spPr>
          <a:xfrm flipV="1">
            <a:off x="5961061" y="3198465"/>
            <a:ext cx="105046" cy="55181"/>
          </a:xfrm>
          <a:prstGeom prst="triangl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xmlns="" id="{781372F2-2D9E-4E17-BF57-CA847198A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44917"/>
              </p:ext>
            </p:extLst>
          </p:nvPr>
        </p:nvGraphicFramePr>
        <p:xfrm>
          <a:off x="83844" y="1211857"/>
          <a:ext cx="1429305" cy="235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305">
                  <a:extLst>
                    <a:ext uri="{9D8B030D-6E8A-4147-A177-3AD203B41FA5}">
                      <a16:colId xmlns:a16="http://schemas.microsoft.com/office/drawing/2014/main" xmlns="" val="1772097009"/>
                    </a:ext>
                  </a:extLst>
                </a:gridCol>
              </a:tblGrid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 업로드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324188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유효성 검사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2715086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미리보기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테이블 속성</a:t>
                      </a:r>
                      <a:r>
                        <a:rPr lang="en-US" altLang="ko-KR" sz="1400" dirty="0" smtClean="0">
                          <a:latin typeface="+mn-lt"/>
                        </a:rPr>
                        <a:t>,</a:t>
                      </a:r>
                      <a:br>
                        <a:rPr lang="en-US" altLang="ko-KR" sz="1400" dirty="0" smtClean="0">
                          <a:latin typeface="+mn-lt"/>
                        </a:rPr>
                      </a:br>
                      <a:r>
                        <a:rPr lang="ko-KR" altLang="en-US" sz="1400" dirty="0" smtClean="0">
                          <a:latin typeface="+mn-lt"/>
                        </a:rPr>
                        <a:t>세부 내용 작성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셋 등록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6" name="타원 115">
            <a:extLst>
              <a:ext uri="{FF2B5EF4-FFF2-40B4-BE49-F238E27FC236}">
                <a16:creationId xmlns:a16="http://schemas.microsoft.com/office/drawing/2014/main" xmlns="" id="{B58E8D93-D77E-4CDC-B411-83CAC86D0C65}"/>
              </a:ext>
            </a:extLst>
          </p:cNvPr>
          <p:cNvSpPr/>
          <p:nvPr/>
        </p:nvSpPr>
        <p:spPr>
          <a:xfrm>
            <a:off x="4864660" y="1705158"/>
            <a:ext cx="246544" cy="2465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endParaRPr lang="ko-KR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086490" y="1887735"/>
            <a:ext cx="4728226" cy="1583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78702" y="3880299"/>
            <a:ext cx="5768903" cy="452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* </a:t>
            </a:r>
            <a:r>
              <a:rPr lang="ko-KR" altLang="en-US" sz="1200" dirty="0" smtClean="0">
                <a:solidFill>
                  <a:schemeClr val="tx1"/>
                </a:solidFill>
              </a:rPr>
              <a:t>데이터는 형식에 맞게 표준화 되었습니다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B58E8D93-D77E-4CDC-B411-83CAC86D0C65}"/>
              </a:ext>
            </a:extLst>
          </p:cNvPr>
          <p:cNvSpPr/>
          <p:nvPr/>
        </p:nvSpPr>
        <p:spPr>
          <a:xfrm>
            <a:off x="1424217" y="3653593"/>
            <a:ext cx="246544" cy="2465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endParaRPr lang="ko-KR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646047" y="3836171"/>
            <a:ext cx="3218613" cy="450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B58E8D93-D77E-4CDC-B411-83CAC86D0C65}"/>
              </a:ext>
            </a:extLst>
          </p:cNvPr>
          <p:cNvSpPr/>
          <p:nvPr/>
        </p:nvSpPr>
        <p:spPr>
          <a:xfrm>
            <a:off x="1424217" y="4163279"/>
            <a:ext cx="246544" cy="2465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endParaRPr lang="ko-KR" altLang="en-US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646047" y="4345856"/>
            <a:ext cx="7953030" cy="2293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9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01">
            <a:extLst>
              <a:ext uri="{FF2B5EF4-FFF2-40B4-BE49-F238E27FC236}">
                <a16:creationId xmlns:a16="http://schemas.microsoft.com/office/drawing/2014/main" xmlns="" id="{D31AF58F-0ED3-4C8B-9353-92F030D390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"/>
          <a:ext cx="12191999" cy="296400"/>
        </p:xfrm>
        <a:graphic>
          <a:graphicData uri="http://schemas.openxmlformats.org/drawingml/2006/table">
            <a:tbl>
              <a:tblPr/>
              <a:tblGrid>
                <a:gridCol w="773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6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90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269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208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여기에 화면 명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137EEE7-481A-46BA-80F4-334980B6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46313"/>
              </p:ext>
            </p:extLst>
          </p:nvPr>
        </p:nvGraphicFramePr>
        <p:xfrm>
          <a:off x="9987379" y="1211857"/>
          <a:ext cx="2040878" cy="358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13">
                  <a:extLst>
                    <a:ext uri="{9D8B030D-6E8A-4147-A177-3AD203B41FA5}">
                      <a16:colId xmlns:a16="http://schemas.microsoft.com/office/drawing/2014/main" xmlns="" val="4085975335"/>
                    </a:ext>
                  </a:extLst>
                </a:gridCol>
                <a:gridCol w="1717565">
                  <a:extLst>
                    <a:ext uri="{9D8B030D-6E8A-4147-A177-3AD203B41FA5}">
                      <a16:colId xmlns:a16="http://schemas.microsoft.com/office/drawing/2014/main" xmlns="" val="758621958"/>
                    </a:ext>
                  </a:extLst>
                </a:gridCol>
              </a:tblGrid>
              <a:tr h="358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상세 내용 편집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0753015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062B408-703B-477F-B7AD-B6561879BCA6}"/>
              </a:ext>
            </a:extLst>
          </p:cNvPr>
          <p:cNvSpPr txBox="1"/>
          <p:nvPr/>
        </p:nvSpPr>
        <p:spPr>
          <a:xfrm>
            <a:off x="1908561" y="1517290"/>
            <a:ext cx="29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</a:t>
            </a:r>
            <a:r>
              <a:rPr lang="ko-KR" altLang="en-US" sz="1100" dirty="0">
                <a:solidFill>
                  <a:schemeClr val="bg1"/>
                </a:solidFill>
                <a:ea typeface="제주고딕" panose="02000300000000000000" pitchFamily="2" charset="-127"/>
              </a:rPr>
              <a:t>게시자</a:t>
            </a:r>
            <a:r>
              <a:rPr lang="en-US" altLang="ko-KR" sz="1100" dirty="0">
                <a:solidFill>
                  <a:schemeClr val="bg1"/>
                </a:solidFill>
                <a:ea typeface="제주고딕" panose="02000300000000000000" pitchFamily="2" charset="-127"/>
              </a:rPr>
              <a:t>: xogh0821@naver.com</a:t>
            </a:r>
            <a:endParaRPr lang="ko-KR" altLang="en-US" sz="1100" dirty="0">
              <a:solidFill>
                <a:schemeClr val="bg1"/>
              </a:solidFill>
              <a:ea typeface="제주고딕" panose="02000300000000000000" pitchFamily="2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94C1B9F3-EAF5-44D4-8B60-C7866BCE5A64}"/>
              </a:ext>
            </a:extLst>
          </p:cNvPr>
          <p:cNvSpPr/>
          <p:nvPr/>
        </p:nvSpPr>
        <p:spPr>
          <a:xfrm>
            <a:off x="1639589" y="1211570"/>
            <a:ext cx="8196390" cy="89708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7615D8DC-E468-4145-BC96-BC448A91081B}"/>
              </a:ext>
            </a:extLst>
          </p:cNvPr>
          <p:cNvSpPr txBox="1"/>
          <p:nvPr/>
        </p:nvSpPr>
        <p:spPr>
          <a:xfrm>
            <a:off x="1794091" y="1365412"/>
            <a:ext cx="135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  <a:ea typeface="제주고딕" panose="02000300000000000000" pitchFamily="2" charset="-127"/>
              </a:rPr>
              <a:t>Data</a:t>
            </a:r>
            <a:endParaRPr lang="ko-KR" altLang="en-US" sz="1200" b="1" dirty="0">
              <a:solidFill>
                <a:srgbClr val="00B0F0"/>
              </a:solidFill>
              <a:ea typeface="제주고딕" panose="02000300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3FC0CF60-83EC-4538-9B15-B0A5B77DDF49}"/>
              </a:ext>
            </a:extLst>
          </p:cNvPr>
          <p:cNvSpPr txBox="1"/>
          <p:nvPr/>
        </p:nvSpPr>
        <p:spPr>
          <a:xfrm>
            <a:off x="2976452" y="1365734"/>
            <a:ext cx="194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ea typeface="제주고딕" panose="02000300000000000000" pitchFamily="2" charset="-127"/>
              </a:rPr>
              <a:t>Detailed Setting</a:t>
            </a:r>
            <a:endParaRPr lang="ko-KR" altLang="en-US" sz="1200" b="1" dirty="0">
              <a:ea typeface="제주고딕" panose="02000300000000000000" pitchFamily="2" charset="-127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="" xmlns:a16="http://schemas.microsoft.com/office/drawing/2014/main" id="{973D8B59-2B53-4C4D-B1D0-AB078A21D3AD}"/>
              </a:ext>
            </a:extLst>
          </p:cNvPr>
          <p:cNvCxnSpPr>
            <a:cxnSpLocks/>
          </p:cNvCxnSpPr>
          <p:nvPr/>
        </p:nvCxnSpPr>
        <p:spPr>
          <a:xfrm>
            <a:off x="2689650" y="1377674"/>
            <a:ext cx="0" cy="359484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37512D1E-EAE0-4472-A579-CE3D021E4C48}"/>
              </a:ext>
            </a:extLst>
          </p:cNvPr>
          <p:cNvCxnSpPr>
            <a:cxnSpLocks/>
          </p:cNvCxnSpPr>
          <p:nvPr/>
        </p:nvCxnSpPr>
        <p:spPr>
          <a:xfrm>
            <a:off x="4483662" y="1377674"/>
            <a:ext cx="0" cy="359484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7B5074C3-7076-4B96-96B9-8181523B637D}"/>
              </a:ext>
            </a:extLst>
          </p:cNvPr>
          <p:cNvSpPr/>
          <p:nvPr/>
        </p:nvSpPr>
        <p:spPr>
          <a:xfrm>
            <a:off x="1639588" y="2121190"/>
            <a:ext cx="8196390" cy="473680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3A31D669-BC7C-4F0F-80E9-CD62AFDDB11D}"/>
              </a:ext>
            </a:extLst>
          </p:cNvPr>
          <p:cNvSpPr/>
          <p:nvPr/>
        </p:nvSpPr>
        <p:spPr>
          <a:xfrm>
            <a:off x="1639588" y="2120590"/>
            <a:ext cx="8196390" cy="424950"/>
          </a:xfrm>
          <a:prstGeom prst="rect">
            <a:avLst/>
          </a:prstGeom>
          <a:solidFill>
            <a:schemeClr val="accent1">
              <a:lumMod val="20000"/>
              <a:lumOff val="80000"/>
              <a:alpha val="49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Detailed  Setting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332D751F-9F04-4621-9505-FAFCA64041B3}"/>
              </a:ext>
            </a:extLst>
          </p:cNvPr>
          <p:cNvSpPr txBox="1"/>
          <p:nvPr/>
        </p:nvSpPr>
        <p:spPr>
          <a:xfrm>
            <a:off x="2564080" y="2953553"/>
            <a:ext cx="636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제목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D246B47-B39E-4DF1-A575-4837958735F4}"/>
              </a:ext>
            </a:extLst>
          </p:cNvPr>
          <p:cNvSpPr txBox="1"/>
          <p:nvPr/>
        </p:nvSpPr>
        <p:spPr>
          <a:xfrm>
            <a:off x="2494762" y="3410989"/>
            <a:ext cx="82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부제목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907C07CC-2720-4D69-A127-CEFA8D747672}"/>
              </a:ext>
            </a:extLst>
          </p:cNvPr>
          <p:cNvSpPr txBox="1"/>
          <p:nvPr/>
        </p:nvSpPr>
        <p:spPr>
          <a:xfrm>
            <a:off x="2498598" y="3868425"/>
            <a:ext cx="79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작성자</a:t>
            </a:r>
          </a:p>
        </p:txBody>
      </p:sp>
      <p:sp>
        <p:nvSpPr>
          <p:cNvPr id="108" name="사각형: 둥근 모서리 11">
            <a:extLst>
              <a:ext uri="{FF2B5EF4-FFF2-40B4-BE49-F238E27FC236}">
                <a16:creationId xmlns="" xmlns:a16="http://schemas.microsoft.com/office/drawing/2014/main" id="{6AAC298B-3646-40EC-90DE-91FF007C2697}"/>
              </a:ext>
            </a:extLst>
          </p:cNvPr>
          <p:cNvSpPr/>
          <p:nvPr/>
        </p:nvSpPr>
        <p:spPr>
          <a:xfrm>
            <a:off x="3317996" y="2889294"/>
            <a:ext cx="5463977" cy="436574"/>
          </a:xfrm>
          <a:prstGeom prst="roundRect">
            <a:avLst>
              <a:gd name="adj" fmla="val 8392"/>
            </a:avLst>
          </a:prstGeom>
          <a:solidFill>
            <a:schemeClr val="accent1">
              <a:lumMod val="20000"/>
              <a:lumOff val="80000"/>
              <a:alpha val="64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수은불망</a:t>
            </a:r>
            <a:r>
              <a:rPr lang="ko-KR" altLang="en-US" sz="14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현황</a:t>
            </a:r>
          </a:p>
        </p:txBody>
      </p:sp>
      <p:sp>
        <p:nvSpPr>
          <p:cNvPr id="115" name="사각형: 둥근 모서리 57">
            <a:extLst>
              <a:ext uri="{FF2B5EF4-FFF2-40B4-BE49-F238E27FC236}">
                <a16:creationId xmlns="" xmlns:a16="http://schemas.microsoft.com/office/drawing/2014/main" id="{51B8CE1E-7CCE-4038-A89D-80927C62BD9B}"/>
              </a:ext>
            </a:extLst>
          </p:cNvPr>
          <p:cNvSpPr/>
          <p:nvPr/>
        </p:nvSpPr>
        <p:spPr>
          <a:xfrm>
            <a:off x="3317996" y="3351087"/>
            <a:ext cx="5463977" cy="436574"/>
          </a:xfrm>
          <a:prstGeom prst="roundRect">
            <a:avLst>
              <a:gd name="adj" fmla="val 8392"/>
            </a:avLst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Add to Context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6" name="사각형: 둥근 모서리 58">
            <a:extLst>
              <a:ext uri="{FF2B5EF4-FFF2-40B4-BE49-F238E27FC236}">
                <a16:creationId xmlns="" xmlns:a16="http://schemas.microsoft.com/office/drawing/2014/main" id="{84353BE1-6D5C-46EA-9A66-B72A09657547}"/>
              </a:ext>
            </a:extLst>
          </p:cNvPr>
          <p:cNvSpPr/>
          <p:nvPr/>
        </p:nvSpPr>
        <p:spPr>
          <a:xfrm>
            <a:off x="3317996" y="3812880"/>
            <a:ext cx="5463977" cy="436574"/>
          </a:xfrm>
          <a:prstGeom prst="roundRect">
            <a:avLst>
              <a:gd name="adj" fmla="val 8392"/>
            </a:avLst>
          </a:prstGeom>
          <a:solidFill>
            <a:schemeClr val="accent1">
              <a:lumMod val="20000"/>
              <a:lumOff val="80000"/>
              <a:alpha val="64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xogh1994@naver.com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200CAEFF-25A2-4921-B233-5EE45CE8606B}"/>
              </a:ext>
            </a:extLst>
          </p:cNvPr>
          <p:cNvSpPr txBox="1"/>
          <p:nvPr/>
        </p:nvSpPr>
        <p:spPr>
          <a:xfrm>
            <a:off x="2494763" y="4347136"/>
            <a:ext cx="79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배너 이미지</a:t>
            </a:r>
          </a:p>
        </p:txBody>
      </p:sp>
      <p:sp>
        <p:nvSpPr>
          <p:cNvPr id="118" name="사각형: 둥근 모서리 60">
            <a:extLst>
              <a:ext uri="{FF2B5EF4-FFF2-40B4-BE49-F238E27FC236}">
                <a16:creationId xmlns="" xmlns:a16="http://schemas.microsoft.com/office/drawing/2014/main" id="{DD56A111-B2EB-4018-AA82-661D64D72368}"/>
              </a:ext>
            </a:extLst>
          </p:cNvPr>
          <p:cNvSpPr/>
          <p:nvPr/>
        </p:nvSpPr>
        <p:spPr>
          <a:xfrm>
            <a:off x="3317996" y="4282877"/>
            <a:ext cx="5463977" cy="1357419"/>
          </a:xfrm>
          <a:prstGeom prst="roundRect">
            <a:avLst>
              <a:gd name="adj" fmla="val 3069"/>
            </a:avLst>
          </a:prstGeom>
          <a:solidFill>
            <a:schemeClr val="bg1">
              <a:alpha val="64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23B3AF3A-6998-47A1-9FAD-1A327ED28F83}"/>
              </a:ext>
            </a:extLst>
          </p:cNvPr>
          <p:cNvSpPr txBox="1"/>
          <p:nvPr/>
        </p:nvSpPr>
        <p:spPr>
          <a:xfrm>
            <a:off x="3442395" y="4572463"/>
            <a:ext cx="1363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Upload Banner Image</a:t>
            </a:r>
            <a:endParaRPr lang="ko-KR" altLang="en-US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0" name="그래픽 18" descr="카메라">
            <a:extLst>
              <a:ext uri="{FF2B5EF4-FFF2-40B4-BE49-F238E27FC236}">
                <a16:creationId xmlns="" xmlns:a16="http://schemas.microsoft.com/office/drawing/2014/main" id="{C9DF496B-0546-4DF1-89E6-69F50A2781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756" y="4282876"/>
            <a:ext cx="422527" cy="422527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C4F6B2CF-3E3B-41A0-A802-9BB0D5331961}"/>
              </a:ext>
            </a:extLst>
          </p:cNvPr>
          <p:cNvSpPr/>
          <p:nvPr/>
        </p:nvSpPr>
        <p:spPr>
          <a:xfrm>
            <a:off x="5756725" y="4427865"/>
            <a:ext cx="2421409" cy="10452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64">
            <a:extLst>
              <a:ext uri="{FF2B5EF4-FFF2-40B4-BE49-F238E27FC236}">
                <a16:creationId xmlns="" xmlns:a16="http://schemas.microsoft.com/office/drawing/2014/main" id="{877D2E6A-479A-4FD5-9374-4D73A3CEB462}"/>
              </a:ext>
            </a:extLst>
          </p:cNvPr>
          <p:cNvSpPr/>
          <p:nvPr/>
        </p:nvSpPr>
        <p:spPr>
          <a:xfrm>
            <a:off x="3317996" y="5608216"/>
            <a:ext cx="5463977" cy="830116"/>
          </a:xfrm>
          <a:prstGeom prst="roundRect">
            <a:avLst>
              <a:gd name="adj" fmla="val 3069"/>
            </a:avLst>
          </a:prstGeom>
          <a:solidFill>
            <a:schemeClr val="bg1">
              <a:alpha val="64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218CC988-F4CA-4F45-BC6B-5A96B75F69BB}"/>
              </a:ext>
            </a:extLst>
          </p:cNvPr>
          <p:cNvSpPr txBox="1"/>
          <p:nvPr/>
        </p:nvSpPr>
        <p:spPr>
          <a:xfrm>
            <a:off x="2337900" y="5606397"/>
            <a:ext cx="114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상세 설명 </a:t>
            </a:r>
          </a:p>
        </p:txBody>
      </p:sp>
      <p:sp>
        <p:nvSpPr>
          <p:cNvPr id="124" name="사각형: 둥근 모서리 66">
            <a:extLst>
              <a:ext uri="{FF2B5EF4-FFF2-40B4-BE49-F238E27FC236}">
                <a16:creationId xmlns="" xmlns:a16="http://schemas.microsoft.com/office/drawing/2014/main" id="{2254F3B9-795A-41E7-A657-C0311DF41A4D}"/>
              </a:ext>
            </a:extLst>
          </p:cNvPr>
          <p:cNvSpPr/>
          <p:nvPr/>
        </p:nvSpPr>
        <p:spPr>
          <a:xfrm>
            <a:off x="8611247" y="1460821"/>
            <a:ext cx="1109476" cy="276337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제주고딕" panose="02000300000000000000" pitchFamily="2" charset="-127"/>
                <a:ea typeface="제주고딕" panose="02000300000000000000" pitchFamily="2" charset="-127"/>
              </a:rPr>
              <a:t>완료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81372F2-2D9E-4E17-BF57-CA847198A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44917"/>
              </p:ext>
            </p:extLst>
          </p:nvPr>
        </p:nvGraphicFramePr>
        <p:xfrm>
          <a:off x="83844" y="1211857"/>
          <a:ext cx="1429305" cy="235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305">
                  <a:extLst>
                    <a:ext uri="{9D8B030D-6E8A-4147-A177-3AD203B41FA5}">
                      <a16:colId xmlns:a16="http://schemas.microsoft.com/office/drawing/2014/main" xmlns="" val="1772097009"/>
                    </a:ext>
                  </a:extLst>
                </a:gridCol>
              </a:tblGrid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 업로드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324188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유효성 검사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2715086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미리보기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테이블 속성</a:t>
                      </a:r>
                      <a:r>
                        <a:rPr lang="en-US" altLang="ko-KR" sz="1400" dirty="0" smtClean="0">
                          <a:latin typeface="+mn-lt"/>
                        </a:rPr>
                        <a:t>,</a:t>
                      </a:r>
                      <a:br>
                        <a:rPr lang="en-US" altLang="ko-KR" sz="1400" dirty="0" smtClean="0">
                          <a:latin typeface="+mn-lt"/>
                        </a:rPr>
                      </a:br>
                      <a:r>
                        <a:rPr lang="ko-KR" altLang="en-US" sz="1400" dirty="0" smtClean="0">
                          <a:latin typeface="+mn-lt"/>
                        </a:rPr>
                        <a:t>세부 내용 작성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셋 등록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69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01">
            <a:extLst>
              <a:ext uri="{FF2B5EF4-FFF2-40B4-BE49-F238E27FC236}">
                <a16:creationId xmlns:a16="http://schemas.microsoft.com/office/drawing/2014/main" xmlns="" id="{D31AF58F-0ED3-4C8B-9353-92F030D390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"/>
          <a:ext cx="12191999" cy="296400"/>
        </p:xfrm>
        <a:graphic>
          <a:graphicData uri="http://schemas.openxmlformats.org/drawingml/2006/table">
            <a:tbl>
              <a:tblPr/>
              <a:tblGrid>
                <a:gridCol w="773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6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90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269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5208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여기에 화면 명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56617" marR="56617" marT="56760" marB="5676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137EEE7-481A-46BA-80F4-334980B6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00849"/>
              </p:ext>
            </p:extLst>
          </p:nvPr>
        </p:nvGraphicFramePr>
        <p:xfrm>
          <a:off x="9987379" y="1211857"/>
          <a:ext cx="20408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13">
                  <a:extLst>
                    <a:ext uri="{9D8B030D-6E8A-4147-A177-3AD203B41FA5}">
                      <a16:colId xmlns:a16="http://schemas.microsoft.com/office/drawing/2014/main" xmlns="" val="4085975335"/>
                    </a:ext>
                  </a:extLst>
                </a:gridCol>
                <a:gridCol w="1717565">
                  <a:extLst>
                    <a:ext uri="{9D8B030D-6E8A-4147-A177-3AD203B41FA5}">
                      <a16:colId xmlns:a16="http://schemas.microsoft.com/office/drawing/2014/main" xmlns="" val="758621958"/>
                    </a:ext>
                  </a:extLst>
                </a:gridCol>
              </a:tblGrid>
              <a:tr h="358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’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버튼을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누를시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팝업창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생성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0753015"/>
                  </a:ext>
                </a:extLst>
              </a:tr>
              <a:tr h="3587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팝업창의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확인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’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버튼을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누를시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데이터셋 저장이 되며 관리자에게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승인요청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’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 되며 관리자는 업로드한 데이터셋을 검증하게 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062B408-703B-477F-B7AD-B6561879BCA6}"/>
              </a:ext>
            </a:extLst>
          </p:cNvPr>
          <p:cNvSpPr txBox="1"/>
          <p:nvPr/>
        </p:nvSpPr>
        <p:spPr>
          <a:xfrm>
            <a:off x="1908561" y="1517290"/>
            <a:ext cx="29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</a:t>
            </a:r>
            <a:r>
              <a:rPr lang="ko-KR" altLang="en-US" sz="1100" dirty="0">
                <a:solidFill>
                  <a:schemeClr val="bg1"/>
                </a:solidFill>
                <a:ea typeface="제주고딕" panose="02000300000000000000" pitchFamily="2" charset="-127"/>
              </a:rPr>
              <a:t>게시자</a:t>
            </a:r>
            <a:r>
              <a:rPr lang="en-US" altLang="ko-KR" sz="1100" dirty="0">
                <a:solidFill>
                  <a:schemeClr val="bg1"/>
                </a:solidFill>
                <a:ea typeface="제주고딕" panose="02000300000000000000" pitchFamily="2" charset="-127"/>
              </a:rPr>
              <a:t>: xogh0821@naver.com</a:t>
            </a:r>
            <a:endParaRPr lang="ko-KR" altLang="en-US" sz="1100" dirty="0">
              <a:solidFill>
                <a:schemeClr val="bg1"/>
              </a:solidFill>
              <a:ea typeface="제주고딕" panose="02000300000000000000" pitchFamily="2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94C1B9F3-EAF5-44D4-8B60-C7866BCE5A64}"/>
              </a:ext>
            </a:extLst>
          </p:cNvPr>
          <p:cNvSpPr/>
          <p:nvPr/>
        </p:nvSpPr>
        <p:spPr>
          <a:xfrm>
            <a:off x="1639589" y="1211570"/>
            <a:ext cx="8196390" cy="89708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7615D8DC-E468-4145-BC96-BC448A91081B}"/>
              </a:ext>
            </a:extLst>
          </p:cNvPr>
          <p:cNvSpPr txBox="1"/>
          <p:nvPr/>
        </p:nvSpPr>
        <p:spPr>
          <a:xfrm>
            <a:off x="1794091" y="1365412"/>
            <a:ext cx="135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  <a:ea typeface="제주고딕" panose="02000300000000000000" pitchFamily="2" charset="-127"/>
              </a:rPr>
              <a:t>Data</a:t>
            </a:r>
            <a:endParaRPr lang="ko-KR" altLang="en-US" sz="1200" b="1" dirty="0">
              <a:solidFill>
                <a:srgbClr val="00B0F0"/>
              </a:solidFill>
              <a:ea typeface="제주고딕" panose="02000300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3FC0CF60-83EC-4538-9B15-B0A5B77DDF49}"/>
              </a:ext>
            </a:extLst>
          </p:cNvPr>
          <p:cNvSpPr txBox="1"/>
          <p:nvPr/>
        </p:nvSpPr>
        <p:spPr>
          <a:xfrm>
            <a:off x="2976452" y="1365734"/>
            <a:ext cx="194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ea typeface="제주고딕" panose="02000300000000000000" pitchFamily="2" charset="-127"/>
              </a:rPr>
              <a:t>Detailed Setting</a:t>
            </a:r>
            <a:endParaRPr lang="ko-KR" altLang="en-US" sz="1200" b="1" dirty="0">
              <a:ea typeface="제주고딕" panose="02000300000000000000" pitchFamily="2" charset="-127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="" xmlns:a16="http://schemas.microsoft.com/office/drawing/2014/main" id="{973D8B59-2B53-4C4D-B1D0-AB078A21D3AD}"/>
              </a:ext>
            </a:extLst>
          </p:cNvPr>
          <p:cNvCxnSpPr>
            <a:cxnSpLocks/>
          </p:cNvCxnSpPr>
          <p:nvPr/>
        </p:nvCxnSpPr>
        <p:spPr>
          <a:xfrm>
            <a:off x="2689650" y="1377674"/>
            <a:ext cx="0" cy="359484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37512D1E-EAE0-4472-A579-CE3D021E4C48}"/>
              </a:ext>
            </a:extLst>
          </p:cNvPr>
          <p:cNvCxnSpPr>
            <a:cxnSpLocks/>
          </p:cNvCxnSpPr>
          <p:nvPr/>
        </p:nvCxnSpPr>
        <p:spPr>
          <a:xfrm>
            <a:off x="4483662" y="1377674"/>
            <a:ext cx="0" cy="359484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7B5074C3-7076-4B96-96B9-8181523B637D}"/>
              </a:ext>
            </a:extLst>
          </p:cNvPr>
          <p:cNvSpPr/>
          <p:nvPr/>
        </p:nvSpPr>
        <p:spPr>
          <a:xfrm>
            <a:off x="1639588" y="2121190"/>
            <a:ext cx="8196390" cy="473680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3A31D669-BC7C-4F0F-80E9-CD62AFDDB11D}"/>
              </a:ext>
            </a:extLst>
          </p:cNvPr>
          <p:cNvSpPr/>
          <p:nvPr/>
        </p:nvSpPr>
        <p:spPr>
          <a:xfrm>
            <a:off x="1639588" y="2120590"/>
            <a:ext cx="8196390" cy="424950"/>
          </a:xfrm>
          <a:prstGeom prst="rect">
            <a:avLst/>
          </a:prstGeom>
          <a:solidFill>
            <a:schemeClr val="accent1">
              <a:lumMod val="20000"/>
              <a:lumOff val="80000"/>
              <a:alpha val="49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Detailed  Setting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332D751F-9F04-4621-9505-FAFCA64041B3}"/>
              </a:ext>
            </a:extLst>
          </p:cNvPr>
          <p:cNvSpPr txBox="1"/>
          <p:nvPr/>
        </p:nvSpPr>
        <p:spPr>
          <a:xfrm>
            <a:off x="2564080" y="2953553"/>
            <a:ext cx="636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제목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D246B47-B39E-4DF1-A575-4837958735F4}"/>
              </a:ext>
            </a:extLst>
          </p:cNvPr>
          <p:cNvSpPr txBox="1"/>
          <p:nvPr/>
        </p:nvSpPr>
        <p:spPr>
          <a:xfrm>
            <a:off x="2494762" y="3410989"/>
            <a:ext cx="82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부제목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907C07CC-2720-4D69-A127-CEFA8D747672}"/>
              </a:ext>
            </a:extLst>
          </p:cNvPr>
          <p:cNvSpPr txBox="1"/>
          <p:nvPr/>
        </p:nvSpPr>
        <p:spPr>
          <a:xfrm>
            <a:off x="2498598" y="3868425"/>
            <a:ext cx="79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작성자</a:t>
            </a:r>
          </a:p>
        </p:txBody>
      </p:sp>
      <p:sp>
        <p:nvSpPr>
          <p:cNvPr id="108" name="사각형: 둥근 모서리 11">
            <a:extLst>
              <a:ext uri="{FF2B5EF4-FFF2-40B4-BE49-F238E27FC236}">
                <a16:creationId xmlns="" xmlns:a16="http://schemas.microsoft.com/office/drawing/2014/main" id="{6AAC298B-3646-40EC-90DE-91FF007C2697}"/>
              </a:ext>
            </a:extLst>
          </p:cNvPr>
          <p:cNvSpPr/>
          <p:nvPr/>
        </p:nvSpPr>
        <p:spPr>
          <a:xfrm>
            <a:off x="3317996" y="2889294"/>
            <a:ext cx="5463977" cy="436574"/>
          </a:xfrm>
          <a:prstGeom prst="roundRect">
            <a:avLst>
              <a:gd name="adj" fmla="val 8392"/>
            </a:avLst>
          </a:prstGeom>
          <a:solidFill>
            <a:schemeClr val="accent1">
              <a:lumMod val="20000"/>
              <a:lumOff val="80000"/>
              <a:alpha val="64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수은불망</a:t>
            </a:r>
            <a:r>
              <a:rPr lang="ko-KR" altLang="en-US" sz="14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현황</a:t>
            </a:r>
          </a:p>
        </p:txBody>
      </p:sp>
      <p:sp>
        <p:nvSpPr>
          <p:cNvPr id="115" name="사각형: 둥근 모서리 57">
            <a:extLst>
              <a:ext uri="{FF2B5EF4-FFF2-40B4-BE49-F238E27FC236}">
                <a16:creationId xmlns="" xmlns:a16="http://schemas.microsoft.com/office/drawing/2014/main" id="{51B8CE1E-7CCE-4038-A89D-80927C62BD9B}"/>
              </a:ext>
            </a:extLst>
          </p:cNvPr>
          <p:cNvSpPr/>
          <p:nvPr/>
        </p:nvSpPr>
        <p:spPr>
          <a:xfrm>
            <a:off x="3317996" y="3351087"/>
            <a:ext cx="5463977" cy="436574"/>
          </a:xfrm>
          <a:prstGeom prst="roundRect">
            <a:avLst>
              <a:gd name="adj" fmla="val 8392"/>
            </a:avLst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Add to Context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6" name="사각형: 둥근 모서리 58">
            <a:extLst>
              <a:ext uri="{FF2B5EF4-FFF2-40B4-BE49-F238E27FC236}">
                <a16:creationId xmlns="" xmlns:a16="http://schemas.microsoft.com/office/drawing/2014/main" id="{84353BE1-6D5C-46EA-9A66-B72A09657547}"/>
              </a:ext>
            </a:extLst>
          </p:cNvPr>
          <p:cNvSpPr/>
          <p:nvPr/>
        </p:nvSpPr>
        <p:spPr>
          <a:xfrm>
            <a:off x="3317996" y="3812880"/>
            <a:ext cx="5463977" cy="436574"/>
          </a:xfrm>
          <a:prstGeom prst="roundRect">
            <a:avLst>
              <a:gd name="adj" fmla="val 8392"/>
            </a:avLst>
          </a:prstGeom>
          <a:solidFill>
            <a:schemeClr val="accent1">
              <a:lumMod val="20000"/>
              <a:lumOff val="80000"/>
              <a:alpha val="64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xogh1994@naver.com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200CAEFF-25A2-4921-B233-5EE45CE8606B}"/>
              </a:ext>
            </a:extLst>
          </p:cNvPr>
          <p:cNvSpPr txBox="1"/>
          <p:nvPr/>
        </p:nvSpPr>
        <p:spPr>
          <a:xfrm>
            <a:off x="2494763" y="4347136"/>
            <a:ext cx="79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배너 이미지</a:t>
            </a:r>
          </a:p>
        </p:txBody>
      </p:sp>
      <p:sp>
        <p:nvSpPr>
          <p:cNvPr id="118" name="사각형: 둥근 모서리 60">
            <a:extLst>
              <a:ext uri="{FF2B5EF4-FFF2-40B4-BE49-F238E27FC236}">
                <a16:creationId xmlns="" xmlns:a16="http://schemas.microsoft.com/office/drawing/2014/main" id="{DD56A111-B2EB-4018-AA82-661D64D72368}"/>
              </a:ext>
            </a:extLst>
          </p:cNvPr>
          <p:cNvSpPr/>
          <p:nvPr/>
        </p:nvSpPr>
        <p:spPr>
          <a:xfrm>
            <a:off x="3317996" y="4282877"/>
            <a:ext cx="5463977" cy="1357419"/>
          </a:xfrm>
          <a:prstGeom prst="roundRect">
            <a:avLst>
              <a:gd name="adj" fmla="val 3069"/>
            </a:avLst>
          </a:prstGeom>
          <a:solidFill>
            <a:schemeClr val="bg1">
              <a:alpha val="64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23B3AF3A-6998-47A1-9FAD-1A327ED28F83}"/>
              </a:ext>
            </a:extLst>
          </p:cNvPr>
          <p:cNvSpPr txBox="1"/>
          <p:nvPr/>
        </p:nvSpPr>
        <p:spPr>
          <a:xfrm>
            <a:off x="3442395" y="4572463"/>
            <a:ext cx="1363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Upload Banner Image</a:t>
            </a:r>
            <a:endParaRPr lang="ko-KR" altLang="en-US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0" name="그래픽 18" descr="카메라">
            <a:extLst>
              <a:ext uri="{FF2B5EF4-FFF2-40B4-BE49-F238E27FC236}">
                <a16:creationId xmlns="" xmlns:a16="http://schemas.microsoft.com/office/drawing/2014/main" id="{C9DF496B-0546-4DF1-89E6-69F50A2781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756" y="4282876"/>
            <a:ext cx="422527" cy="422527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C4F6B2CF-3E3B-41A0-A802-9BB0D5331961}"/>
              </a:ext>
            </a:extLst>
          </p:cNvPr>
          <p:cNvSpPr/>
          <p:nvPr/>
        </p:nvSpPr>
        <p:spPr>
          <a:xfrm>
            <a:off x="5756725" y="4427865"/>
            <a:ext cx="2421409" cy="10452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64">
            <a:extLst>
              <a:ext uri="{FF2B5EF4-FFF2-40B4-BE49-F238E27FC236}">
                <a16:creationId xmlns="" xmlns:a16="http://schemas.microsoft.com/office/drawing/2014/main" id="{877D2E6A-479A-4FD5-9374-4D73A3CEB462}"/>
              </a:ext>
            </a:extLst>
          </p:cNvPr>
          <p:cNvSpPr/>
          <p:nvPr/>
        </p:nvSpPr>
        <p:spPr>
          <a:xfrm>
            <a:off x="3317996" y="5608216"/>
            <a:ext cx="5463977" cy="830116"/>
          </a:xfrm>
          <a:prstGeom prst="roundRect">
            <a:avLst>
              <a:gd name="adj" fmla="val 3069"/>
            </a:avLst>
          </a:prstGeom>
          <a:solidFill>
            <a:schemeClr val="bg1">
              <a:alpha val="64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218CC988-F4CA-4F45-BC6B-5A96B75F69BB}"/>
              </a:ext>
            </a:extLst>
          </p:cNvPr>
          <p:cNvSpPr txBox="1"/>
          <p:nvPr/>
        </p:nvSpPr>
        <p:spPr>
          <a:xfrm>
            <a:off x="2337900" y="5606397"/>
            <a:ext cx="114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상세 설명 </a:t>
            </a:r>
          </a:p>
        </p:txBody>
      </p:sp>
      <p:sp>
        <p:nvSpPr>
          <p:cNvPr id="124" name="사각형: 둥근 모서리 66">
            <a:extLst>
              <a:ext uri="{FF2B5EF4-FFF2-40B4-BE49-F238E27FC236}">
                <a16:creationId xmlns="" xmlns:a16="http://schemas.microsoft.com/office/drawing/2014/main" id="{2254F3B9-795A-41E7-A657-C0311DF41A4D}"/>
              </a:ext>
            </a:extLst>
          </p:cNvPr>
          <p:cNvSpPr/>
          <p:nvPr/>
        </p:nvSpPr>
        <p:spPr>
          <a:xfrm>
            <a:off x="8611247" y="1460821"/>
            <a:ext cx="1109476" cy="276337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제주고딕" panose="02000300000000000000" pitchFamily="2" charset="-127"/>
                <a:ea typeface="제주고딕" panose="02000300000000000000" pitchFamily="2" charset="-127"/>
              </a:rPr>
              <a:t>완료</a:t>
            </a:r>
          </a:p>
        </p:txBody>
      </p: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8780EE33-A62A-40F6-B89B-80178582236E}"/>
              </a:ext>
            </a:extLst>
          </p:cNvPr>
          <p:cNvGrpSpPr/>
          <p:nvPr/>
        </p:nvGrpSpPr>
        <p:grpSpPr>
          <a:xfrm>
            <a:off x="3343168" y="2041351"/>
            <a:ext cx="4583447" cy="2739275"/>
            <a:chOff x="2332258" y="2594456"/>
            <a:chExt cx="4583447" cy="2739275"/>
          </a:xfrm>
        </p:grpSpPr>
        <p:grpSp>
          <p:nvGrpSpPr>
            <p:cNvPr id="126" name="그룹 125">
              <a:extLst>
                <a:ext uri="{FF2B5EF4-FFF2-40B4-BE49-F238E27FC236}">
                  <a16:creationId xmlns="" xmlns:a16="http://schemas.microsoft.com/office/drawing/2014/main" id="{98E090CA-07CE-4D3C-93D3-7C3BAD430CE4}"/>
                </a:ext>
              </a:extLst>
            </p:cNvPr>
            <p:cNvGrpSpPr/>
            <p:nvPr/>
          </p:nvGrpSpPr>
          <p:grpSpPr>
            <a:xfrm>
              <a:off x="3435658" y="3104861"/>
              <a:ext cx="3480047" cy="400103"/>
              <a:chOff x="2423604" y="691005"/>
              <a:chExt cx="3808520" cy="400103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="" xmlns:a16="http://schemas.microsoft.com/office/drawing/2014/main" id="{9D1DFDE6-B86A-4A7D-9DE4-36D2AFC588BC}"/>
                  </a:ext>
                </a:extLst>
              </p:cNvPr>
              <p:cNvSpPr/>
              <p:nvPr/>
            </p:nvSpPr>
            <p:spPr>
              <a:xfrm>
                <a:off x="2423604" y="691005"/>
                <a:ext cx="3808520" cy="40010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="" xmlns:a16="http://schemas.microsoft.com/office/drawing/2014/main" id="{1C6A329E-44ED-419E-89D6-0379EC1EF19E}"/>
                  </a:ext>
                </a:extLst>
              </p:cNvPr>
              <p:cNvSpPr/>
              <p:nvPr/>
            </p:nvSpPr>
            <p:spPr>
              <a:xfrm>
                <a:off x="5699464" y="691005"/>
                <a:ext cx="532660" cy="40010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3" name="그래픽 62" descr="돋보기">
                <a:extLst>
                  <a:ext uri="{FF2B5EF4-FFF2-40B4-BE49-F238E27FC236}">
                    <a16:creationId xmlns="" xmlns:a16="http://schemas.microsoft.com/office/drawing/2014/main" id="{92C11C63-FDA3-4ED9-B22B-76AACB7874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765744" y="691008"/>
                <a:ext cx="400100" cy="400100"/>
              </a:xfrm>
              <a:prstGeom prst="rect">
                <a:avLst/>
              </a:prstGeom>
            </p:spPr>
          </p:pic>
        </p:grpSp>
        <p:sp>
          <p:nvSpPr>
            <p:cNvPr id="127" name="TextBox 126">
              <a:extLst>
                <a:ext uri="{FF2B5EF4-FFF2-40B4-BE49-F238E27FC236}">
                  <a16:creationId xmlns="" xmlns:a16="http://schemas.microsoft.com/office/drawing/2014/main" id="{BF0FE532-67E5-4A53-AF0D-29AC6482947A}"/>
                </a:ext>
              </a:extLst>
            </p:cNvPr>
            <p:cNvSpPr txBox="1"/>
            <p:nvPr/>
          </p:nvSpPr>
          <p:spPr>
            <a:xfrm>
              <a:off x="2523047" y="3844161"/>
              <a:ext cx="9689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파일 데이터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="" xmlns:a16="http://schemas.microsoft.com/office/drawing/2014/main" id="{8E523DA2-CE24-4C11-8387-412B4B937E9C}"/>
                </a:ext>
              </a:extLst>
            </p:cNvPr>
            <p:cNvSpPr txBox="1"/>
            <p:nvPr/>
          </p:nvSpPr>
          <p:spPr>
            <a:xfrm>
              <a:off x="2523805" y="4945366"/>
              <a:ext cx="9689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파일 데이터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="" xmlns:a16="http://schemas.microsoft.com/office/drawing/2014/main" id="{7F8E4F08-E895-4CE2-9549-C21788D81486}"/>
                </a:ext>
              </a:extLst>
            </p:cNvPr>
            <p:cNvSpPr/>
            <p:nvPr/>
          </p:nvSpPr>
          <p:spPr>
            <a:xfrm>
              <a:off x="2337033" y="2600518"/>
              <a:ext cx="4566043" cy="273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="" xmlns:a16="http://schemas.microsoft.com/office/drawing/2014/main" id="{D60277DC-1EA7-425D-BB6C-DD95BF8AF46E}"/>
                </a:ext>
              </a:extLst>
            </p:cNvPr>
            <p:cNvSpPr/>
            <p:nvPr/>
          </p:nvSpPr>
          <p:spPr>
            <a:xfrm>
              <a:off x="2332258" y="2594456"/>
              <a:ext cx="4578040" cy="10088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137EE9F5-E35F-4A15-A27B-DD1A7B3F23FC}"/>
              </a:ext>
            </a:extLst>
          </p:cNvPr>
          <p:cNvSpPr txBox="1"/>
          <p:nvPr/>
        </p:nvSpPr>
        <p:spPr>
          <a:xfrm>
            <a:off x="4757286" y="2407651"/>
            <a:ext cx="270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등록 되었습니다</a:t>
            </a:r>
            <a:r>
              <a:rPr lang="en-US" altLang="ko-KR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C377C683-F19F-4BF9-B298-FD122A572711}"/>
              </a:ext>
            </a:extLst>
          </p:cNvPr>
          <p:cNvSpPr txBox="1"/>
          <p:nvPr/>
        </p:nvSpPr>
        <p:spPr>
          <a:xfrm>
            <a:off x="3935909" y="3338734"/>
            <a:ext cx="329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데이터셋의 양에 따라 검증시간이 지연될 수 있습니다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6" name="사각형: 둥근 모서리 69">
            <a:extLst>
              <a:ext uri="{FF2B5EF4-FFF2-40B4-BE49-F238E27FC236}">
                <a16:creationId xmlns="" xmlns:a16="http://schemas.microsoft.com/office/drawing/2014/main" id="{36E910D2-BD61-496A-93BF-FA0FA344C1EC}"/>
              </a:ext>
            </a:extLst>
          </p:cNvPr>
          <p:cNvSpPr/>
          <p:nvPr/>
        </p:nvSpPr>
        <p:spPr>
          <a:xfrm>
            <a:off x="7012994" y="4327416"/>
            <a:ext cx="791304" cy="355322"/>
          </a:xfrm>
          <a:prstGeom prst="roundRect">
            <a:avLst>
              <a:gd name="adj" fmla="val 1395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제주고딕" panose="02000300000000000000" pitchFamily="2" charset="-127"/>
                <a:ea typeface="제주고딕" panose="02000300000000000000" pitchFamily="2" charset="-127"/>
              </a:rPr>
              <a:t>확인</a:t>
            </a:r>
          </a:p>
        </p:txBody>
      </p:sp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xmlns="" id="{781372F2-2D9E-4E17-BF57-CA847198A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44917"/>
              </p:ext>
            </p:extLst>
          </p:nvPr>
        </p:nvGraphicFramePr>
        <p:xfrm>
          <a:off x="83844" y="1211857"/>
          <a:ext cx="1429305" cy="235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305">
                  <a:extLst>
                    <a:ext uri="{9D8B030D-6E8A-4147-A177-3AD203B41FA5}">
                      <a16:colId xmlns:a16="http://schemas.microsoft.com/office/drawing/2014/main" xmlns="" val="1772097009"/>
                    </a:ext>
                  </a:extLst>
                </a:gridCol>
              </a:tblGrid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파일 업로드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324188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유효성 검사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2715086"/>
                  </a:ext>
                </a:extLst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</a:t>
                      </a:r>
                      <a:r>
                        <a:rPr lang="ko-KR" altLang="en-US" sz="1400" dirty="0" err="1" smtClean="0">
                          <a:latin typeface="+mn-lt"/>
                        </a:rPr>
                        <a:t>미리보기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테이블 속성</a:t>
                      </a:r>
                      <a:r>
                        <a:rPr lang="en-US" altLang="ko-KR" sz="1400" dirty="0" smtClean="0">
                          <a:latin typeface="+mn-lt"/>
                        </a:rPr>
                        <a:t>,</a:t>
                      </a:r>
                      <a:br>
                        <a:rPr lang="en-US" altLang="ko-KR" sz="1400" dirty="0" smtClean="0">
                          <a:latin typeface="+mn-lt"/>
                        </a:rPr>
                      </a:br>
                      <a:r>
                        <a:rPr lang="ko-KR" altLang="en-US" sz="1400" dirty="0" smtClean="0">
                          <a:latin typeface="+mn-lt"/>
                        </a:rPr>
                        <a:t>세부 내용 작성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</a:rPr>
                        <a:t>데이터 셋 등록</a:t>
                      </a:r>
                      <a:endParaRPr lang="en-US" altLang="ko-KR" sz="1400" dirty="0" smtClean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74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968</Words>
  <Application>Microsoft Office PowerPoint</Application>
  <PresentationFormat>와이드스크린</PresentationFormat>
  <Paragraphs>414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돋움</vt:lpstr>
      <vt:lpstr>맑은 고딕</vt:lpstr>
      <vt:lpstr>바탕체</vt:lpstr>
      <vt:lpstr>제주고딕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KimTaeHo</dc:creator>
  <cp:lastModifiedBy>이 규철</cp:lastModifiedBy>
  <cp:revision>16</cp:revision>
  <dcterms:created xsi:type="dcterms:W3CDTF">2018-07-29T18:15:29Z</dcterms:created>
  <dcterms:modified xsi:type="dcterms:W3CDTF">2018-07-30T01:55:59Z</dcterms:modified>
</cp:coreProperties>
</file>