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46">
            <a:extLst>
              <a:ext uri="{FF2B5EF4-FFF2-40B4-BE49-F238E27FC236}">
                <a16:creationId xmlns:a16="http://schemas.microsoft.com/office/drawing/2014/main" xmlns="" id="{0AC5A274-4FBA-4890-82F5-82A932B6060E}"/>
              </a:ext>
            </a:extLst>
          </p:cNvPr>
          <p:cNvSpPr/>
          <p:nvPr userDrawn="1"/>
        </p:nvSpPr>
        <p:spPr>
          <a:xfrm>
            <a:off x="9873762" y="284892"/>
            <a:ext cx="2302362" cy="657310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520" b="1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38EB4ECE-3B3D-49F0-B9BE-C2DE6C2F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144" y="284893"/>
            <a:ext cx="589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/>
            </a:lvl1pPr>
          </a:lstStyle>
          <a:p>
            <a:pPr algn="r"/>
            <a:fld id="{79456243-28CC-476E-B813-B5BF0A4B9A0F}" type="slidenum">
              <a:rPr lang="en-US" altLang="ko-KR" smtClean="0"/>
              <a:pPr algn="r"/>
              <a:t>‹#›</a:t>
            </a:fld>
            <a:endParaRPr 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xmlns="" id="{641AA95E-7FA2-4B2D-B578-EF61CBF37632}"/>
              </a:ext>
            </a:extLst>
          </p:cNvPr>
          <p:cNvSpPr txBox="1">
            <a:spLocks/>
          </p:cNvSpPr>
          <p:nvPr userDrawn="1"/>
        </p:nvSpPr>
        <p:spPr>
          <a:xfrm>
            <a:off x="11602144" y="284893"/>
            <a:ext cx="589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456243-28CC-476E-B813-B5BF0A4B9A0F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F31228-53D3-401B-8A0C-55C006D07208}"/>
              </a:ext>
            </a:extLst>
          </p:cNvPr>
          <p:cNvSpPr txBox="1"/>
          <p:nvPr userDrawn="1"/>
        </p:nvSpPr>
        <p:spPr>
          <a:xfrm>
            <a:off x="10088077" y="343499"/>
            <a:ext cx="209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1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A978C40-ED28-455C-9EF4-952E1B786DD4}"/>
              </a:ext>
            </a:extLst>
          </p:cNvPr>
          <p:cNvCxnSpPr>
            <a:cxnSpLocks/>
          </p:cNvCxnSpPr>
          <p:nvPr userDrawn="1"/>
        </p:nvCxnSpPr>
        <p:spPr>
          <a:xfrm flipH="1">
            <a:off x="1617784" y="284893"/>
            <a:ext cx="10558340" cy="18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AB1DB90-2D66-4814-B0A8-57B7A509958D}"/>
              </a:ext>
            </a:extLst>
          </p:cNvPr>
          <p:cNvGrpSpPr/>
          <p:nvPr userDrawn="1"/>
        </p:nvGrpSpPr>
        <p:grpSpPr>
          <a:xfrm>
            <a:off x="1617784" y="303688"/>
            <a:ext cx="8242897" cy="797773"/>
            <a:chOff x="1617784" y="303688"/>
            <a:chExt cx="8242897" cy="797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4EC9C0E-FD22-42E6-BE26-7C32415D5B42}"/>
                </a:ext>
              </a:extLst>
            </p:cNvPr>
            <p:cNvSpPr/>
            <p:nvPr userDrawn="1"/>
          </p:nvSpPr>
          <p:spPr>
            <a:xfrm>
              <a:off x="1617784" y="303688"/>
              <a:ext cx="8242897" cy="797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7CA3A054-19C9-4879-B4A1-4CAA5D4240E5}"/>
                </a:ext>
              </a:extLst>
            </p:cNvPr>
            <p:cNvCxnSpPr/>
            <p:nvPr userDrawn="1"/>
          </p:nvCxnSpPr>
          <p:spPr>
            <a:xfrm>
              <a:off x="1705708" y="804598"/>
              <a:ext cx="808013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C449709-3EB7-427D-A6D7-4E77B59FC36A}"/>
                </a:ext>
              </a:extLst>
            </p:cNvPr>
            <p:cNvSpPr txBox="1"/>
            <p:nvPr userDrawn="1"/>
          </p:nvSpPr>
          <p:spPr>
            <a:xfrm>
              <a:off x="5198608" y="360924"/>
              <a:ext cx="136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DIALOG</a:t>
              </a:r>
              <a:endPara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19CAAD2-9938-405C-9F32-43F1F8FE8EC6}"/>
              </a:ext>
            </a:extLst>
          </p:cNvPr>
          <p:cNvCxnSpPr>
            <a:cxnSpLocks/>
          </p:cNvCxnSpPr>
          <p:nvPr userDrawn="1"/>
        </p:nvCxnSpPr>
        <p:spPr>
          <a:xfrm>
            <a:off x="1601907" y="284892"/>
            <a:ext cx="0" cy="6573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3A06A23B-B1A8-4F53-BD1D-3B813505B9CB}"/>
              </a:ext>
            </a:extLst>
          </p:cNvPr>
          <p:cNvCxnSpPr>
            <a:cxnSpLocks/>
          </p:cNvCxnSpPr>
          <p:nvPr userDrawn="1"/>
        </p:nvCxnSpPr>
        <p:spPr>
          <a:xfrm>
            <a:off x="9860681" y="284892"/>
            <a:ext cx="0" cy="6573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E5A3F8-FC00-4159-9F65-4E8960570750}"/>
              </a:ext>
            </a:extLst>
          </p:cNvPr>
          <p:cNvSpPr txBox="1"/>
          <p:nvPr userDrawn="1"/>
        </p:nvSpPr>
        <p:spPr>
          <a:xfrm>
            <a:off x="292506" y="761034"/>
            <a:ext cx="112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화면순서도</a:t>
            </a:r>
          </a:p>
        </p:txBody>
      </p:sp>
    </p:spTree>
    <p:extLst>
      <p:ext uri="{BB962C8B-B14F-4D97-AF65-F5344CB8AC3E}">
        <p14:creationId xmlns:p14="http://schemas.microsoft.com/office/powerpoint/2010/main" val="39115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13D49-0BD9-4191-8D8B-F3B84D0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3931EDB-65AA-4B3B-87B9-09F2F5FF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2297DE-5B56-4C6C-A5C3-8542726B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692E2F-714A-48AE-B9A6-A93163A5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22556C-E212-4F32-BEFA-6394A3F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9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5CEACC-E7B4-4AE8-9A9D-557D31E63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9AD1A6-52B8-4C6A-89D6-A3009F45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4A1ED6-1F1C-45EE-96D5-F380D87C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A5D2A-84DF-4F1F-9337-94D8378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1B3E8D-6AB5-44F0-A6E5-AF22418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B9D595-7FFE-4CB3-B758-9101F08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0139B4-A9F3-455E-83D3-1B805BCD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210B2A-05BF-4528-831B-1CB98BAB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B3C01B-B5A1-48A5-837B-8405453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46DD58-5B38-458A-8602-5F1EDDC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765F82-30FD-4FDD-B41A-6DE9E43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FD5EA3-3EB5-4545-AA12-BEEB004F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A56C97-18DD-485C-BF46-D07EDFC0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2DF1ED-484D-4AA3-B685-D4EF193A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EB7416-43B0-4A2A-BE2E-EA61139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DCC81D-366F-4E4D-8002-067D9C4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91B625-BBC8-452A-9092-C926D275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81586A-23AC-4B19-AFE5-F55FB962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591838-2712-4585-BE15-54176829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001130-84E3-4F21-820A-DA7C585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5A85D3-09A6-48F6-B58F-98CC2E9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078C6F-CD55-489B-9E8C-CC9CBE7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88EC45-9CB3-4005-9138-8E8F8E3B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6D71E2-8D35-46FB-8C05-5A81A5105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8EEB8A7-5DE3-4B90-BDF0-54CAA2B7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F6DE0EC-EECC-42AC-8ECE-8604AA4D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0A5FC8-D9CF-4D2A-8869-9B344EB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1330E5-1A04-4407-A579-AEFAF4D8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E83EF0F-07DA-4160-B379-D07CEB9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A65AB-8EA6-4374-B332-4C1F2F00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1799B25-6514-45BE-A12A-30EE78D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60D9F3-5F79-4AF2-B2A1-5C3601C0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5749D63-EB50-4ED2-9999-8CBF151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C5DFF1-0185-4C8F-AF29-D4D2EC59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5F51FF-EECA-4535-A8A8-19B1D12C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3BDC1-6D17-43F3-B4EB-95CCC752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F7A69F-1EC6-4E97-8356-3BD05266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80412B-45DE-4B1F-810B-933F119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6BAB2A-D46F-4822-A7D9-1CA01F45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9E59934-2B99-43BD-B0B2-FA82F86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CC432E-360C-434B-806B-37BDF39A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632F0A-CAD0-487B-9B96-56980168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A52AD-34B9-4BAE-8397-503B02A7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30ECE77-1923-4D2B-B7C2-233C0F4C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E60BC36-6CD1-44D4-8788-00E66C26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F4FB61-8FE2-47D3-B3A5-6DA7742A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D863A1-76D0-4A20-B5F0-7105485C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F8B738-6CAC-4114-99D6-2ACC2C61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634B34F-4A10-4C87-87AE-70674329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5CD9D6-84B0-4511-A80B-13599D07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4518C4-E231-4D4A-A5D5-7FE329DC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46DE23-6B0E-408C-A72E-27EE2732D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16741-09DC-420D-807C-70A36756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20.sv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7004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7138"/>
              </p:ext>
            </p:extLst>
          </p:nvPr>
        </p:nvGraphicFramePr>
        <p:xfrm>
          <a:off x="9987379" y="1211857"/>
          <a:ext cx="20408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 업로드 버튼 클릭시 팝업창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88622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" name="직사각형 194">
            <a:extLst>
              <a:ext uri="{FF2B5EF4-FFF2-40B4-BE49-F238E27FC236}">
                <a16:creationId xmlns="" xmlns:a16="http://schemas.microsoft.com/office/drawing/2014/main" id="{BCB5545B-E248-4C56-A835-B3A305D8B356}"/>
              </a:ext>
            </a:extLst>
          </p:cNvPr>
          <p:cNvSpPr/>
          <p:nvPr/>
        </p:nvSpPr>
        <p:spPr>
          <a:xfrm>
            <a:off x="5059418" y="1129739"/>
            <a:ext cx="1937805" cy="7178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134A8FF6-EC47-4E73-8C2F-EF0DE74D4DEC}"/>
              </a:ext>
            </a:extLst>
          </p:cNvPr>
          <p:cNvSpPr/>
          <p:nvPr/>
        </p:nvSpPr>
        <p:spPr>
          <a:xfrm>
            <a:off x="3519991" y="1128708"/>
            <a:ext cx="1937805" cy="7178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197" name="자유형: 도형 41">
            <a:extLst>
              <a:ext uri="{FF2B5EF4-FFF2-40B4-BE49-F238E27FC236}">
                <a16:creationId xmlns="" xmlns:a16="http://schemas.microsoft.com/office/drawing/2014/main" id="{078A3809-3A8A-4208-BE65-DE7C054888CA}"/>
              </a:ext>
            </a:extLst>
          </p:cNvPr>
          <p:cNvSpPr/>
          <p:nvPr/>
        </p:nvSpPr>
        <p:spPr>
          <a:xfrm>
            <a:off x="1609696" y="1130267"/>
            <a:ext cx="8206563" cy="5678629"/>
          </a:xfrm>
          <a:custGeom>
            <a:avLst/>
            <a:gdLst>
              <a:gd name="connsiteX0" fmla="*/ 0 w 6880194"/>
              <a:gd name="connsiteY0" fmla="*/ 0 h 5035755"/>
              <a:gd name="connsiteX1" fmla="*/ 1674612 w 6880194"/>
              <a:gd name="connsiteY1" fmla="*/ 0 h 5035755"/>
              <a:gd name="connsiteX2" fmla="*/ 1674612 w 6880194"/>
              <a:gd name="connsiteY2" fmla="*/ 639852 h 5035755"/>
              <a:gd name="connsiteX3" fmla="*/ 6880194 w 6880194"/>
              <a:gd name="connsiteY3" fmla="*/ 639852 h 5035755"/>
              <a:gd name="connsiteX4" fmla="*/ 6880194 w 6880194"/>
              <a:gd name="connsiteY4" fmla="*/ 5035755 h 5035755"/>
              <a:gd name="connsiteX5" fmla="*/ 0 w 6880194"/>
              <a:gd name="connsiteY5" fmla="*/ 5035755 h 5035755"/>
              <a:gd name="connsiteX6" fmla="*/ 0 w 6880194"/>
              <a:gd name="connsiteY6" fmla="*/ 4395903 h 5035755"/>
              <a:gd name="connsiteX7" fmla="*/ 0 w 6880194"/>
              <a:gd name="connsiteY7" fmla="*/ 639852 h 503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0194" h="5035755">
                <a:moveTo>
                  <a:pt x="0" y="0"/>
                </a:moveTo>
                <a:lnTo>
                  <a:pt x="1674612" y="0"/>
                </a:lnTo>
                <a:lnTo>
                  <a:pt x="1674612" y="639852"/>
                </a:lnTo>
                <a:lnTo>
                  <a:pt x="6880194" y="639852"/>
                </a:lnTo>
                <a:lnTo>
                  <a:pt x="6880194" y="5035755"/>
                </a:lnTo>
                <a:lnTo>
                  <a:pt x="0" y="5035755"/>
                </a:lnTo>
                <a:lnTo>
                  <a:pt x="0" y="4395903"/>
                </a:lnTo>
                <a:lnTo>
                  <a:pt x="0" y="63985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1957650" y="1318895"/>
            <a:ext cx="158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56A90D6D-3E2B-49E2-898C-F889EB5DEAED}"/>
              </a:ext>
            </a:extLst>
          </p:cNvPr>
          <p:cNvGrpSpPr/>
          <p:nvPr/>
        </p:nvGrpSpPr>
        <p:grpSpPr>
          <a:xfrm>
            <a:off x="1878248" y="3075530"/>
            <a:ext cx="7965968" cy="3382935"/>
            <a:chOff x="1400454" y="3882922"/>
            <a:chExt cx="6678485" cy="2999955"/>
          </a:xfrm>
        </p:grpSpPr>
        <p:sp>
          <p:nvSpPr>
            <p:cNvPr id="200" name="직사각형 199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882922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960267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6053293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995646"/>
              <a:ext cx="781570" cy="673271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184729"/>
              <a:ext cx="781570" cy="673271"/>
            </a:xfrm>
            <a:prstGeom prst="rect">
              <a:avLst/>
            </a:prstGeom>
          </p:spPr>
        </p:pic>
        <p:pic>
          <p:nvPicPr>
            <p:cNvPr id="205" name="그림 204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5077016"/>
              <a:ext cx="781570" cy="673275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137700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울산광역시 나이별 소득 현황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242791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취업 현황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339919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="" xmlns:a16="http://schemas.microsoft.com/office/drawing/2014/main" id="{86E2B48A-2809-42FC-BB7B-18ABF8398DAA}"/>
                </a:ext>
              </a:extLst>
            </p:cNvPr>
            <p:cNvGrpSpPr/>
            <p:nvPr/>
          </p:nvGrpSpPr>
          <p:grpSpPr>
            <a:xfrm>
              <a:off x="6107596" y="3981279"/>
              <a:ext cx="1953459" cy="732473"/>
              <a:chOff x="6089712" y="2869698"/>
              <a:chExt cx="1953459" cy="732473"/>
            </a:xfrm>
          </p:grpSpPr>
          <p:pic>
            <p:nvPicPr>
              <p:cNvPr id="228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9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30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31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48957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="" xmlns:a16="http://schemas.microsoft.com/office/drawing/2014/main" id="{87B19F11-3264-4138-A72A-A28288C71286}"/>
                </a:ext>
              </a:extLst>
            </p:cNvPr>
            <p:cNvGrpSpPr/>
            <p:nvPr/>
          </p:nvGrpSpPr>
          <p:grpSpPr>
            <a:xfrm>
              <a:off x="6125480" y="5047827"/>
              <a:ext cx="1953459" cy="732473"/>
              <a:chOff x="6089712" y="2869698"/>
              <a:chExt cx="1953459" cy="732473"/>
            </a:xfrm>
          </p:grpSpPr>
          <p:pic>
            <p:nvPicPr>
              <p:cNvPr id="220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1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2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3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24" name="TextBox 223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48957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="" xmlns:a16="http://schemas.microsoft.com/office/drawing/2014/main" id="{6F4325A8-49ED-4688-9400-EC9D259929A3}"/>
                </a:ext>
              </a:extLst>
            </p:cNvPr>
            <p:cNvGrpSpPr/>
            <p:nvPr/>
          </p:nvGrpSpPr>
          <p:grpSpPr>
            <a:xfrm>
              <a:off x="6125480" y="6150404"/>
              <a:ext cx="1953459" cy="732473"/>
              <a:chOff x="6089712" y="2869698"/>
              <a:chExt cx="1953459" cy="732473"/>
            </a:xfrm>
          </p:grpSpPr>
          <p:pic>
            <p:nvPicPr>
              <p:cNvPr id="212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3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4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5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395689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236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9624" y="1291859"/>
            <a:ext cx="364353" cy="415280"/>
          </a:xfrm>
          <a:prstGeom prst="rect">
            <a:avLst/>
          </a:prstGeom>
        </p:spPr>
      </p:pic>
      <p:pic>
        <p:nvPicPr>
          <p:cNvPr id="237" name="그래픽 31" descr="가로 막대형 차트">
            <a:extLst>
              <a:ext uri="{FF2B5EF4-FFF2-40B4-BE49-F238E27FC236}">
                <a16:creationId xmlns="" xmlns:a16="http://schemas.microsoft.com/office/drawing/2014/main" id="{2A405610-9AD1-4722-A495-9D8DE44999F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95973" y="1280802"/>
            <a:ext cx="423821" cy="423821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="" xmlns:a16="http://schemas.microsoft.com/office/drawing/2014/main" id="{4D83C696-42D8-4465-90A4-347E68D30AAA}"/>
              </a:ext>
            </a:extLst>
          </p:cNvPr>
          <p:cNvGrpSpPr/>
          <p:nvPr/>
        </p:nvGrpSpPr>
        <p:grpSpPr>
          <a:xfrm>
            <a:off x="3913452" y="2412883"/>
            <a:ext cx="4150933" cy="451181"/>
            <a:chOff x="2423604" y="691005"/>
            <a:chExt cx="3808520" cy="400103"/>
          </a:xfrm>
        </p:grpSpPr>
        <p:sp>
          <p:nvSpPr>
            <p:cNvPr id="239" name="직사각형 238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2423604" y="691005"/>
              <a:ext cx="38085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5699464" y="691005"/>
              <a:ext cx="53266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1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65744" y="691008"/>
              <a:ext cx="400100" cy="400100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89171"/>
            <a:ext cx="236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찾아보기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1DC0DCF7-9B65-410D-9895-CBCC330896D1}"/>
              </a:ext>
            </a:extLst>
          </p:cNvPr>
          <p:cNvSpPr txBox="1"/>
          <p:nvPr/>
        </p:nvSpPr>
        <p:spPr>
          <a:xfrm>
            <a:off x="1755955" y="1853444"/>
            <a:ext cx="291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sp>
        <p:nvSpPr>
          <p:cNvPr id="244" name="사각형: 둥근 모서리 49">
            <a:extLst>
              <a:ext uri="{FF2B5EF4-FFF2-40B4-BE49-F238E27FC236}">
                <a16:creationId xmlns="" xmlns:a16="http://schemas.microsoft.com/office/drawing/2014/main" id="{E863B7E2-3CAA-41FD-957B-7E73E02CC917}"/>
              </a:ext>
            </a:extLst>
          </p:cNvPr>
          <p:cNvSpPr/>
          <p:nvPr/>
        </p:nvSpPr>
        <p:spPr>
          <a:xfrm>
            <a:off x="8475119" y="1508074"/>
            <a:ext cx="1323362" cy="311615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7E4C30E9-AF10-4B25-8E41-D12A087952D5}"/>
              </a:ext>
            </a:extLst>
          </p:cNvPr>
          <p:cNvSpPr txBox="1"/>
          <p:nvPr/>
        </p:nvSpPr>
        <p:spPr>
          <a:xfrm>
            <a:off x="3000841" y="3152183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C32AB2A8-A979-4AC2-9238-AC2140AB5A3C}"/>
              </a:ext>
            </a:extLst>
          </p:cNvPr>
          <p:cNvSpPr txBox="1"/>
          <p:nvPr/>
        </p:nvSpPr>
        <p:spPr>
          <a:xfrm>
            <a:off x="3001599" y="4253388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C8864C01-8FD3-40D4-B28E-76F7E1C8377A}"/>
              </a:ext>
            </a:extLst>
          </p:cNvPr>
          <p:cNvSpPr txBox="1"/>
          <p:nvPr/>
        </p:nvSpPr>
        <p:spPr>
          <a:xfrm>
            <a:off x="3000841" y="5347941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8" name="사각형: 둥근 모서리 61">
            <a:extLst>
              <a:ext uri="{FF2B5EF4-FFF2-40B4-BE49-F238E27FC236}">
                <a16:creationId xmlns="" xmlns:a16="http://schemas.microsoft.com/office/drawing/2014/main" id="{EFC3BDF2-94F7-4D88-8B86-018A293C2F67}"/>
              </a:ext>
            </a:extLst>
          </p:cNvPr>
          <p:cNvSpPr/>
          <p:nvPr/>
        </p:nvSpPr>
        <p:spPr>
          <a:xfrm>
            <a:off x="8475119" y="1163087"/>
            <a:ext cx="1323362" cy="311615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63140" y="130868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68494" y="1499499"/>
            <a:ext cx="1329987" cy="32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0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13943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830"/>
              </p:ext>
            </p:extLst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64927"/>
              </p:ext>
            </p:extLst>
          </p:nvPr>
        </p:nvGraphicFramePr>
        <p:xfrm>
          <a:off x="9987379" y="1211857"/>
          <a:ext cx="204087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 업로드 버튼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상세정보를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데이터 업로드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42631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63140" y="130868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10654" y="2450117"/>
            <a:ext cx="2287527" cy="1875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2368316" y="2202496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77710D2-F8CF-40B4-9902-60C343D7A917}"/>
              </a:ext>
            </a:extLst>
          </p:cNvPr>
          <p:cNvSpPr/>
          <p:nvPr/>
        </p:nvSpPr>
        <p:spPr>
          <a:xfrm>
            <a:off x="4686327" y="228075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19899" y="2506785"/>
            <a:ext cx="4631658" cy="563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484970" y="1491261"/>
            <a:ext cx="1329987" cy="32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354206" y="2613272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364008" y="295293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377969" y="3257175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379896" y="352730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sp>
        <p:nvSpPr>
          <p:cNvPr id="88" name="Rectangle 11">
            <a:extLst>
              <a:ext uri="{FF2B5EF4-FFF2-40B4-BE49-F238E27FC236}">
                <a16:creationId xmlns="" xmlns:a16="http://schemas.microsoft.com/office/drawing/2014/main" id="{719A7D1F-6659-4EAD-9143-9D7DB4322D2D}"/>
              </a:ext>
            </a:extLst>
          </p:cNvPr>
          <p:cNvSpPr/>
          <p:nvPr/>
        </p:nvSpPr>
        <p:spPr>
          <a:xfrm>
            <a:off x="1587071" y="802504"/>
            <a:ext cx="5680244" cy="402268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784"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8A4DFE6-936F-4124-AD65-8BFEDBD7CD4B}"/>
              </a:ext>
            </a:extLst>
          </p:cNvPr>
          <p:cNvSpPr/>
          <p:nvPr/>
        </p:nvSpPr>
        <p:spPr>
          <a:xfrm>
            <a:off x="1581158" y="1022885"/>
            <a:ext cx="5686157" cy="2390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15">
                <a:latin typeface="+mn-ea"/>
              </a:rPr>
              <a:t>가이드라인 </a:t>
            </a:r>
            <a:endParaRPr lang="ko-KR" altLang="en-US" sz="915" dirty="0">
              <a:latin typeface="+mn-ea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28729" y="1573219"/>
            <a:ext cx="5418742" cy="158016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2410" y="3385145"/>
            <a:ext cx="5411868" cy="94289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28316" y="1343400"/>
            <a:ext cx="2826415" cy="238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15" b="1">
                <a:latin typeface="+mn-ea"/>
              </a:rPr>
              <a:t>1. </a:t>
            </a:r>
            <a:r>
              <a:rPr lang="ko-KR" altLang="en-US" sz="915" b="1">
                <a:latin typeface="+mn-ea"/>
              </a:rPr>
              <a:t>권장 데이터 형식 </a:t>
            </a:r>
            <a:r>
              <a:rPr lang="en-US" altLang="ko-KR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* </a:t>
            </a:r>
            <a:r>
              <a:rPr lang="ko-KR" altLang="en-US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지원하는 파일 형식 </a:t>
            </a:r>
            <a:r>
              <a:rPr lang="en-US" altLang="ko-KR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:  xls, xlsx, csv</a:t>
            </a:r>
            <a:endParaRPr lang="ko-KR" altLang="en-US" sz="763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12620" y="3137736"/>
            <a:ext cx="950901" cy="238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15" b="1" dirty="0">
                <a:latin typeface="+mn-ea"/>
              </a:rPr>
              <a:t>2. </a:t>
            </a:r>
            <a:r>
              <a:rPr lang="ko-KR" altLang="en-US" sz="915" b="1" dirty="0">
                <a:latin typeface="+mn-ea"/>
              </a:rPr>
              <a:t>잘못된 형식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908561" y="3677394"/>
            <a:ext cx="1292600" cy="516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4">
              <a:solidFill>
                <a:srgbClr val="C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EED70E2-DF51-4788-BD19-E55F65776704}"/>
              </a:ext>
            </a:extLst>
          </p:cNvPr>
          <p:cNvSpPr txBox="1"/>
          <p:nvPr/>
        </p:nvSpPr>
        <p:spPr>
          <a:xfrm>
            <a:off x="1574561" y="4318262"/>
            <a:ext cx="2697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수치데이터의 콤마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(,)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는 자동으로 제거됩니다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B59C4A2-B146-4B7F-9D34-F453B9E509EC}"/>
              </a:ext>
            </a:extLst>
          </p:cNvPr>
          <p:cNvSpPr txBox="1"/>
          <p:nvPr/>
        </p:nvSpPr>
        <p:spPr>
          <a:xfrm>
            <a:off x="1645214" y="4556997"/>
            <a:ext cx="531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날짜 데이터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-01]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자동으로 작성 됩니다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194287" y="3518963"/>
            <a:ext cx="859251" cy="156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5" dirty="0">
                <a:solidFill>
                  <a:srgbClr val="FF0000"/>
                </a:solidFill>
              </a:rPr>
              <a:t>첫 행의 </a:t>
            </a:r>
            <a:r>
              <a:rPr lang="ko-KR" altLang="en-US" sz="915" dirty="0" err="1">
                <a:solidFill>
                  <a:srgbClr val="FF0000"/>
                </a:solidFill>
              </a:rPr>
              <a:t>빈값</a:t>
            </a:r>
            <a:endParaRPr lang="ko-KR" altLang="en-US" sz="915" dirty="0">
              <a:solidFill>
                <a:srgbClr val="FF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15036" y="3681258"/>
            <a:ext cx="1355924" cy="516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4">
              <a:solidFill>
                <a:srgbClr val="C00000"/>
              </a:solidFill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4474"/>
              </p:ext>
            </p:extLst>
          </p:nvPr>
        </p:nvGraphicFramePr>
        <p:xfrm>
          <a:off x="9987379" y="1211857"/>
          <a:ext cx="2040878" cy="327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파일형식 가이드라인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버튼을 클릭한다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업로드 가능한 데이터의 형식과 지원파일 형식을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팝업창으로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보여준다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권장하는 데이터 셋은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첫행이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빈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값이 아니며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컬럼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외 값과 병합 된 셀이 없어야 한다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잘못된 형식은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xls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xlsx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csv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외 파일형식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첫 행의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빈값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컬럼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외 값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병합된 셀을 가진 데이터 형식이다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987589" y="3994934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209419" y="4177512"/>
            <a:ext cx="315257" cy="3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379958" y="820209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01788" y="1002786"/>
            <a:ext cx="5652442" cy="390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49074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유효성 검사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58194"/>
              </p:ext>
            </p:extLst>
          </p:nvPr>
        </p:nvGraphicFramePr>
        <p:xfrm>
          <a:off x="9987379" y="1211857"/>
          <a:ext cx="204087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파일을 업로드 하면서 유효성을 검사하는 단계이다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업로드 유효성 검사 단계</a:t>
                      </a:r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시트 수 가져오기</a:t>
                      </a:r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시트 수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개 이상 존재 여부    검사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첫 행의 열 개수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빈 값 존재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마지막 열 개수와 마지막 열 번호 일치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개수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마지막 열 번호와 각 행의 마지막 열 번호 일치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값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값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반환 여부</a:t>
                      </a:r>
                      <a:endParaRPr lang="en-US" altLang="ko-KR" sz="105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수은불망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ea typeface="제주고딕" panose="02000300000000000000" pitchFamily="2" charset="-127"/>
              </a:rPr>
              <a:t>URL</a:t>
            </a:r>
            <a:endParaRPr lang="ko-KR" altLang="en-US" sz="1050" dirty="0"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ea typeface="제주고딕" panose="02000300000000000000" pitchFamily="2" charset="-127"/>
              </a:rPr>
              <a:t>.</a:t>
            </a:r>
            <a:endParaRPr lang="ko-KR" altLang="en-US" sz="1050" dirty="0"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인원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101MB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자산현황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xlxs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252MB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174742" y="223086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257488" y="2479612"/>
            <a:ext cx="710319" cy="723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95927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유효성 검사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64295"/>
              </p:ext>
            </p:extLst>
          </p:nvPr>
        </p:nvGraphicFramePr>
        <p:xfrm>
          <a:off x="9987379" y="1211857"/>
          <a:ext cx="2040878" cy="122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유효성이 통과 되면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</a:t>
                      </a:r>
                      <a:r>
                        <a:rPr lang="ko-KR" altLang="en-US" sz="1000" b="0" dirty="0" err="1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상태변경되고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삭제도 가능</a:t>
                      </a: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셋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등록하면 자동으로 데이터 셋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상세정보 입력하는 화면으로 이어진다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인원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101MB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A8456"/>
                          </a:solidFill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자산현황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xlxs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252MB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A8456"/>
                          </a:solidFill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159915" y="2282010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381745" y="2464587"/>
            <a:ext cx="565636" cy="740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13201" y="5234782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435031" y="5417360"/>
            <a:ext cx="958184" cy="420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02830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데이터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미리보기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1247"/>
              </p:ext>
            </p:extLst>
          </p:nvPr>
        </p:nvGraphicFramePr>
        <p:xfrm>
          <a:off x="9987379" y="1211857"/>
          <a:ext cx="204087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등록된 파일의 메타정보를 자동으로 추출 및 상세정보를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수치형태의 콤마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(,)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[9,300 -&gt; 9300]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년월일은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틀에 맞게 변경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-01]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업로드한 파일을 표 현태로 미리 조회할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2137CFB-858B-4A49-AC2E-DC2E6B1113EB}"/>
              </a:ext>
            </a:extLst>
          </p:cNvPr>
          <p:cNvSpPr/>
          <p:nvPr/>
        </p:nvSpPr>
        <p:spPr>
          <a:xfrm>
            <a:off x="1670315" y="1887735"/>
            <a:ext cx="2789181" cy="1968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01C56A8-62B2-4F8D-9367-6D66D8F86B00}"/>
              </a:ext>
            </a:extLst>
          </p:cNvPr>
          <p:cNvSpPr/>
          <p:nvPr/>
        </p:nvSpPr>
        <p:spPr>
          <a:xfrm>
            <a:off x="3836069" y="1878682"/>
            <a:ext cx="5978648" cy="1968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EF0E49C-D44B-4B10-AF18-7F002DC24422}"/>
              </a:ext>
            </a:extLst>
          </p:cNvPr>
          <p:cNvSpPr/>
          <p:nvPr/>
        </p:nvSpPr>
        <p:spPr>
          <a:xfrm>
            <a:off x="1678702" y="2189074"/>
            <a:ext cx="3430625" cy="39821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 현황</a:t>
            </a:r>
            <a:r>
              <a:rPr lang="en-US" altLang="ko-KR" sz="12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2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pic>
        <p:nvPicPr>
          <p:cNvPr id="65" name="그래픽 97" descr="폴더">
            <a:extLst>
              <a:ext uri="{FF2B5EF4-FFF2-40B4-BE49-F238E27FC236}">
                <a16:creationId xmlns="" xmlns:a16="http://schemas.microsoft.com/office/drawing/2014/main" id="{9BF9625A-0D96-4A38-B740-218382741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4731" y="2238452"/>
            <a:ext cx="398210" cy="39821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0BC9E2F5-876D-456E-8433-69DDB3879BCE}"/>
              </a:ext>
            </a:extLst>
          </p:cNvPr>
          <p:cNvGrpSpPr/>
          <p:nvPr/>
        </p:nvGrpSpPr>
        <p:grpSpPr>
          <a:xfrm>
            <a:off x="5109330" y="2323372"/>
            <a:ext cx="1285839" cy="398210"/>
            <a:chOff x="1267407" y="2587807"/>
            <a:chExt cx="1005277" cy="42974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A137615A-BCA4-4850-BD11-D145E73F29A2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6EC9A1DC-3501-488B-8F83-33C073774E43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69" name="이등변 삼각형 68">
                <a:extLst>
                  <a:ext uri="{FF2B5EF4-FFF2-40B4-BE49-F238E27FC236}">
                    <a16:creationId xmlns="" xmlns:a16="http://schemas.microsoft.com/office/drawing/2014/main" id="{11440705-591F-48F3-A8CB-73F0D9F15A51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="" xmlns:a16="http://schemas.microsoft.com/office/drawing/2014/main" id="{36627404-8EF4-4EDA-A4B2-80CC132ADF48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4F3B6FB-BCAC-4C38-A311-DAEE0840E28E}"/>
              </a:ext>
            </a:extLst>
          </p:cNvPr>
          <p:cNvGrpSpPr/>
          <p:nvPr/>
        </p:nvGrpSpPr>
        <p:grpSpPr>
          <a:xfrm>
            <a:off x="5109328" y="2654847"/>
            <a:ext cx="1285839" cy="398210"/>
            <a:chOff x="1267407" y="2587807"/>
            <a:chExt cx="1005277" cy="429745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2BEE1779-570D-457C-B12E-97D1556403FF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44D6866-2D1C-4642-A886-5D836161A609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74" name="이등변 삼각형 73">
                <a:extLst>
                  <a:ext uri="{FF2B5EF4-FFF2-40B4-BE49-F238E27FC236}">
                    <a16:creationId xmlns="" xmlns:a16="http://schemas.microsoft.com/office/drawing/2014/main" id="{B7E382F9-EE36-4EFD-9801-B35D20254DF5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="" xmlns:a16="http://schemas.microsoft.com/office/drawing/2014/main" id="{49D9A58A-7253-450F-A3FC-817DFA1BD6ED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0F115343-BF94-4DAE-BE08-5E35A2563844}"/>
              </a:ext>
            </a:extLst>
          </p:cNvPr>
          <p:cNvGrpSpPr/>
          <p:nvPr/>
        </p:nvGrpSpPr>
        <p:grpSpPr>
          <a:xfrm>
            <a:off x="5109330" y="2985303"/>
            <a:ext cx="1285839" cy="398210"/>
            <a:chOff x="1267407" y="2587807"/>
            <a:chExt cx="1005277" cy="429745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D8714076-7F7B-41D5-ACDC-6348C2749AEA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FA9DECA0-1001-4083-BFE0-AE3F3CC4B548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79" name="이등변 삼각형 78">
                <a:extLst>
                  <a:ext uri="{FF2B5EF4-FFF2-40B4-BE49-F238E27FC236}">
                    <a16:creationId xmlns="" xmlns:a16="http://schemas.microsoft.com/office/drawing/2014/main" id="{9CFCB99A-C8B4-47E1-AB1E-FAA4980CB5A1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이등변 삼각형 79">
                <a:extLst>
                  <a:ext uri="{FF2B5EF4-FFF2-40B4-BE49-F238E27FC236}">
                    <a16:creationId xmlns="" xmlns:a16="http://schemas.microsoft.com/office/drawing/2014/main" id="{F27F8DFE-1279-42B6-8BC1-3E4D75F55A60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41E8A7E3-A9AD-45A7-AF9D-3DDAFB4F147D}"/>
              </a:ext>
            </a:extLst>
          </p:cNvPr>
          <p:cNvSpPr/>
          <p:nvPr/>
        </p:nvSpPr>
        <p:spPr>
          <a:xfrm>
            <a:off x="6161766" y="2315134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이름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12CADB0-4670-40DB-9287-5115EBE29781}"/>
              </a:ext>
            </a:extLst>
          </p:cNvPr>
          <p:cNvSpPr/>
          <p:nvPr/>
        </p:nvSpPr>
        <p:spPr>
          <a:xfrm>
            <a:off x="6161766" y="2650971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나이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FAA8D2F-07F5-4706-8809-3C1A526BFD1E}"/>
              </a:ext>
            </a:extLst>
          </p:cNvPr>
          <p:cNvSpPr/>
          <p:nvPr/>
        </p:nvSpPr>
        <p:spPr>
          <a:xfrm>
            <a:off x="6161766" y="2977064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조퇴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5A03DF31-5048-4BBB-B181-6DC03E6F48A0}"/>
              </a:ext>
            </a:extLst>
          </p:cNvPr>
          <p:cNvSpPr/>
          <p:nvPr/>
        </p:nvSpPr>
        <p:spPr>
          <a:xfrm>
            <a:off x="7123435" y="232337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 이름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4E7F4B4-4A04-4AFB-AB83-229A081EADB0}"/>
              </a:ext>
            </a:extLst>
          </p:cNvPr>
          <p:cNvSpPr/>
          <p:nvPr/>
        </p:nvSpPr>
        <p:spPr>
          <a:xfrm>
            <a:off x="7123435" y="265904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인원의 나이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AAF4A1E6-A894-4881-B611-A6C2C8A2FD3A}"/>
              </a:ext>
            </a:extLst>
          </p:cNvPr>
          <p:cNvSpPr/>
          <p:nvPr/>
        </p:nvSpPr>
        <p:spPr>
          <a:xfrm>
            <a:off x="7123435" y="298530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인원의 조퇴 횟수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82E23D8-1BD3-4626-BA0E-93D118E87EDB}"/>
              </a:ext>
            </a:extLst>
          </p:cNvPr>
          <p:cNvGrpSpPr/>
          <p:nvPr/>
        </p:nvGrpSpPr>
        <p:grpSpPr>
          <a:xfrm>
            <a:off x="9599077" y="2342346"/>
            <a:ext cx="154818" cy="1562735"/>
            <a:chOff x="7613527" y="3067573"/>
            <a:chExt cx="114575" cy="1152254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5B364807-6643-4C08-9D7E-399D2C40435B}"/>
                </a:ext>
              </a:extLst>
            </p:cNvPr>
            <p:cNvSpPr/>
            <p:nvPr/>
          </p:nvSpPr>
          <p:spPr>
            <a:xfrm>
              <a:off x="7613527" y="3227467"/>
              <a:ext cx="112730" cy="429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ABAA01C9-7DB3-4A74-989B-28E79FE45D57}"/>
                </a:ext>
              </a:extLst>
            </p:cNvPr>
            <p:cNvSpPr/>
            <p:nvPr/>
          </p:nvSpPr>
          <p:spPr>
            <a:xfrm>
              <a:off x="7613527" y="3067573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03FEFB31-7323-4831-AE64-7CF8FC2817D4}"/>
                </a:ext>
              </a:extLst>
            </p:cNvPr>
            <p:cNvSpPr/>
            <p:nvPr/>
          </p:nvSpPr>
          <p:spPr>
            <a:xfrm>
              <a:off x="7615372" y="4081304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CDAAE6F-03A9-4F1C-9FE5-8684D061BD03}"/>
              </a:ext>
            </a:extLst>
          </p:cNvPr>
          <p:cNvSpPr/>
          <p:nvPr/>
        </p:nvSpPr>
        <p:spPr>
          <a:xfrm>
            <a:off x="1670315" y="3470890"/>
            <a:ext cx="8116235" cy="33871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8" y="1211570"/>
            <a:ext cx="8144401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705F1CAB-23CA-4CC8-8FCF-6CB116B0AD7D}"/>
              </a:ext>
            </a:extLst>
          </p:cNvPr>
          <p:cNvSpPr/>
          <p:nvPr/>
        </p:nvSpPr>
        <p:spPr>
          <a:xfrm>
            <a:off x="1690044" y="2494839"/>
            <a:ext cx="2789181" cy="3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>
                <a:solidFill>
                  <a:schemeClr val="tx1"/>
                </a:solidFill>
                <a:ea typeface="제주고딕" panose="02000300000000000000" pitchFamily="2" charset="-127"/>
              </a:rPr>
              <a:t> 자산현황</a:t>
            </a:r>
            <a:r>
              <a:rPr lang="en-US" altLang="ko-KR" sz="12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2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pic>
        <p:nvPicPr>
          <p:cNvPr id="98" name="그래픽 97" descr="폴더">
            <a:extLst>
              <a:ext uri="{FF2B5EF4-FFF2-40B4-BE49-F238E27FC236}">
                <a16:creationId xmlns="" xmlns:a16="http://schemas.microsoft.com/office/drawing/2014/main" id="{D429B144-3DC4-49D1-B072-4D6562EA5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5044" y="2554484"/>
            <a:ext cx="398210" cy="398210"/>
          </a:xfrm>
          <a:prstGeom prst="rect">
            <a:avLst/>
          </a:prstGeom>
        </p:spPr>
      </p:pic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FE71147B-92E7-4784-A71B-78EE095E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29986"/>
              </p:ext>
            </p:extLst>
          </p:nvPr>
        </p:nvGraphicFramePr>
        <p:xfrm>
          <a:off x="1678702" y="4341651"/>
          <a:ext cx="7866860" cy="230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72">
                  <a:extLst>
                    <a:ext uri="{9D8B030D-6E8A-4147-A177-3AD203B41FA5}">
                      <a16:colId xmlns="" xmlns:a16="http://schemas.microsoft.com/office/drawing/2014/main" val="427831030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1927781498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3878562796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644368085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2906301425"/>
                    </a:ext>
                  </a:extLst>
                </a:gridCol>
              </a:tblGrid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8437094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이규철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5234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2828400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박은애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4245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7919371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7123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6299316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안건우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2452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841293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E4F2EAB5-F058-43C9-90B4-632204A4A62E}"/>
              </a:ext>
            </a:extLst>
          </p:cNvPr>
          <p:cNvGrpSpPr/>
          <p:nvPr/>
        </p:nvGrpSpPr>
        <p:grpSpPr>
          <a:xfrm>
            <a:off x="9631664" y="3885607"/>
            <a:ext cx="154818" cy="2865679"/>
            <a:chOff x="7613527" y="3067573"/>
            <a:chExt cx="114575" cy="2112955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D64B0C3-5D9E-4A3A-AD28-0AA76FE4C871}"/>
                </a:ext>
              </a:extLst>
            </p:cNvPr>
            <p:cNvSpPr/>
            <p:nvPr/>
          </p:nvSpPr>
          <p:spPr>
            <a:xfrm>
              <a:off x="7613527" y="3227467"/>
              <a:ext cx="112730" cy="429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1B41F4CB-34B1-446D-9712-852DEBD7FA81}"/>
                </a:ext>
              </a:extLst>
            </p:cNvPr>
            <p:cNvSpPr/>
            <p:nvPr/>
          </p:nvSpPr>
          <p:spPr>
            <a:xfrm>
              <a:off x="7613527" y="3067573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968FC06E-47B7-4BF3-92F9-93805DC54C4A}"/>
                </a:ext>
              </a:extLst>
            </p:cNvPr>
            <p:cNvSpPr/>
            <p:nvPr/>
          </p:nvSpPr>
          <p:spPr>
            <a:xfrm>
              <a:off x="7615372" y="5042005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971F283-6416-474A-A3AC-3C0BB874CE56}"/>
              </a:ext>
            </a:extLst>
          </p:cNvPr>
          <p:cNvSpPr/>
          <p:nvPr/>
        </p:nvSpPr>
        <p:spPr>
          <a:xfrm>
            <a:off x="1670248" y="3463865"/>
            <a:ext cx="8113742" cy="416434"/>
          </a:xfrm>
          <a:prstGeom prst="rect">
            <a:avLst/>
          </a:prstGeom>
          <a:solidFill>
            <a:srgbClr val="DEEBF7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ea typeface="제주고딕" panose="02000300000000000000" pitchFamily="2" charset="-127"/>
              </a:rPr>
              <a:t>수은불망 현황</a:t>
            </a:r>
            <a:r>
              <a:rPr lang="en-US" altLang="ko-KR" sz="14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4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B564245-A5C6-427B-BC79-00ADC56F385C}"/>
              </a:ext>
            </a:extLst>
          </p:cNvPr>
          <p:cNvSpPr/>
          <p:nvPr/>
        </p:nvSpPr>
        <p:spPr>
          <a:xfrm>
            <a:off x="1670315" y="1878683"/>
            <a:ext cx="3439012" cy="39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제주고딕" panose="02000300000000000000" pitchFamily="2" charset="-127"/>
              </a:rPr>
              <a:t>Data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ECFF1C0-EACB-4EE3-A89B-F26969DF112B}"/>
              </a:ext>
            </a:extLst>
          </p:cNvPr>
          <p:cNvSpPr/>
          <p:nvPr/>
        </p:nvSpPr>
        <p:spPr>
          <a:xfrm>
            <a:off x="5109328" y="1878683"/>
            <a:ext cx="4705388" cy="39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제주고딕" panose="02000300000000000000" pitchFamily="2" charset="-127"/>
              </a:rPr>
              <a:t>Column information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109" name="이등변 삼각형 108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9216" y="2447117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9216" y="2539141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1061" y="2775863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1061" y="2867887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1061" y="3106441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1061" y="3198465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4864660" y="170515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86490" y="1887735"/>
            <a:ext cx="4728226" cy="1583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8702" y="3880299"/>
            <a:ext cx="5768903" cy="45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데이터는 형식에 맞게 표준화 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424217" y="365359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646047" y="3836171"/>
            <a:ext cx="3218613" cy="450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424217" y="4163279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646047" y="4345856"/>
            <a:ext cx="7953030" cy="229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70261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테이블 속성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세부 내용 작성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46313"/>
              </p:ext>
            </p:extLst>
          </p:nvPr>
        </p:nvGraphicFramePr>
        <p:xfrm>
          <a:off x="9987379" y="1211857"/>
          <a:ext cx="2040878" cy="35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 내용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9" y="1211570"/>
            <a:ext cx="8196390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B5074C3-7076-4B96-96B9-8181523B637D}"/>
              </a:ext>
            </a:extLst>
          </p:cNvPr>
          <p:cNvSpPr/>
          <p:nvPr/>
        </p:nvSpPr>
        <p:spPr>
          <a:xfrm>
            <a:off x="1639588" y="2121190"/>
            <a:ext cx="8196390" cy="473680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A31D669-BC7C-4F0F-80E9-CD62AFDDB11D}"/>
              </a:ext>
            </a:extLst>
          </p:cNvPr>
          <p:cNvSpPr/>
          <p:nvPr/>
        </p:nvSpPr>
        <p:spPr>
          <a:xfrm>
            <a:off x="1639588" y="2120590"/>
            <a:ext cx="8196390" cy="42495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 Setting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32D751F-9F04-4621-9505-FAFCA64041B3}"/>
              </a:ext>
            </a:extLst>
          </p:cNvPr>
          <p:cNvSpPr txBox="1"/>
          <p:nvPr/>
        </p:nvSpPr>
        <p:spPr>
          <a:xfrm>
            <a:off x="2564080" y="2953553"/>
            <a:ext cx="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D246B47-B39E-4DF1-A575-4837958735F4}"/>
              </a:ext>
            </a:extLst>
          </p:cNvPr>
          <p:cNvSpPr txBox="1"/>
          <p:nvPr/>
        </p:nvSpPr>
        <p:spPr>
          <a:xfrm>
            <a:off x="2494762" y="3410989"/>
            <a:ext cx="82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부제목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07C07CC-2720-4D69-A127-CEFA8D747672}"/>
              </a:ext>
            </a:extLst>
          </p:cNvPr>
          <p:cNvSpPr txBox="1"/>
          <p:nvPr/>
        </p:nvSpPr>
        <p:spPr>
          <a:xfrm>
            <a:off x="2498598" y="3868425"/>
            <a:ext cx="79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작성자</a:t>
            </a:r>
          </a:p>
        </p:txBody>
      </p:sp>
      <p:sp>
        <p:nvSpPr>
          <p:cNvPr id="108" name="사각형: 둥근 모서리 11">
            <a:extLst>
              <a:ext uri="{FF2B5EF4-FFF2-40B4-BE49-F238E27FC236}">
                <a16:creationId xmlns="" xmlns:a16="http://schemas.microsoft.com/office/drawing/2014/main" id="{6AAC298B-3646-40EC-90DE-91FF007C2697}"/>
              </a:ext>
            </a:extLst>
          </p:cNvPr>
          <p:cNvSpPr/>
          <p:nvPr/>
        </p:nvSpPr>
        <p:spPr>
          <a:xfrm>
            <a:off x="3317996" y="2889294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115" name="사각형: 둥근 모서리 57">
            <a:extLst>
              <a:ext uri="{FF2B5EF4-FFF2-40B4-BE49-F238E27FC236}">
                <a16:creationId xmlns="" xmlns:a16="http://schemas.microsoft.com/office/drawing/2014/main" id="{51B8CE1E-7CCE-4038-A89D-80927C62BD9B}"/>
              </a:ext>
            </a:extLst>
          </p:cNvPr>
          <p:cNvSpPr/>
          <p:nvPr/>
        </p:nvSpPr>
        <p:spPr>
          <a:xfrm>
            <a:off x="3317996" y="3351087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to Context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사각형: 둥근 모서리 58">
            <a:extLst>
              <a:ext uri="{FF2B5EF4-FFF2-40B4-BE49-F238E27FC236}">
                <a16:creationId xmlns="" xmlns:a16="http://schemas.microsoft.com/office/drawing/2014/main" id="{84353BE1-6D5C-46EA-9A66-B72A09657547}"/>
              </a:ext>
            </a:extLst>
          </p:cNvPr>
          <p:cNvSpPr/>
          <p:nvPr/>
        </p:nvSpPr>
        <p:spPr>
          <a:xfrm>
            <a:off x="3317996" y="3812880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xogh1994@naver.com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00CAEFF-25A2-4921-B233-5EE45CE8606B}"/>
              </a:ext>
            </a:extLst>
          </p:cNvPr>
          <p:cNvSpPr txBox="1"/>
          <p:nvPr/>
        </p:nvSpPr>
        <p:spPr>
          <a:xfrm>
            <a:off x="2494763" y="4347136"/>
            <a:ext cx="79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배너 이미지</a:t>
            </a:r>
          </a:p>
        </p:txBody>
      </p:sp>
      <p:sp>
        <p:nvSpPr>
          <p:cNvPr id="118" name="사각형: 둥근 모서리 60">
            <a:extLst>
              <a:ext uri="{FF2B5EF4-FFF2-40B4-BE49-F238E27FC236}">
                <a16:creationId xmlns="" xmlns:a16="http://schemas.microsoft.com/office/drawing/2014/main" id="{DD56A111-B2EB-4018-AA82-661D64D72368}"/>
              </a:ext>
            </a:extLst>
          </p:cNvPr>
          <p:cNvSpPr/>
          <p:nvPr/>
        </p:nvSpPr>
        <p:spPr>
          <a:xfrm>
            <a:off x="3317996" y="4282877"/>
            <a:ext cx="5463977" cy="1357419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3B3AF3A-6998-47A1-9FAD-1A327ED28F83}"/>
              </a:ext>
            </a:extLst>
          </p:cNvPr>
          <p:cNvSpPr txBox="1"/>
          <p:nvPr/>
        </p:nvSpPr>
        <p:spPr>
          <a:xfrm>
            <a:off x="3442395" y="4572463"/>
            <a:ext cx="136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Upload Banner Image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0" name="그래픽 18" descr="카메라">
            <a:extLst>
              <a:ext uri="{FF2B5EF4-FFF2-40B4-BE49-F238E27FC236}">
                <a16:creationId xmlns="" xmlns:a16="http://schemas.microsoft.com/office/drawing/2014/main" id="{C9DF496B-0546-4DF1-89E6-69F50A278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756" y="4282876"/>
            <a:ext cx="422527" cy="422527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C4F6B2CF-3E3B-41A0-A802-9BB0D5331961}"/>
              </a:ext>
            </a:extLst>
          </p:cNvPr>
          <p:cNvSpPr/>
          <p:nvPr/>
        </p:nvSpPr>
        <p:spPr>
          <a:xfrm>
            <a:off x="5756725" y="4427865"/>
            <a:ext cx="2421409" cy="104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64">
            <a:extLst>
              <a:ext uri="{FF2B5EF4-FFF2-40B4-BE49-F238E27FC236}">
                <a16:creationId xmlns="" xmlns:a16="http://schemas.microsoft.com/office/drawing/2014/main" id="{877D2E6A-479A-4FD5-9374-4D73A3CEB462}"/>
              </a:ext>
            </a:extLst>
          </p:cNvPr>
          <p:cNvSpPr/>
          <p:nvPr/>
        </p:nvSpPr>
        <p:spPr>
          <a:xfrm>
            <a:off x="3317996" y="5608216"/>
            <a:ext cx="5463977" cy="830116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18CC988-F4CA-4F45-BC6B-5A96B75F69BB}"/>
              </a:ext>
            </a:extLst>
          </p:cNvPr>
          <p:cNvSpPr txBox="1"/>
          <p:nvPr/>
        </p:nvSpPr>
        <p:spPr>
          <a:xfrm>
            <a:off x="2337900" y="5606397"/>
            <a:ext cx="11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상세 설명 </a:t>
            </a:r>
          </a:p>
        </p:txBody>
      </p:sp>
      <p:sp>
        <p:nvSpPr>
          <p:cNvPr id="124" name="사각형: 둥근 모서리 66">
            <a:extLst>
              <a:ext uri="{FF2B5EF4-FFF2-40B4-BE49-F238E27FC236}">
                <a16:creationId xmlns="" xmlns:a16="http://schemas.microsoft.com/office/drawing/2014/main" id="{2254F3B9-795A-41E7-A657-C0311DF41A4D}"/>
              </a:ext>
            </a:extLst>
          </p:cNvPr>
          <p:cNvSpPr/>
          <p:nvPr/>
        </p:nvSpPr>
        <p:spPr>
          <a:xfrm>
            <a:off x="8611247" y="1460821"/>
            <a:ext cx="1109476" cy="276337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완료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417758" y="1900981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39588" y="2083558"/>
            <a:ext cx="8196390" cy="4704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01129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데이터 셋 등록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0849"/>
              </p:ext>
            </p:extLst>
          </p:nvPr>
        </p:nvGraphicFramePr>
        <p:xfrm>
          <a:off x="9987379" y="1211857"/>
          <a:ext cx="20408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버튼을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누를시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확인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버튼을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누를시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데이터셋 저장이 되며 관리자에게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승인요청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 되며 관리자는 업로드한 데이터셋을 검증하게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9" y="1211570"/>
            <a:ext cx="8196390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B5074C3-7076-4B96-96B9-8181523B637D}"/>
              </a:ext>
            </a:extLst>
          </p:cNvPr>
          <p:cNvSpPr/>
          <p:nvPr/>
        </p:nvSpPr>
        <p:spPr>
          <a:xfrm>
            <a:off x="1639588" y="2121190"/>
            <a:ext cx="8196390" cy="473680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A31D669-BC7C-4F0F-80E9-CD62AFDDB11D}"/>
              </a:ext>
            </a:extLst>
          </p:cNvPr>
          <p:cNvSpPr/>
          <p:nvPr/>
        </p:nvSpPr>
        <p:spPr>
          <a:xfrm>
            <a:off x="1639588" y="2120590"/>
            <a:ext cx="8196390" cy="42495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 Setting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32D751F-9F04-4621-9505-FAFCA64041B3}"/>
              </a:ext>
            </a:extLst>
          </p:cNvPr>
          <p:cNvSpPr txBox="1"/>
          <p:nvPr/>
        </p:nvSpPr>
        <p:spPr>
          <a:xfrm>
            <a:off x="2564080" y="2953553"/>
            <a:ext cx="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D246B47-B39E-4DF1-A575-4837958735F4}"/>
              </a:ext>
            </a:extLst>
          </p:cNvPr>
          <p:cNvSpPr txBox="1"/>
          <p:nvPr/>
        </p:nvSpPr>
        <p:spPr>
          <a:xfrm>
            <a:off x="2494762" y="3410989"/>
            <a:ext cx="82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부제목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07C07CC-2720-4D69-A127-CEFA8D747672}"/>
              </a:ext>
            </a:extLst>
          </p:cNvPr>
          <p:cNvSpPr txBox="1"/>
          <p:nvPr/>
        </p:nvSpPr>
        <p:spPr>
          <a:xfrm>
            <a:off x="2498598" y="3868425"/>
            <a:ext cx="79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작성자</a:t>
            </a:r>
          </a:p>
        </p:txBody>
      </p:sp>
      <p:sp>
        <p:nvSpPr>
          <p:cNvPr id="108" name="사각형: 둥근 모서리 11">
            <a:extLst>
              <a:ext uri="{FF2B5EF4-FFF2-40B4-BE49-F238E27FC236}">
                <a16:creationId xmlns="" xmlns:a16="http://schemas.microsoft.com/office/drawing/2014/main" id="{6AAC298B-3646-40EC-90DE-91FF007C2697}"/>
              </a:ext>
            </a:extLst>
          </p:cNvPr>
          <p:cNvSpPr/>
          <p:nvPr/>
        </p:nvSpPr>
        <p:spPr>
          <a:xfrm>
            <a:off x="3317996" y="2889294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115" name="사각형: 둥근 모서리 57">
            <a:extLst>
              <a:ext uri="{FF2B5EF4-FFF2-40B4-BE49-F238E27FC236}">
                <a16:creationId xmlns="" xmlns:a16="http://schemas.microsoft.com/office/drawing/2014/main" id="{51B8CE1E-7CCE-4038-A89D-80927C62BD9B}"/>
              </a:ext>
            </a:extLst>
          </p:cNvPr>
          <p:cNvSpPr/>
          <p:nvPr/>
        </p:nvSpPr>
        <p:spPr>
          <a:xfrm>
            <a:off x="3317996" y="3351087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to Context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사각형: 둥근 모서리 58">
            <a:extLst>
              <a:ext uri="{FF2B5EF4-FFF2-40B4-BE49-F238E27FC236}">
                <a16:creationId xmlns="" xmlns:a16="http://schemas.microsoft.com/office/drawing/2014/main" id="{84353BE1-6D5C-46EA-9A66-B72A09657547}"/>
              </a:ext>
            </a:extLst>
          </p:cNvPr>
          <p:cNvSpPr/>
          <p:nvPr/>
        </p:nvSpPr>
        <p:spPr>
          <a:xfrm>
            <a:off x="3317996" y="3812880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xogh1994@naver.com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00CAEFF-25A2-4921-B233-5EE45CE8606B}"/>
              </a:ext>
            </a:extLst>
          </p:cNvPr>
          <p:cNvSpPr txBox="1"/>
          <p:nvPr/>
        </p:nvSpPr>
        <p:spPr>
          <a:xfrm>
            <a:off x="2494763" y="4347136"/>
            <a:ext cx="79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배너 이미지</a:t>
            </a:r>
          </a:p>
        </p:txBody>
      </p:sp>
      <p:sp>
        <p:nvSpPr>
          <p:cNvPr id="118" name="사각형: 둥근 모서리 60">
            <a:extLst>
              <a:ext uri="{FF2B5EF4-FFF2-40B4-BE49-F238E27FC236}">
                <a16:creationId xmlns="" xmlns:a16="http://schemas.microsoft.com/office/drawing/2014/main" id="{DD56A111-B2EB-4018-AA82-661D64D72368}"/>
              </a:ext>
            </a:extLst>
          </p:cNvPr>
          <p:cNvSpPr/>
          <p:nvPr/>
        </p:nvSpPr>
        <p:spPr>
          <a:xfrm>
            <a:off x="3317996" y="4282877"/>
            <a:ext cx="5463977" cy="1357419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3B3AF3A-6998-47A1-9FAD-1A327ED28F83}"/>
              </a:ext>
            </a:extLst>
          </p:cNvPr>
          <p:cNvSpPr txBox="1"/>
          <p:nvPr/>
        </p:nvSpPr>
        <p:spPr>
          <a:xfrm>
            <a:off x="3442395" y="4572463"/>
            <a:ext cx="136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Upload Banner Image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0" name="그래픽 18" descr="카메라">
            <a:extLst>
              <a:ext uri="{FF2B5EF4-FFF2-40B4-BE49-F238E27FC236}">
                <a16:creationId xmlns="" xmlns:a16="http://schemas.microsoft.com/office/drawing/2014/main" id="{C9DF496B-0546-4DF1-89E6-69F50A278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756" y="4282876"/>
            <a:ext cx="422527" cy="422527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C4F6B2CF-3E3B-41A0-A802-9BB0D5331961}"/>
              </a:ext>
            </a:extLst>
          </p:cNvPr>
          <p:cNvSpPr/>
          <p:nvPr/>
        </p:nvSpPr>
        <p:spPr>
          <a:xfrm>
            <a:off x="5756725" y="4427865"/>
            <a:ext cx="2421409" cy="104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64">
            <a:extLst>
              <a:ext uri="{FF2B5EF4-FFF2-40B4-BE49-F238E27FC236}">
                <a16:creationId xmlns="" xmlns:a16="http://schemas.microsoft.com/office/drawing/2014/main" id="{877D2E6A-479A-4FD5-9374-4D73A3CEB462}"/>
              </a:ext>
            </a:extLst>
          </p:cNvPr>
          <p:cNvSpPr/>
          <p:nvPr/>
        </p:nvSpPr>
        <p:spPr>
          <a:xfrm>
            <a:off x="3317996" y="5608216"/>
            <a:ext cx="5463977" cy="830116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18CC988-F4CA-4F45-BC6B-5A96B75F69BB}"/>
              </a:ext>
            </a:extLst>
          </p:cNvPr>
          <p:cNvSpPr txBox="1"/>
          <p:nvPr/>
        </p:nvSpPr>
        <p:spPr>
          <a:xfrm>
            <a:off x="2337900" y="5606397"/>
            <a:ext cx="11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상세 설명 </a:t>
            </a:r>
          </a:p>
        </p:txBody>
      </p:sp>
      <p:sp>
        <p:nvSpPr>
          <p:cNvPr id="124" name="사각형: 둥근 모서리 66">
            <a:extLst>
              <a:ext uri="{FF2B5EF4-FFF2-40B4-BE49-F238E27FC236}">
                <a16:creationId xmlns="" xmlns:a16="http://schemas.microsoft.com/office/drawing/2014/main" id="{2254F3B9-795A-41E7-A657-C0311DF41A4D}"/>
              </a:ext>
            </a:extLst>
          </p:cNvPr>
          <p:cNvSpPr/>
          <p:nvPr/>
        </p:nvSpPr>
        <p:spPr>
          <a:xfrm>
            <a:off x="8611247" y="1460821"/>
            <a:ext cx="1109476" cy="276337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완료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8780EE33-A62A-40F6-B89B-80178582236E}"/>
              </a:ext>
            </a:extLst>
          </p:cNvPr>
          <p:cNvGrpSpPr/>
          <p:nvPr/>
        </p:nvGrpSpPr>
        <p:grpSpPr>
          <a:xfrm>
            <a:off x="3343168" y="2041351"/>
            <a:ext cx="4583447" cy="2739275"/>
            <a:chOff x="2332258" y="2594456"/>
            <a:chExt cx="4583447" cy="2739275"/>
          </a:xfrm>
        </p:grpSpPr>
        <p:grpSp>
          <p:nvGrpSpPr>
            <p:cNvPr id="126" name="그룹 125">
              <a:extLst>
                <a:ext uri="{FF2B5EF4-FFF2-40B4-BE49-F238E27FC236}">
                  <a16:creationId xmlns="" xmlns:a16="http://schemas.microsoft.com/office/drawing/2014/main" id="{98E090CA-07CE-4D3C-93D3-7C3BAD430CE4}"/>
                </a:ext>
              </a:extLst>
            </p:cNvPr>
            <p:cNvGrpSpPr/>
            <p:nvPr/>
          </p:nvGrpSpPr>
          <p:grpSpPr>
            <a:xfrm>
              <a:off x="3435658" y="3104861"/>
              <a:ext cx="3480047" cy="400103"/>
              <a:chOff x="2423604" y="691005"/>
              <a:chExt cx="3808520" cy="400103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="" xmlns:a16="http://schemas.microsoft.com/office/drawing/2014/main" id="{9D1DFDE6-B86A-4A7D-9DE4-36D2AFC588BC}"/>
                  </a:ext>
                </a:extLst>
              </p:cNvPr>
              <p:cNvSpPr/>
              <p:nvPr/>
            </p:nvSpPr>
            <p:spPr>
              <a:xfrm>
                <a:off x="2423604" y="691005"/>
                <a:ext cx="3808520" cy="40010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="" xmlns:a16="http://schemas.microsoft.com/office/drawing/2014/main" id="{1C6A329E-44ED-419E-89D6-0379EC1EF19E}"/>
                  </a:ext>
                </a:extLst>
              </p:cNvPr>
              <p:cNvSpPr/>
              <p:nvPr/>
            </p:nvSpPr>
            <p:spPr>
              <a:xfrm>
                <a:off x="5699464" y="691005"/>
                <a:ext cx="532660" cy="40010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3" name="그래픽 62" descr="돋보기">
                <a:extLst>
                  <a:ext uri="{FF2B5EF4-FFF2-40B4-BE49-F238E27FC236}">
                    <a16:creationId xmlns="" xmlns:a16="http://schemas.microsoft.com/office/drawing/2014/main" id="{92C11C63-FDA3-4ED9-B22B-76AACB787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65744" y="691008"/>
                <a:ext cx="400100" cy="400100"/>
              </a:xfrm>
              <a:prstGeom prst="rect">
                <a:avLst/>
              </a:prstGeom>
            </p:spPr>
          </p:pic>
        </p:grp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BF0FE532-67E5-4A53-AF0D-29AC6482947A}"/>
                </a:ext>
              </a:extLst>
            </p:cNvPr>
            <p:cNvSpPr txBox="1"/>
            <p:nvPr/>
          </p:nvSpPr>
          <p:spPr>
            <a:xfrm>
              <a:off x="2523047" y="3844161"/>
              <a:ext cx="968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파일 데이터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8E523DA2-CE24-4C11-8387-412B4B937E9C}"/>
                </a:ext>
              </a:extLst>
            </p:cNvPr>
            <p:cNvSpPr txBox="1"/>
            <p:nvPr/>
          </p:nvSpPr>
          <p:spPr>
            <a:xfrm>
              <a:off x="2523805" y="4945366"/>
              <a:ext cx="968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파일 데이터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7F8E4F08-E895-4CE2-9549-C21788D81486}"/>
                </a:ext>
              </a:extLst>
            </p:cNvPr>
            <p:cNvSpPr/>
            <p:nvPr/>
          </p:nvSpPr>
          <p:spPr>
            <a:xfrm>
              <a:off x="2337033" y="2600518"/>
              <a:ext cx="4566043" cy="273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D60277DC-1EA7-425D-BB6C-DD95BF8AF46E}"/>
                </a:ext>
              </a:extLst>
            </p:cNvPr>
            <p:cNvSpPr/>
            <p:nvPr/>
          </p:nvSpPr>
          <p:spPr>
            <a:xfrm>
              <a:off x="2332258" y="2594456"/>
              <a:ext cx="4578040" cy="10088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137EE9F5-E35F-4A15-A27B-DD1A7B3F23FC}"/>
              </a:ext>
            </a:extLst>
          </p:cNvPr>
          <p:cNvSpPr txBox="1"/>
          <p:nvPr/>
        </p:nvSpPr>
        <p:spPr>
          <a:xfrm>
            <a:off x="4757286" y="2407651"/>
            <a:ext cx="27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등록 되었습니다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377C683-F19F-4BF9-B298-FD122A572711}"/>
              </a:ext>
            </a:extLst>
          </p:cNvPr>
          <p:cNvSpPr txBox="1"/>
          <p:nvPr/>
        </p:nvSpPr>
        <p:spPr>
          <a:xfrm>
            <a:off x="3935909" y="3338734"/>
            <a:ext cx="329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데이터셋의 양에 따라 검증시간이 지연될 수 있습니다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6" name="사각형: 둥근 모서리 69">
            <a:extLst>
              <a:ext uri="{FF2B5EF4-FFF2-40B4-BE49-F238E27FC236}">
                <a16:creationId xmlns="" xmlns:a16="http://schemas.microsoft.com/office/drawing/2014/main" id="{36E910D2-BD61-496A-93BF-FA0FA344C1EC}"/>
              </a:ext>
            </a:extLst>
          </p:cNvPr>
          <p:cNvSpPr/>
          <p:nvPr/>
        </p:nvSpPr>
        <p:spPr>
          <a:xfrm>
            <a:off x="7012994" y="4327416"/>
            <a:ext cx="791304" cy="355322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358397" y="1256516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580228" y="1439094"/>
            <a:ext cx="1140496" cy="273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3093382" y="183727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315212" y="2019850"/>
            <a:ext cx="4598774" cy="2760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971</Words>
  <Application>Microsoft Office PowerPoint</Application>
  <PresentationFormat>와이드스크린</PresentationFormat>
  <Paragraphs>417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돋움</vt:lpstr>
      <vt:lpstr>맑은 고딕</vt:lpstr>
      <vt:lpstr>바탕체</vt:lpstr>
      <vt:lpstr>제주고딕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</dc:creator>
  <cp:lastModifiedBy>이 규철</cp:lastModifiedBy>
  <cp:revision>17</cp:revision>
  <dcterms:created xsi:type="dcterms:W3CDTF">2018-07-29T18:15:29Z</dcterms:created>
  <dcterms:modified xsi:type="dcterms:W3CDTF">2018-07-30T01:59:18Z</dcterms:modified>
</cp:coreProperties>
</file>