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5CF77-1DB5-4E83-9568-DCE56F7F2478}" type="doc">
      <dgm:prSet loTypeId="urn:microsoft.com/office/officeart/2005/8/layout/gear1" loCatId="relationship" qsTypeId="urn:microsoft.com/office/officeart/2005/8/quickstyle/simple5" qsCatId="simple" csTypeId="urn:microsoft.com/office/officeart/2005/8/colors/accent0_3" csCatId="mainScheme" phldr="1"/>
      <dgm:spPr/>
    </dgm:pt>
    <dgm:pt modelId="{DD9FB875-42B7-4D4C-9F74-CBB434E9D314}">
      <dgm:prSet phldrT="[文本]" custT="1"/>
      <dgm:spPr/>
      <dgm:t>
        <a:bodyPr/>
        <a:lstStyle/>
        <a:p>
          <a:r>
            <a:rPr lang="en-US" altLang="zh-CN" sz="2000" dirty="0"/>
            <a:t>Success</a:t>
          </a:r>
          <a:endParaRPr lang="zh-CN" altLang="en-US" sz="2000" dirty="0"/>
        </a:p>
      </dgm:t>
    </dgm:pt>
    <dgm:pt modelId="{DBC85A2A-93CF-4164-8BE4-641E37966E8A}" type="parTrans" cxnId="{0E1A09FB-20DB-4608-A6D6-1A0584B697C5}">
      <dgm:prSet/>
      <dgm:spPr/>
      <dgm:t>
        <a:bodyPr/>
        <a:lstStyle/>
        <a:p>
          <a:endParaRPr lang="zh-CN" altLang="en-US"/>
        </a:p>
      </dgm:t>
    </dgm:pt>
    <dgm:pt modelId="{F15F2963-31B8-476B-A748-80709FD2C7F0}" type="sibTrans" cxnId="{0E1A09FB-20DB-4608-A6D6-1A0584B697C5}">
      <dgm:prSet/>
      <dgm:spPr/>
      <dgm:t>
        <a:bodyPr/>
        <a:lstStyle/>
        <a:p>
          <a:endParaRPr lang="zh-CN" altLang="en-US"/>
        </a:p>
      </dgm:t>
    </dgm:pt>
    <dgm:pt modelId="{537689D2-A99B-4622-8D6A-099BC3998AE9}">
      <dgm:prSet phldrT="[文本]" custT="1"/>
      <dgm:spPr/>
      <dgm:t>
        <a:bodyPr/>
        <a:lstStyle/>
        <a:p>
          <a:r>
            <a:rPr lang="en-US" altLang="zh-CN" sz="2000" dirty="0"/>
            <a:t>self-improvement</a:t>
          </a:r>
          <a:endParaRPr lang="zh-CN" altLang="en-US" sz="2000" dirty="0"/>
        </a:p>
      </dgm:t>
    </dgm:pt>
    <dgm:pt modelId="{F1A4ED07-FD50-4BAC-B059-BBCF106524E6}" type="parTrans" cxnId="{561B4B75-DF91-4E1C-9AB7-D7D6BB7F3C08}">
      <dgm:prSet/>
      <dgm:spPr/>
      <dgm:t>
        <a:bodyPr/>
        <a:lstStyle/>
        <a:p>
          <a:endParaRPr lang="zh-CN" altLang="en-US"/>
        </a:p>
      </dgm:t>
    </dgm:pt>
    <dgm:pt modelId="{24391390-6EC0-4DBE-97C7-59E793B54455}" type="sibTrans" cxnId="{561B4B75-DF91-4E1C-9AB7-D7D6BB7F3C08}">
      <dgm:prSet/>
      <dgm:spPr/>
      <dgm:t>
        <a:bodyPr/>
        <a:lstStyle/>
        <a:p>
          <a:endParaRPr lang="zh-CN" altLang="en-US"/>
        </a:p>
      </dgm:t>
    </dgm:pt>
    <dgm:pt modelId="{8B5C5D62-EFE9-4F45-88A8-49786906600D}">
      <dgm:prSet phldrT="[文本]" custT="1"/>
      <dgm:spPr/>
      <dgm:t>
        <a:bodyPr/>
        <a:lstStyle/>
        <a:p>
          <a:r>
            <a:rPr lang="en-US" sz="2000" dirty="0"/>
            <a:t>self-discipline</a:t>
          </a:r>
          <a:endParaRPr lang="zh-CN" altLang="en-US" sz="2000" dirty="0"/>
        </a:p>
      </dgm:t>
    </dgm:pt>
    <dgm:pt modelId="{254292FD-B5D0-4493-91DE-967ECD1A29BD}" type="parTrans" cxnId="{AE470E68-EDFA-4ADE-9AE2-C7B9E56FEBA9}">
      <dgm:prSet/>
      <dgm:spPr/>
      <dgm:t>
        <a:bodyPr/>
        <a:lstStyle/>
        <a:p>
          <a:endParaRPr lang="zh-CN" altLang="en-US"/>
        </a:p>
      </dgm:t>
    </dgm:pt>
    <dgm:pt modelId="{70D5404F-4F5D-4A0D-B36A-8267E138B52A}" type="sibTrans" cxnId="{AE470E68-EDFA-4ADE-9AE2-C7B9E56FEBA9}">
      <dgm:prSet/>
      <dgm:spPr/>
      <dgm:t>
        <a:bodyPr/>
        <a:lstStyle/>
        <a:p>
          <a:endParaRPr lang="zh-CN" altLang="en-US"/>
        </a:p>
      </dgm:t>
    </dgm:pt>
    <dgm:pt modelId="{6CB60510-FABB-41FF-AF1E-0E5D125BA358}" type="pres">
      <dgm:prSet presAssocID="{90A5CF77-1DB5-4E83-9568-DCE56F7F247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213D947-84A2-4F17-8B81-C7B4504CA505}" type="pres">
      <dgm:prSet presAssocID="{DD9FB875-42B7-4D4C-9F74-CBB434E9D31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35CFE39-6CC1-40CB-8E08-732EFB295DA8}" type="pres">
      <dgm:prSet presAssocID="{DD9FB875-42B7-4D4C-9F74-CBB434E9D314}" presName="gear1srcNode" presStyleLbl="node1" presStyleIdx="0" presStyleCnt="3"/>
      <dgm:spPr/>
    </dgm:pt>
    <dgm:pt modelId="{0B1E7775-5EEB-4466-8699-B196F2464A31}" type="pres">
      <dgm:prSet presAssocID="{DD9FB875-42B7-4D4C-9F74-CBB434E9D314}" presName="gear1dstNode" presStyleLbl="node1" presStyleIdx="0" presStyleCnt="3"/>
      <dgm:spPr/>
    </dgm:pt>
    <dgm:pt modelId="{F5B688C4-85E8-498E-91D2-922B0781C34C}" type="pres">
      <dgm:prSet presAssocID="{537689D2-A99B-4622-8D6A-099BC3998AE9}" presName="gear2" presStyleLbl="node1" presStyleIdx="1" presStyleCnt="3">
        <dgm:presLayoutVars>
          <dgm:chMax val="1"/>
          <dgm:bulletEnabled val="1"/>
        </dgm:presLayoutVars>
      </dgm:prSet>
      <dgm:spPr/>
    </dgm:pt>
    <dgm:pt modelId="{C53D306C-6CBE-4E4E-A282-6B792DC20F21}" type="pres">
      <dgm:prSet presAssocID="{537689D2-A99B-4622-8D6A-099BC3998AE9}" presName="gear2srcNode" presStyleLbl="node1" presStyleIdx="1" presStyleCnt="3"/>
      <dgm:spPr/>
    </dgm:pt>
    <dgm:pt modelId="{42E2161C-4F95-4FBA-A3F5-845BB4A11714}" type="pres">
      <dgm:prSet presAssocID="{537689D2-A99B-4622-8D6A-099BC3998AE9}" presName="gear2dstNode" presStyleLbl="node1" presStyleIdx="1" presStyleCnt="3"/>
      <dgm:spPr/>
    </dgm:pt>
    <dgm:pt modelId="{ACA5F000-D2AD-42E7-9979-A0C280D3D08C}" type="pres">
      <dgm:prSet presAssocID="{8B5C5D62-EFE9-4F45-88A8-49786906600D}" presName="gear3" presStyleLbl="node1" presStyleIdx="2" presStyleCnt="3" custScaleX="110313" custScaleY="110313"/>
      <dgm:spPr/>
    </dgm:pt>
    <dgm:pt modelId="{42F8CA43-2A9D-4E6B-9963-C2C02B9E501A}" type="pres">
      <dgm:prSet presAssocID="{8B5C5D62-EFE9-4F45-88A8-49786906600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D2861BA-23F0-4071-8347-83CCDBD9456D}" type="pres">
      <dgm:prSet presAssocID="{8B5C5D62-EFE9-4F45-88A8-49786906600D}" presName="gear3srcNode" presStyleLbl="node1" presStyleIdx="2" presStyleCnt="3"/>
      <dgm:spPr/>
    </dgm:pt>
    <dgm:pt modelId="{D1E29240-8221-4CD2-90DC-A265448057F7}" type="pres">
      <dgm:prSet presAssocID="{8B5C5D62-EFE9-4F45-88A8-49786906600D}" presName="gear3dstNode" presStyleLbl="node1" presStyleIdx="2" presStyleCnt="3"/>
      <dgm:spPr/>
    </dgm:pt>
    <dgm:pt modelId="{D62AE027-2B1A-49F3-B8F1-F330BBA6051A}" type="pres">
      <dgm:prSet presAssocID="{F15F2963-31B8-476B-A748-80709FD2C7F0}" presName="connector1" presStyleLbl="sibTrans2D1" presStyleIdx="0" presStyleCnt="3"/>
      <dgm:spPr/>
    </dgm:pt>
    <dgm:pt modelId="{BCFD1AE0-7370-4F8A-A93A-7D7D7CA39C70}" type="pres">
      <dgm:prSet presAssocID="{24391390-6EC0-4DBE-97C7-59E793B54455}" presName="connector2" presStyleLbl="sibTrans2D1" presStyleIdx="1" presStyleCnt="3"/>
      <dgm:spPr/>
    </dgm:pt>
    <dgm:pt modelId="{09F5E5D9-4BDD-45F9-A487-507388C47D5F}" type="pres">
      <dgm:prSet presAssocID="{70D5404F-4F5D-4A0D-B36A-8267E138B52A}" presName="connector3" presStyleLbl="sibTrans2D1" presStyleIdx="2" presStyleCnt="3"/>
      <dgm:spPr/>
    </dgm:pt>
  </dgm:ptLst>
  <dgm:cxnLst>
    <dgm:cxn modelId="{532BD527-C46C-4636-990A-D939F8E9186C}" type="presOf" srcId="{DD9FB875-42B7-4D4C-9F74-CBB434E9D314}" destId="{B213D947-84A2-4F17-8B81-C7B4504CA505}" srcOrd="0" destOrd="0" presId="urn:microsoft.com/office/officeart/2005/8/layout/gear1"/>
    <dgm:cxn modelId="{BA5CBD43-0394-4407-AB01-F23CC0056EDD}" type="presOf" srcId="{8B5C5D62-EFE9-4F45-88A8-49786906600D}" destId="{D1E29240-8221-4CD2-90DC-A265448057F7}" srcOrd="3" destOrd="0" presId="urn:microsoft.com/office/officeart/2005/8/layout/gear1"/>
    <dgm:cxn modelId="{B066E144-D05B-42C5-B65B-2738F16317EB}" type="presOf" srcId="{F15F2963-31B8-476B-A748-80709FD2C7F0}" destId="{D62AE027-2B1A-49F3-B8F1-F330BBA6051A}" srcOrd="0" destOrd="0" presId="urn:microsoft.com/office/officeart/2005/8/layout/gear1"/>
    <dgm:cxn modelId="{AE470E68-EDFA-4ADE-9AE2-C7B9E56FEBA9}" srcId="{90A5CF77-1DB5-4E83-9568-DCE56F7F2478}" destId="{8B5C5D62-EFE9-4F45-88A8-49786906600D}" srcOrd="2" destOrd="0" parTransId="{254292FD-B5D0-4493-91DE-967ECD1A29BD}" sibTransId="{70D5404F-4F5D-4A0D-B36A-8267E138B52A}"/>
    <dgm:cxn modelId="{A8962A75-B5BD-45EB-A882-38030906AC4B}" type="presOf" srcId="{DD9FB875-42B7-4D4C-9F74-CBB434E9D314}" destId="{0B1E7775-5EEB-4466-8699-B196F2464A31}" srcOrd="2" destOrd="0" presId="urn:microsoft.com/office/officeart/2005/8/layout/gear1"/>
    <dgm:cxn modelId="{561B4B75-DF91-4E1C-9AB7-D7D6BB7F3C08}" srcId="{90A5CF77-1DB5-4E83-9568-DCE56F7F2478}" destId="{537689D2-A99B-4622-8D6A-099BC3998AE9}" srcOrd="1" destOrd="0" parTransId="{F1A4ED07-FD50-4BAC-B059-BBCF106524E6}" sibTransId="{24391390-6EC0-4DBE-97C7-59E793B54455}"/>
    <dgm:cxn modelId="{945D5D86-2053-4440-9A61-ABF748FF6976}" type="presOf" srcId="{DD9FB875-42B7-4D4C-9F74-CBB434E9D314}" destId="{135CFE39-6CC1-40CB-8E08-732EFB295DA8}" srcOrd="1" destOrd="0" presId="urn:microsoft.com/office/officeart/2005/8/layout/gear1"/>
    <dgm:cxn modelId="{C2C13889-33D7-4536-83BD-329B266C413C}" type="presOf" srcId="{8B5C5D62-EFE9-4F45-88A8-49786906600D}" destId="{ACA5F000-D2AD-42E7-9979-A0C280D3D08C}" srcOrd="0" destOrd="0" presId="urn:microsoft.com/office/officeart/2005/8/layout/gear1"/>
    <dgm:cxn modelId="{74A4CF8E-29FB-42D5-8C97-6239E4CB833E}" type="presOf" srcId="{8B5C5D62-EFE9-4F45-88A8-49786906600D}" destId="{6D2861BA-23F0-4071-8347-83CCDBD9456D}" srcOrd="2" destOrd="0" presId="urn:microsoft.com/office/officeart/2005/8/layout/gear1"/>
    <dgm:cxn modelId="{D8226F95-A6BE-4019-B484-900C9512D389}" type="presOf" srcId="{90A5CF77-1DB5-4E83-9568-DCE56F7F2478}" destId="{6CB60510-FABB-41FF-AF1E-0E5D125BA358}" srcOrd="0" destOrd="0" presId="urn:microsoft.com/office/officeart/2005/8/layout/gear1"/>
    <dgm:cxn modelId="{EB6B089B-14DC-4915-B99D-66E5D01A3A01}" type="presOf" srcId="{537689D2-A99B-4622-8D6A-099BC3998AE9}" destId="{C53D306C-6CBE-4E4E-A282-6B792DC20F21}" srcOrd="1" destOrd="0" presId="urn:microsoft.com/office/officeart/2005/8/layout/gear1"/>
    <dgm:cxn modelId="{150EF0A3-2E76-429D-917D-93020DD14F1B}" type="presOf" srcId="{537689D2-A99B-4622-8D6A-099BC3998AE9}" destId="{F5B688C4-85E8-498E-91D2-922B0781C34C}" srcOrd="0" destOrd="0" presId="urn:microsoft.com/office/officeart/2005/8/layout/gear1"/>
    <dgm:cxn modelId="{CD4402BB-BF7F-4C95-888F-F981734F880C}" type="presOf" srcId="{537689D2-A99B-4622-8D6A-099BC3998AE9}" destId="{42E2161C-4F95-4FBA-A3F5-845BB4A11714}" srcOrd="2" destOrd="0" presId="urn:microsoft.com/office/officeart/2005/8/layout/gear1"/>
    <dgm:cxn modelId="{909112BE-63DD-4FD2-8DE4-E02AF1116904}" type="presOf" srcId="{8B5C5D62-EFE9-4F45-88A8-49786906600D}" destId="{42F8CA43-2A9D-4E6B-9963-C2C02B9E501A}" srcOrd="1" destOrd="0" presId="urn:microsoft.com/office/officeart/2005/8/layout/gear1"/>
    <dgm:cxn modelId="{BA1219C3-F78C-4855-BC45-F09A35F037F1}" type="presOf" srcId="{24391390-6EC0-4DBE-97C7-59E793B54455}" destId="{BCFD1AE0-7370-4F8A-A93A-7D7D7CA39C70}" srcOrd="0" destOrd="0" presId="urn:microsoft.com/office/officeart/2005/8/layout/gear1"/>
    <dgm:cxn modelId="{952E6BEE-E278-4FD8-A1E3-B86E809E4842}" type="presOf" srcId="{70D5404F-4F5D-4A0D-B36A-8267E138B52A}" destId="{09F5E5D9-4BDD-45F9-A487-507388C47D5F}" srcOrd="0" destOrd="0" presId="urn:microsoft.com/office/officeart/2005/8/layout/gear1"/>
    <dgm:cxn modelId="{0E1A09FB-20DB-4608-A6D6-1A0584B697C5}" srcId="{90A5CF77-1DB5-4E83-9568-DCE56F7F2478}" destId="{DD9FB875-42B7-4D4C-9F74-CBB434E9D314}" srcOrd="0" destOrd="0" parTransId="{DBC85A2A-93CF-4164-8BE4-641E37966E8A}" sibTransId="{F15F2963-31B8-476B-A748-80709FD2C7F0}"/>
    <dgm:cxn modelId="{C239817D-C1A7-43CB-A14D-B01A3C1695EB}" type="presParOf" srcId="{6CB60510-FABB-41FF-AF1E-0E5D125BA358}" destId="{B213D947-84A2-4F17-8B81-C7B4504CA505}" srcOrd="0" destOrd="0" presId="urn:microsoft.com/office/officeart/2005/8/layout/gear1"/>
    <dgm:cxn modelId="{FDCC7FCE-E4E4-427A-8194-159941F2CB4E}" type="presParOf" srcId="{6CB60510-FABB-41FF-AF1E-0E5D125BA358}" destId="{135CFE39-6CC1-40CB-8E08-732EFB295DA8}" srcOrd="1" destOrd="0" presId="urn:microsoft.com/office/officeart/2005/8/layout/gear1"/>
    <dgm:cxn modelId="{33E5934D-EF33-4AB6-A0D3-B3A894872A60}" type="presParOf" srcId="{6CB60510-FABB-41FF-AF1E-0E5D125BA358}" destId="{0B1E7775-5EEB-4466-8699-B196F2464A31}" srcOrd="2" destOrd="0" presId="urn:microsoft.com/office/officeart/2005/8/layout/gear1"/>
    <dgm:cxn modelId="{19C58603-83A4-42C3-9770-C05BC8EA6C93}" type="presParOf" srcId="{6CB60510-FABB-41FF-AF1E-0E5D125BA358}" destId="{F5B688C4-85E8-498E-91D2-922B0781C34C}" srcOrd="3" destOrd="0" presId="urn:microsoft.com/office/officeart/2005/8/layout/gear1"/>
    <dgm:cxn modelId="{2024F4EC-07AE-4D01-9F52-069913C8B47E}" type="presParOf" srcId="{6CB60510-FABB-41FF-AF1E-0E5D125BA358}" destId="{C53D306C-6CBE-4E4E-A282-6B792DC20F21}" srcOrd="4" destOrd="0" presId="urn:microsoft.com/office/officeart/2005/8/layout/gear1"/>
    <dgm:cxn modelId="{976EE6D2-7B5A-4A6D-B02C-CD0EA647EC5C}" type="presParOf" srcId="{6CB60510-FABB-41FF-AF1E-0E5D125BA358}" destId="{42E2161C-4F95-4FBA-A3F5-845BB4A11714}" srcOrd="5" destOrd="0" presId="urn:microsoft.com/office/officeart/2005/8/layout/gear1"/>
    <dgm:cxn modelId="{71D84E78-91C0-4915-B9BE-24E5F68D9662}" type="presParOf" srcId="{6CB60510-FABB-41FF-AF1E-0E5D125BA358}" destId="{ACA5F000-D2AD-42E7-9979-A0C280D3D08C}" srcOrd="6" destOrd="0" presId="urn:microsoft.com/office/officeart/2005/8/layout/gear1"/>
    <dgm:cxn modelId="{9636F088-DAD9-4DAC-B885-4B730D53D37F}" type="presParOf" srcId="{6CB60510-FABB-41FF-AF1E-0E5D125BA358}" destId="{42F8CA43-2A9D-4E6B-9963-C2C02B9E501A}" srcOrd="7" destOrd="0" presId="urn:microsoft.com/office/officeart/2005/8/layout/gear1"/>
    <dgm:cxn modelId="{52CA28A3-8D07-49EC-AE32-7BC929D806A6}" type="presParOf" srcId="{6CB60510-FABB-41FF-AF1E-0E5D125BA358}" destId="{6D2861BA-23F0-4071-8347-83CCDBD9456D}" srcOrd="8" destOrd="0" presId="urn:microsoft.com/office/officeart/2005/8/layout/gear1"/>
    <dgm:cxn modelId="{2F126049-0182-42B4-9875-F0EB2877C088}" type="presParOf" srcId="{6CB60510-FABB-41FF-AF1E-0E5D125BA358}" destId="{D1E29240-8221-4CD2-90DC-A265448057F7}" srcOrd="9" destOrd="0" presId="urn:microsoft.com/office/officeart/2005/8/layout/gear1"/>
    <dgm:cxn modelId="{B59D3CA0-3007-478D-BF5D-7E9766E9B2BB}" type="presParOf" srcId="{6CB60510-FABB-41FF-AF1E-0E5D125BA358}" destId="{D62AE027-2B1A-49F3-B8F1-F330BBA6051A}" srcOrd="10" destOrd="0" presId="urn:microsoft.com/office/officeart/2005/8/layout/gear1"/>
    <dgm:cxn modelId="{002F2906-ED82-445F-B840-32B86A609B04}" type="presParOf" srcId="{6CB60510-FABB-41FF-AF1E-0E5D125BA358}" destId="{BCFD1AE0-7370-4F8A-A93A-7D7D7CA39C70}" srcOrd="11" destOrd="0" presId="urn:microsoft.com/office/officeart/2005/8/layout/gear1"/>
    <dgm:cxn modelId="{E2B6A592-7F43-4ADE-A2A7-DCC62C233567}" type="presParOf" srcId="{6CB60510-FABB-41FF-AF1E-0E5D125BA358}" destId="{09F5E5D9-4BDD-45F9-A487-507388C47D5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3A485C-C9D3-43FB-AD86-305B0FCDD656}" type="doc">
      <dgm:prSet loTypeId="urn:microsoft.com/office/officeart/2005/8/layout/hProcess11" loCatId="process" qsTypeId="urn:microsoft.com/office/officeart/2005/8/quickstyle/simple5" qsCatId="simple" csTypeId="urn:microsoft.com/office/officeart/2005/8/colors/accent0_3" csCatId="mainScheme" phldr="1"/>
      <dgm:spPr/>
    </dgm:pt>
    <dgm:pt modelId="{BEA8160B-915E-4574-9192-3A89453F7314}">
      <dgm:prSet phldrT="[文本]"/>
      <dgm:spPr/>
      <dgm:t>
        <a:bodyPr/>
        <a:lstStyle/>
        <a:p>
          <a:endParaRPr lang="zh-CN" altLang="en-US" dirty="0"/>
        </a:p>
      </dgm:t>
    </dgm:pt>
    <dgm:pt modelId="{87CBD29E-2435-4E21-9BD8-B9CDE2E2B00B}" type="parTrans" cxnId="{56B7EE31-0E7C-4B4F-8924-63745661769B}">
      <dgm:prSet/>
      <dgm:spPr/>
      <dgm:t>
        <a:bodyPr/>
        <a:lstStyle/>
        <a:p>
          <a:endParaRPr lang="zh-CN" altLang="en-US"/>
        </a:p>
      </dgm:t>
    </dgm:pt>
    <dgm:pt modelId="{FFB02BDA-D94E-46D9-AE00-ED7AB378E895}" type="sibTrans" cxnId="{56B7EE31-0E7C-4B4F-8924-63745661769B}">
      <dgm:prSet/>
      <dgm:spPr/>
      <dgm:t>
        <a:bodyPr/>
        <a:lstStyle/>
        <a:p>
          <a:endParaRPr lang="zh-CN" altLang="en-US"/>
        </a:p>
      </dgm:t>
    </dgm:pt>
    <dgm:pt modelId="{F4155B37-17C9-40BF-A814-EC444606DF38}">
      <dgm:prSet phldrT="[文本]"/>
      <dgm:spPr/>
      <dgm:t>
        <a:bodyPr/>
        <a:lstStyle/>
        <a:p>
          <a:endParaRPr lang="zh-CN" altLang="en-US" dirty="0"/>
        </a:p>
      </dgm:t>
    </dgm:pt>
    <dgm:pt modelId="{CF189D05-9A67-478C-AC75-656F97B6A1A4}" type="parTrans" cxnId="{45BBA198-6B31-49C4-97C0-E205B35E44B9}">
      <dgm:prSet/>
      <dgm:spPr/>
      <dgm:t>
        <a:bodyPr/>
        <a:lstStyle/>
        <a:p>
          <a:endParaRPr lang="zh-CN" altLang="en-US"/>
        </a:p>
      </dgm:t>
    </dgm:pt>
    <dgm:pt modelId="{092780AD-2A3D-49D3-A513-68975DFBCAA8}" type="sibTrans" cxnId="{45BBA198-6B31-49C4-97C0-E205B35E44B9}">
      <dgm:prSet/>
      <dgm:spPr/>
      <dgm:t>
        <a:bodyPr/>
        <a:lstStyle/>
        <a:p>
          <a:endParaRPr lang="zh-CN" altLang="en-US"/>
        </a:p>
      </dgm:t>
    </dgm:pt>
    <dgm:pt modelId="{71687CCD-C6A8-4BAE-9F56-2A3035E8B4F3}">
      <dgm:prSet phldrT="[文本]"/>
      <dgm:spPr/>
      <dgm:t>
        <a:bodyPr/>
        <a:lstStyle/>
        <a:p>
          <a:endParaRPr lang="zh-CN" altLang="en-US" dirty="0"/>
        </a:p>
      </dgm:t>
    </dgm:pt>
    <dgm:pt modelId="{1B90C6F2-DA41-4994-95A2-4D97D5C0E216}" type="parTrans" cxnId="{4C317387-D1B3-40A6-AE7F-A6AA87DC8421}">
      <dgm:prSet/>
      <dgm:spPr/>
      <dgm:t>
        <a:bodyPr/>
        <a:lstStyle/>
        <a:p>
          <a:endParaRPr lang="zh-CN" altLang="en-US"/>
        </a:p>
      </dgm:t>
    </dgm:pt>
    <dgm:pt modelId="{0BD9BDEC-8B90-418B-B00B-D21D5570E2C3}" type="sibTrans" cxnId="{4C317387-D1B3-40A6-AE7F-A6AA87DC8421}">
      <dgm:prSet/>
      <dgm:spPr/>
      <dgm:t>
        <a:bodyPr/>
        <a:lstStyle/>
        <a:p>
          <a:endParaRPr lang="zh-CN" altLang="en-US"/>
        </a:p>
      </dgm:t>
    </dgm:pt>
    <dgm:pt modelId="{780C0F02-1703-407E-927C-CF58E4F1909B}" type="pres">
      <dgm:prSet presAssocID="{D63A485C-C9D3-43FB-AD86-305B0FCDD656}" presName="Name0" presStyleCnt="0">
        <dgm:presLayoutVars>
          <dgm:dir/>
          <dgm:resizeHandles val="exact"/>
        </dgm:presLayoutVars>
      </dgm:prSet>
      <dgm:spPr/>
    </dgm:pt>
    <dgm:pt modelId="{1FBAA5E9-565A-4BFD-A56B-324D0CA299A7}" type="pres">
      <dgm:prSet presAssocID="{D63A485C-C9D3-43FB-AD86-305B0FCDD656}" presName="arrow" presStyleLbl="bgShp" presStyleIdx="0" presStyleCnt="1"/>
      <dgm:spPr/>
    </dgm:pt>
    <dgm:pt modelId="{6ACB86A9-1070-41D4-A1FF-9056B8222633}" type="pres">
      <dgm:prSet presAssocID="{D63A485C-C9D3-43FB-AD86-305B0FCDD656}" presName="points" presStyleCnt="0"/>
      <dgm:spPr/>
    </dgm:pt>
    <dgm:pt modelId="{2AA0E938-F562-477D-9954-BC00F612F5C9}" type="pres">
      <dgm:prSet presAssocID="{BEA8160B-915E-4574-9192-3A89453F7314}" presName="compositeA" presStyleCnt="0"/>
      <dgm:spPr/>
    </dgm:pt>
    <dgm:pt modelId="{BA182D0F-38FA-4D4E-9310-DCA0DE335D80}" type="pres">
      <dgm:prSet presAssocID="{BEA8160B-915E-4574-9192-3A89453F7314}" presName="textA" presStyleLbl="revTx" presStyleIdx="0" presStyleCnt="3">
        <dgm:presLayoutVars>
          <dgm:bulletEnabled val="1"/>
        </dgm:presLayoutVars>
      </dgm:prSet>
      <dgm:spPr/>
    </dgm:pt>
    <dgm:pt modelId="{EBE1EC91-9F37-404C-9E75-C1F72BD08401}" type="pres">
      <dgm:prSet presAssocID="{BEA8160B-915E-4574-9192-3A89453F7314}" presName="circleA" presStyleLbl="node1" presStyleIdx="0" presStyleCnt="3"/>
      <dgm:spPr/>
    </dgm:pt>
    <dgm:pt modelId="{036A1103-874A-4948-9BAB-668D241C6984}" type="pres">
      <dgm:prSet presAssocID="{BEA8160B-915E-4574-9192-3A89453F7314}" presName="spaceA" presStyleCnt="0"/>
      <dgm:spPr/>
    </dgm:pt>
    <dgm:pt modelId="{259CA7B5-0D54-4473-B223-777C93F2C1C8}" type="pres">
      <dgm:prSet presAssocID="{FFB02BDA-D94E-46D9-AE00-ED7AB378E895}" presName="space" presStyleCnt="0"/>
      <dgm:spPr/>
    </dgm:pt>
    <dgm:pt modelId="{F600B20B-CBDC-4F3A-8E7F-B197CB2E0555}" type="pres">
      <dgm:prSet presAssocID="{F4155B37-17C9-40BF-A814-EC444606DF38}" presName="compositeB" presStyleCnt="0"/>
      <dgm:spPr/>
    </dgm:pt>
    <dgm:pt modelId="{50B73E30-702E-4ACA-B12B-DD9E57EC7309}" type="pres">
      <dgm:prSet presAssocID="{F4155B37-17C9-40BF-A814-EC444606DF38}" presName="textB" presStyleLbl="revTx" presStyleIdx="1" presStyleCnt="3">
        <dgm:presLayoutVars>
          <dgm:bulletEnabled val="1"/>
        </dgm:presLayoutVars>
      </dgm:prSet>
      <dgm:spPr/>
    </dgm:pt>
    <dgm:pt modelId="{D2ED29C5-5378-4BA2-95A2-777052319260}" type="pres">
      <dgm:prSet presAssocID="{F4155B37-17C9-40BF-A814-EC444606DF38}" presName="circleB" presStyleLbl="node1" presStyleIdx="1" presStyleCnt="3"/>
      <dgm:spPr/>
    </dgm:pt>
    <dgm:pt modelId="{1537ECE9-6364-4CEB-B683-F30948F7E05F}" type="pres">
      <dgm:prSet presAssocID="{F4155B37-17C9-40BF-A814-EC444606DF38}" presName="spaceB" presStyleCnt="0"/>
      <dgm:spPr/>
    </dgm:pt>
    <dgm:pt modelId="{4D696869-D407-48D3-B4E3-E37EDDFAACA9}" type="pres">
      <dgm:prSet presAssocID="{092780AD-2A3D-49D3-A513-68975DFBCAA8}" presName="space" presStyleCnt="0"/>
      <dgm:spPr/>
    </dgm:pt>
    <dgm:pt modelId="{1ECCDA23-E264-4AA2-934D-D5C1FEC2B758}" type="pres">
      <dgm:prSet presAssocID="{71687CCD-C6A8-4BAE-9F56-2A3035E8B4F3}" presName="compositeA" presStyleCnt="0"/>
      <dgm:spPr/>
    </dgm:pt>
    <dgm:pt modelId="{A863DFC4-62FA-4D78-BB6A-F6D09696DD20}" type="pres">
      <dgm:prSet presAssocID="{71687CCD-C6A8-4BAE-9F56-2A3035E8B4F3}" presName="textA" presStyleLbl="revTx" presStyleIdx="2" presStyleCnt="3">
        <dgm:presLayoutVars>
          <dgm:bulletEnabled val="1"/>
        </dgm:presLayoutVars>
      </dgm:prSet>
      <dgm:spPr/>
    </dgm:pt>
    <dgm:pt modelId="{F73F0B1C-7458-4E30-8981-777761FC8857}" type="pres">
      <dgm:prSet presAssocID="{71687CCD-C6A8-4BAE-9F56-2A3035E8B4F3}" presName="circleA" presStyleLbl="node1" presStyleIdx="2" presStyleCnt="3"/>
      <dgm:spPr/>
    </dgm:pt>
    <dgm:pt modelId="{2392B038-6EB4-4737-A131-86CD2FEDD7E0}" type="pres">
      <dgm:prSet presAssocID="{71687CCD-C6A8-4BAE-9F56-2A3035E8B4F3}" presName="spaceA" presStyleCnt="0"/>
      <dgm:spPr/>
    </dgm:pt>
  </dgm:ptLst>
  <dgm:cxnLst>
    <dgm:cxn modelId="{1C581110-FC22-492E-8B58-A2BDB84C1CFD}" type="presOf" srcId="{71687CCD-C6A8-4BAE-9F56-2A3035E8B4F3}" destId="{A863DFC4-62FA-4D78-BB6A-F6D09696DD20}" srcOrd="0" destOrd="0" presId="urn:microsoft.com/office/officeart/2005/8/layout/hProcess11"/>
    <dgm:cxn modelId="{56B7EE31-0E7C-4B4F-8924-63745661769B}" srcId="{D63A485C-C9D3-43FB-AD86-305B0FCDD656}" destId="{BEA8160B-915E-4574-9192-3A89453F7314}" srcOrd="0" destOrd="0" parTransId="{87CBD29E-2435-4E21-9BD8-B9CDE2E2B00B}" sibTransId="{FFB02BDA-D94E-46D9-AE00-ED7AB378E895}"/>
    <dgm:cxn modelId="{35EC8D7D-F0B4-4864-8689-119EFAC0E6DF}" type="presOf" srcId="{D63A485C-C9D3-43FB-AD86-305B0FCDD656}" destId="{780C0F02-1703-407E-927C-CF58E4F1909B}" srcOrd="0" destOrd="0" presId="urn:microsoft.com/office/officeart/2005/8/layout/hProcess11"/>
    <dgm:cxn modelId="{4C317387-D1B3-40A6-AE7F-A6AA87DC8421}" srcId="{D63A485C-C9D3-43FB-AD86-305B0FCDD656}" destId="{71687CCD-C6A8-4BAE-9F56-2A3035E8B4F3}" srcOrd="2" destOrd="0" parTransId="{1B90C6F2-DA41-4994-95A2-4D97D5C0E216}" sibTransId="{0BD9BDEC-8B90-418B-B00B-D21D5570E2C3}"/>
    <dgm:cxn modelId="{45BBA198-6B31-49C4-97C0-E205B35E44B9}" srcId="{D63A485C-C9D3-43FB-AD86-305B0FCDD656}" destId="{F4155B37-17C9-40BF-A814-EC444606DF38}" srcOrd="1" destOrd="0" parTransId="{CF189D05-9A67-478C-AC75-656F97B6A1A4}" sibTransId="{092780AD-2A3D-49D3-A513-68975DFBCAA8}"/>
    <dgm:cxn modelId="{D33B1FCB-D373-4F3A-AD6E-897D2D71AFEA}" type="presOf" srcId="{F4155B37-17C9-40BF-A814-EC444606DF38}" destId="{50B73E30-702E-4ACA-B12B-DD9E57EC7309}" srcOrd="0" destOrd="0" presId="urn:microsoft.com/office/officeart/2005/8/layout/hProcess11"/>
    <dgm:cxn modelId="{25370FDD-79B9-49E0-80EC-14DF39A57629}" type="presOf" srcId="{BEA8160B-915E-4574-9192-3A89453F7314}" destId="{BA182D0F-38FA-4D4E-9310-DCA0DE335D80}" srcOrd="0" destOrd="0" presId="urn:microsoft.com/office/officeart/2005/8/layout/hProcess11"/>
    <dgm:cxn modelId="{35F1D16D-5B3F-4B3E-B163-C8FB93EBA2F0}" type="presParOf" srcId="{780C0F02-1703-407E-927C-CF58E4F1909B}" destId="{1FBAA5E9-565A-4BFD-A56B-324D0CA299A7}" srcOrd="0" destOrd="0" presId="urn:microsoft.com/office/officeart/2005/8/layout/hProcess11"/>
    <dgm:cxn modelId="{431B63DC-DECC-443A-9201-F6F054F729CE}" type="presParOf" srcId="{780C0F02-1703-407E-927C-CF58E4F1909B}" destId="{6ACB86A9-1070-41D4-A1FF-9056B8222633}" srcOrd="1" destOrd="0" presId="urn:microsoft.com/office/officeart/2005/8/layout/hProcess11"/>
    <dgm:cxn modelId="{831324C1-09F2-45DF-87C9-3C57A3DDC3D9}" type="presParOf" srcId="{6ACB86A9-1070-41D4-A1FF-9056B8222633}" destId="{2AA0E938-F562-477D-9954-BC00F612F5C9}" srcOrd="0" destOrd="0" presId="urn:microsoft.com/office/officeart/2005/8/layout/hProcess11"/>
    <dgm:cxn modelId="{6188F7D3-6931-413D-A477-5E6E5174FA51}" type="presParOf" srcId="{2AA0E938-F562-477D-9954-BC00F612F5C9}" destId="{BA182D0F-38FA-4D4E-9310-DCA0DE335D80}" srcOrd="0" destOrd="0" presId="urn:microsoft.com/office/officeart/2005/8/layout/hProcess11"/>
    <dgm:cxn modelId="{CF9337B6-B6FB-43B5-8856-192DCE3DA46F}" type="presParOf" srcId="{2AA0E938-F562-477D-9954-BC00F612F5C9}" destId="{EBE1EC91-9F37-404C-9E75-C1F72BD08401}" srcOrd="1" destOrd="0" presId="urn:microsoft.com/office/officeart/2005/8/layout/hProcess11"/>
    <dgm:cxn modelId="{39B35D73-B054-4AA7-BD51-F55C48A0D0EC}" type="presParOf" srcId="{2AA0E938-F562-477D-9954-BC00F612F5C9}" destId="{036A1103-874A-4948-9BAB-668D241C6984}" srcOrd="2" destOrd="0" presId="urn:microsoft.com/office/officeart/2005/8/layout/hProcess11"/>
    <dgm:cxn modelId="{05EBCDC2-96FA-4695-968B-BB7D56CADF4E}" type="presParOf" srcId="{6ACB86A9-1070-41D4-A1FF-9056B8222633}" destId="{259CA7B5-0D54-4473-B223-777C93F2C1C8}" srcOrd="1" destOrd="0" presId="urn:microsoft.com/office/officeart/2005/8/layout/hProcess11"/>
    <dgm:cxn modelId="{D3C7BE49-2FD6-4A6B-A0F8-0522EC9DF73B}" type="presParOf" srcId="{6ACB86A9-1070-41D4-A1FF-9056B8222633}" destId="{F600B20B-CBDC-4F3A-8E7F-B197CB2E0555}" srcOrd="2" destOrd="0" presId="urn:microsoft.com/office/officeart/2005/8/layout/hProcess11"/>
    <dgm:cxn modelId="{18A7CF49-F05A-435B-8D91-19FB538B8E5F}" type="presParOf" srcId="{F600B20B-CBDC-4F3A-8E7F-B197CB2E0555}" destId="{50B73E30-702E-4ACA-B12B-DD9E57EC7309}" srcOrd="0" destOrd="0" presId="urn:microsoft.com/office/officeart/2005/8/layout/hProcess11"/>
    <dgm:cxn modelId="{369E7185-6D31-44C0-9DC7-77DBB1C76502}" type="presParOf" srcId="{F600B20B-CBDC-4F3A-8E7F-B197CB2E0555}" destId="{D2ED29C5-5378-4BA2-95A2-777052319260}" srcOrd="1" destOrd="0" presId="urn:microsoft.com/office/officeart/2005/8/layout/hProcess11"/>
    <dgm:cxn modelId="{47345A84-104D-4CE4-A546-DC4950FA624E}" type="presParOf" srcId="{F600B20B-CBDC-4F3A-8E7F-B197CB2E0555}" destId="{1537ECE9-6364-4CEB-B683-F30948F7E05F}" srcOrd="2" destOrd="0" presId="urn:microsoft.com/office/officeart/2005/8/layout/hProcess11"/>
    <dgm:cxn modelId="{7C4D93C9-1F23-4CB7-8B86-DD27FECA9EAD}" type="presParOf" srcId="{6ACB86A9-1070-41D4-A1FF-9056B8222633}" destId="{4D696869-D407-48D3-B4E3-E37EDDFAACA9}" srcOrd="3" destOrd="0" presId="urn:microsoft.com/office/officeart/2005/8/layout/hProcess11"/>
    <dgm:cxn modelId="{F2DE96D8-7011-4840-A862-098AA83B8FA9}" type="presParOf" srcId="{6ACB86A9-1070-41D4-A1FF-9056B8222633}" destId="{1ECCDA23-E264-4AA2-934D-D5C1FEC2B758}" srcOrd="4" destOrd="0" presId="urn:microsoft.com/office/officeart/2005/8/layout/hProcess11"/>
    <dgm:cxn modelId="{EAA9698D-A89F-4846-AAB2-F663867AB7E4}" type="presParOf" srcId="{1ECCDA23-E264-4AA2-934D-D5C1FEC2B758}" destId="{A863DFC4-62FA-4D78-BB6A-F6D09696DD20}" srcOrd="0" destOrd="0" presId="urn:microsoft.com/office/officeart/2005/8/layout/hProcess11"/>
    <dgm:cxn modelId="{A4ABDD56-6F0F-43FE-9DE0-A0B75C32CAFF}" type="presParOf" srcId="{1ECCDA23-E264-4AA2-934D-D5C1FEC2B758}" destId="{F73F0B1C-7458-4E30-8981-777761FC8857}" srcOrd="1" destOrd="0" presId="urn:microsoft.com/office/officeart/2005/8/layout/hProcess11"/>
    <dgm:cxn modelId="{CB8EAB89-9370-4F9E-9B78-F0E95A494E11}" type="presParOf" srcId="{1ECCDA23-E264-4AA2-934D-D5C1FEC2B758}" destId="{2392B038-6EB4-4737-A131-86CD2FEDD7E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9E515-C57E-4B9F-A60B-FC401953268D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C5C0527-C853-4E7F-B0D5-35722CF9C0CB}">
      <dgm:prSet custT="1"/>
      <dgm:spPr/>
      <dgm:t>
        <a:bodyPr/>
        <a:lstStyle/>
        <a:p>
          <a:r>
            <a:rPr lang="en-US" sz="2400" dirty="0"/>
            <a:t>Power and Wealth</a:t>
          </a:r>
          <a:endParaRPr lang="zh-CN" sz="2400" dirty="0"/>
        </a:p>
      </dgm:t>
    </dgm:pt>
    <dgm:pt modelId="{F7F7BADD-5614-41AC-B19E-EC0974777EF8}" type="parTrans" cxnId="{DE619C61-ECC0-4E5E-85FD-75780C6ADE33}">
      <dgm:prSet/>
      <dgm:spPr/>
      <dgm:t>
        <a:bodyPr/>
        <a:lstStyle/>
        <a:p>
          <a:endParaRPr lang="zh-CN" altLang="en-US"/>
        </a:p>
      </dgm:t>
    </dgm:pt>
    <dgm:pt modelId="{AB72D22E-B0FD-4E6A-A273-3EB9961C627B}" type="sibTrans" cxnId="{DE619C61-ECC0-4E5E-85FD-75780C6ADE33}">
      <dgm:prSet/>
      <dgm:spPr/>
      <dgm:t>
        <a:bodyPr/>
        <a:lstStyle/>
        <a:p>
          <a:endParaRPr lang="zh-CN" altLang="en-US"/>
        </a:p>
      </dgm:t>
    </dgm:pt>
    <dgm:pt modelId="{75E8C00B-7BF8-474C-8019-033743255D1F}" type="pres">
      <dgm:prSet presAssocID="{9179E515-C57E-4B9F-A60B-FC401953268D}" presName="Name0" presStyleCnt="0">
        <dgm:presLayoutVars>
          <dgm:dir/>
          <dgm:animLvl val="lvl"/>
          <dgm:resizeHandles val="exact"/>
        </dgm:presLayoutVars>
      </dgm:prSet>
      <dgm:spPr/>
    </dgm:pt>
    <dgm:pt modelId="{F0ACA016-FCB9-4728-B0F2-C82E79958D2A}" type="pres">
      <dgm:prSet presAssocID="{0C5C0527-C853-4E7F-B0D5-35722CF9C0CB}" presName="linNode" presStyleCnt="0"/>
      <dgm:spPr/>
    </dgm:pt>
    <dgm:pt modelId="{43105AB6-8FD5-4D4C-BBCD-365654729195}" type="pres">
      <dgm:prSet presAssocID="{0C5C0527-C853-4E7F-B0D5-35722CF9C0CB}" presName="parentText" presStyleLbl="node1" presStyleIdx="0" presStyleCnt="1" custAng="703774" custLinFactNeighborX="90012" custLinFactNeighborY="5509">
        <dgm:presLayoutVars>
          <dgm:chMax val="1"/>
          <dgm:bulletEnabled val="1"/>
        </dgm:presLayoutVars>
      </dgm:prSet>
      <dgm:spPr/>
    </dgm:pt>
  </dgm:ptLst>
  <dgm:cxnLst>
    <dgm:cxn modelId="{DE619C61-ECC0-4E5E-85FD-75780C6ADE33}" srcId="{9179E515-C57E-4B9F-A60B-FC401953268D}" destId="{0C5C0527-C853-4E7F-B0D5-35722CF9C0CB}" srcOrd="0" destOrd="0" parTransId="{F7F7BADD-5614-41AC-B19E-EC0974777EF8}" sibTransId="{AB72D22E-B0FD-4E6A-A273-3EB9961C627B}"/>
    <dgm:cxn modelId="{6F5BBEAE-E634-4D43-A2DA-934441858828}" type="presOf" srcId="{0C5C0527-C853-4E7F-B0D5-35722CF9C0CB}" destId="{43105AB6-8FD5-4D4C-BBCD-365654729195}" srcOrd="0" destOrd="0" presId="urn:microsoft.com/office/officeart/2005/8/layout/vList5"/>
    <dgm:cxn modelId="{F3F404C8-ADC6-47BB-960F-6259D1B8EC8C}" type="presOf" srcId="{9179E515-C57E-4B9F-A60B-FC401953268D}" destId="{75E8C00B-7BF8-474C-8019-033743255D1F}" srcOrd="0" destOrd="0" presId="urn:microsoft.com/office/officeart/2005/8/layout/vList5"/>
    <dgm:cxn modelId="{A699128D-B7EF-4576-BE3D-A7C77CACD697}" type="presParOf" srcId="{75E8C00B-7BF8-474C-8019-033743255D1F}" destId="{F0ACA016-FCB9-4728-B0F2-C82E79958D2A}" srcOrd="0" destOrd="0" presId="urn:microsoft.com/office/officeart/2005/8/layout/vList5"/>
    <dgm:cxn modelId="{55E39ED3-ECEF-4961-9741-B4319C08788D}" type="presParOf" srcId="{F0ACA016-FCB9-4728-B0F2-C82E79958D2A}" destId="{43105AB6-8FD5-4D4C-BBCD-36565472919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F121DA-785C-4BD3-8D28-0CF2D03A3F40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ED98B2EF-B0B5-4E4D-A72B-659C437849F4}">
      <dgm:prSet custT="1"/>
      <dgm:spPr/>
      <dgm:t>
        <a:bodyPr/>
        <a:lstStyle/>
        <a:p>
          <a:r>
            <a:rPr lang="en-US" sz="2400" b="0" dirty="0"/>
            <a:t>Loyalty and Friendship</a:t>
          </a:r>
          <a:endParaRPr lang="zh-CN" sz="2400" b="0" dirty="0"/>
        </a:p>
      </dgm:t>
    </dgm:pt>
    <dgm:pt modelId="{14B859CE-D6CD-42A7-B269-3DBAED6B376C}" type="parTrans" cxnId="{A9A9C3A0-B660-4341-8201-62EAC15F506B}">
      <dgm:prSet/>
      <dgm:spPr/>
      <dgm:t>
        <a:bodyPr/>
        <a:lstStyle/>
        <a:p>
          <a:endParaRPr lang="zh-CN" altLang="en-US"/>
        </a:p>
      </dgm:t>
    </dgm:pt>
    <dgm:pt modelId="{1CB4B3BC-DE70-4CC9-B33B-03DBD4ABD45D}" type="sibTrans" cxnId="{A9A9C3A0-B660-4341-8201-62EAC15F506B}">
      <dgm:prSet/>
      <dgm:spPr/>
      <dgm:t>
        <a:bodyPr/>
        <a:lstStyle/>
        <a:p>
          <a:endParaRPr lang="zh-CN" altLang="en-US"/>
        </a:p>
      </dgm:t>
    </dgm:pt>
    <dgm:pt modelId="{D14F7CE9-0924-431B-B419-F2E95ABBB9B0}" type="pres">
      <dgm:prSet presAssocID="{20F121DA-785C-4BD3-8D28-0CF2D03A3F40}" presName="Name0" presStyleCnt="0">
        <dgm:presLayoutVars>
          <dgm:dir/>
          <dgm:animLvl val="lvl"/>
          <dgm:resizeHandles val="exact"/>
        </dgm:presLayoutVars>
      </dgm:prSet>
      <dgm:spPr/>
    </dgm:pt>
    <dgm:pt modelId="{02CDD547-4671-45A6-9072-5A1B7EA81257}" type="pres">
      <dgm:prSet presAssocID="{ED98B2EF-B0B5-4E4D-A72B-659C437849F4}" presName="linNode" presStyleCnt="0"/>
      <dgm:spPr/>
    </dgm:pt>
    <dgm:pt modelId="{EABE8662-80D0-4512-A0AA-A42874C559AE}" type="pres">
      <dgm:prSet presAssocID="{ED98B2EF-B0B5-4E4D-A72B-659C437849F4}" presName="parentText" presStyleLbl="node1" presStyleIdx="0" presStyleCnt="1" custAng="700723" custLinFactNeighborX="33487" custLinFactNeighborY="8700">
        <dgm:presLayoutVars>
          <dgm:chMax val="1"/>
          <dgm:bulletEnabled val="1"/>
        </dgm:presLayoutVars>
      </dgm:prSet>
      <dgm:spPr/>
    </dgm:pt>
  </dgm:ptLst>
  <dgm:cxnLst>
    <dgm:cxn modelId="{A0DC4405-1A22-4293-A814-03B8603B32E0}" type="presOf" srcId="{ED98B2EF-B0B5-4E4D-A72B-659C437849F4}" destId="{EABE8662-80D0-4512-A0AA-A42874C559AE}" srcOrd="0" destOrd="0" presId="urn:microsoft.com/office/officeart/2005/8/layout/vList5"/>
    <dgm:cxn modelId="{006C5560-0181-4CFF-AA59-C0008E85B2C2}" type="presOf" srcId="{20F121DA-785C-4BD3-8D28-0CF2D03A3F40}" destId="{D14F7CE9-0924-431B-B419-F2E95ABBB9B0}" srcOrd="0" destOrd="0" presId="urn:microsoft.com/office/officeart/2005/8/layout/vList5"/>
    <dgm:cxn modelId="{A9A9C3A0-B660-4341-8201-62EAC15F506B}" srcId="{20F121DA-785C-4BD3-8D28-0CF2D03A3F40}" destId="{ED98B2EF-B0B5-4E4D-A72B-659C437849F4}" srcOrd="0" destOrd="0" parTransId="{14B859CE-D6CD-42A7-B269-3DBAED6B376C}" sibTransId="{1CB4B3BC-DE70-4CC9-B33B-03DBD4ABD45D}"/>
    <dgm:cxn modelId="{CE8CD5CA-7504-4E93-BF9A-AD967D24AAB8}" type="presParOf" srcId="{D14F7CE9-0924-431B-B419-F2E95ABBB9B0}" destId="{02CDD547-4671-45A6-9072-5A1B7EA81257}" srcOrd="0" destOrd="0" presId="urn:microsoft.com/office/officeart/2005/8/layout/vList5"/>
    <dgm:cxn modelId="{5D06ADA0-8BE5-47AB-B2ED-8184A3CFEE05}" type="presParOf" srcId="{02CDD547-4671-45A6-9072-5A1B7EA81257}" destId="{EABE8662-80D0-4512-A0AA-A42874C559A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D9E47E-2CFF-47AA-AD6D-D74DA2752AA0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12E63726-4541-4EA6-9D06-33EDEAE206A7}">
      <dgm:prSet phldrT="[文本]"/>
      <dgm:spPr/>
      <dgm:t>
        <a:bodyPr/>
        <a:lstStyle/>
        <a:p>
          <a:r>
            <a:rPr lang="en-US" altLang="zh-CN" dirty="0"/>
            <a:t>Choices</a:t>
          </a:r>
          <a:endParaRPr lang="zh-CN" altLang="en-US" dirty="0"/>
        </a:p>
      </dgm:t>
    </dgm:pt>
    <dgm:pt modelId="{A8E9E2C9-3904-496B-BF99-B4DFFD97A7BD}" type="parTrans" cxnId="{07B97648-0292-4F00-BE68-AA59BFAF654C}">
      <dgm:prSet/>
      <dgm:spPr/>
      <dgm:t>
        <a:bodyPr/>
        <a:lstStyle/>
        <a:p>
          <a:endParaRPr lang="zh-CN" altLang="en-US"/>
        </a:p>
      </dgm:t>
    </dgm:pt>
    <dgm:pt modelId="{EAE7C382-52F1-4641-A9A8-F8C8EF6F141F}" type="sibTrans" cxnId="{07B97648-0292-4F00-BE68-AA59BFAF654C}">
      <dgm:prSet/>
      <dgm:spPr/>
      <dgm:t>
        <a:bodyPr/>
        <a:lstStyle/>
        <a:p>
          <a:endParaRPr lang="zh-CN" altLang="en-US"/>
        </a:p>
      </dgm:t>
    </dgm:pt>
    <dgm:pt modelId="{43B7BCCE-D223-4FAC-891C-8A6103BB0CED}">
      <dgm:prSet phldrT="[文本]" custT="1"/>
      <dgm:spPr/>
      <dgm:t>
        <a:bodyPr/>
        <a:lstStyle/>
        <a:p>
          <a:r>
            <a:rPr lang="en-US" altLang="zh-CN" sz="2400" dirty="0"/>
            <a:t>Principles</a:t>
          </a:r>
          <a:endParaRPr lang="zh-CN" altLang="en-US" sz="2400" dirty="0"/>
        </a:p>
      </dgm:t>
    </dgm:pt>
    <dgm:pt modelId="{EDD3E253-63B4-4136-9627-67C38B4F6CE3}" type="parTrans" cxnId="{02ECA092-5456-427E-978A-32BAA4C408A2}">
      <dgm:prSet/>
      <dgm:spPr/>
      <dgm:t>
        <a:bodyPr/>
        <a:lstStyle/>
        <a:p>
          <a:endParaRPr lang="zh-CN" altLang="en-US"/>
        </a:p>
      </dgm:t>
    </dgm:pt>
    <dgm:pt modelId="{D4BA056A-0923-484F-B1EB-64517C270927}" type="sibTrans" cxnId="{02ECA092-5456-427E-978A-32BAA4C408A2}">
      <dgm:prSet/>
      <dgm:spPr/>
      <dgm:t>
        <a:bodyPr/>
        <a:lstStyle/>
        <a:p>
          <a:endParaRPr lang="zh-CN" altLang="en-US"/>
        </a:p>
      </dgm:t>
    </dgm:pt>
    <dgm:pt modelId="{1630B241-89B6-48C6-A227-C779DCF6D090}">
      <dgm:prSet phldrT="[文本]" custT="1"/>
      <dgm:spPr/>
      <dgm:t>
        <a:bodyPr/>
        <a:lstStyle/>
        <a:p>
          <a:r>
            <a:rPr lang="en-US" altLang="zh-CN" sz="2000" dirty="0"/>
            <a:t>Dedication to his values</a:t>
          </a:r>
          <a:endParaRPr lang="zh-CN" altLang="en-US" sz="2000" dirty="0"/>
        </a:p>
      </dgm:t>
    </dgm:pt>
    <dgm:pt modelId="{94D008CA-B8B1-4D0B-9078-1B1F1363EF63}" type="parTrans" cxnId="{6691D71C-C334-4DD7-9E9C-167EDBFA4B93}">
      <dgm:prSet/>
      <dgm:spPr/>
      <dgm:t>
        <a:bodyPr/>
        <a:lstStyle/>
        <a:p>
          <a:endParaRPr lang="zh-CN" altLang="en-US"/>
        </a:p>
      </dgm:t>
    </dgm:pt>
    <dgm:pt modelId="{60A28A88-86E6-4D53-86AA-3E408FEC98C2}" type="sibTrans" cxnId="{6691D71C-C334-4DD7-9E9C-167EDBFA4B93}">
      <dgm:prSet/>
      <dgm:spPr/>
      <dgm:t>
        <a:bodyPr/>
        <a:lstStyle/>
        <a:p>
          <a:endParaRPr lang="zh-CN" altLang="en-US"/>
        </a:p>
      </dgm:t>
    </dgm:pt>
    <dgm:pt modelId="{FAA870C1-A8BA-4AC6-8B25-A120249C0F8A}" type="pres">
      <dgm:prSet presAssocID="{C7D9E47E-2CFF-47AA-AD6D-D74DA2752AA0}" presName="Name0" presStyleCnt="0">
        <dgm:presLayoutVars>
          <dgm:chMax val="1"/>
          <dgm:chPref val="1"/>
        </dgm:presLayoutVars>
      </dgm:prSet>
      <dgm:spPr/>
    </dgm:pt>
    <dgm:pt modelId="{33E7144D-138D-43C7-A1DD-BACE993D62D8}" type="pres">
      <dgm:prSet presAssocID="{12E63726-4541-4EA6-9D06-33EDEAE206A7}" presName="Parent" presStyleLbl="node0" presStyleIdx="0" presStyleCnt="1">
        <dgm:presLayoutVars>
          <dgm:chMax val="5"/>
          <dgm:chPref val="5"/>
        </dgm:presLayoutVars>
      </dgm:prSet>
      <dgm:spPr/>
    </dgm:pt>
    <dgm:pt modelId="{8133B06B-B1A2-4F1C-A615-DB173EAAE7C1}" type="pres">
      <dgm:prSet presAssocID="{12E63726-4541-4EA6-9D06-33EDEAE206A7}" presName="Accent1" presStyleLbl="node1" presStyleIdx="0" presStyleCnt="13"/>
      <dgm:spPr/>
    </dgm:pt>
    <dgm:pt modelId="{523974B9-32BA-4B0B-B9B0-AF10ED726841}" type="pres">
      <dgm:prSet presAssocID="{12E63726-4541-4EA6-9D06-33EDEAE206A7}" presName="Accent2" presStyleLbl="node1" presStyleIdx="1" presStyleCnt="13"/>
      <dgm:spPr/>
    </dgm:pt>
    <dgm:pt modelId="{39E3C3D5-DDA1-4675-9495-8D0391B247ED}" type="pres">
      <dgm:prSet presAssocID="{12E63726-4541-4EA6-9D06-33EDEAE206A7}" presName="Accent3" presStyleLbl="node1" presStyleIdx="2" presStyleCnt="13"/>
      <dgm:spPr/>
    </dgm:pt>
    <dgm:pt modelId="{5B0B01E6-3747-4814-B518-932F3666717C}" type="pres">
      <dgm:prSet presAssocID="{12E63726-4541-4EA6-9D06-33EDEAE206A7}" presName="Accent4" presStyleLbl="node1" presStyleIdx="3" presStyleCnt="13"/>
      <dgm:spPr/>
    </dgm:pt>
    <dgm:pt modelId="{F5C841D0-BAB5-42A5-A54C-9BCAE18061CE}" type="pres">
      <dgm:prSet presAssocID="{12E63726-4541-4EA6-9D06-33EDEAE206A7}" presName="Accent5" presStyleLbl="node1" presStyleIdx="4" presStyleCnt="13"/>
      <dgm:spPr/>
    </dgm:pt>
    <dgm:pt modelId="{0D4F1FB1-A990-47C9-95D7-3D6274F6FFEA}" type="pres">
      <dgm:prSet presAssocID="{12E63726-4541-4EA6-9D06-33EDEAE206A7}" presName="Accent6" presStyleLbl="node1" presStyleIdx="5" presStyleCnt="13"/>
      <dgm:spPr/>
    </dgm:pt>
    <dgm:pt modelId="{8C5883E2-BCD9-4761-A556-818D6478C127}" type="pres">
      <dgm:prSet presAssocID="{43B7BCCE-D223-4FAC-891C-8A6103BB0CED}" presName="Child1" presStyleLbl="node1" presStyleIdx="6" presStyleCnt="13" custScaleX="137575" custScaleY="137575">
        <dgm:presLayoutVars>
          <dgm:chMax val="0"/>
          <dgm:chPref val="0"/>
        </dgm:presLayoutVars>
      </dgm:prSet>
      <dgm:spPr/>
    </dgm:pt>
    <dgm:pt modelId="{480D8FB1-43A1-4A84-BFC6-4B07DC3FCD2E}" type="pres">
      <dgm:prSet presAssocID="{43B7BCCE-D223-4FAC-891C-8A6103BB0CED}" presName="Accent7" presStyleCnt="0"/>
      <dgm:spPr/>
    </dgm:pt>
    <dgm:pt modelId="{AF0E73AC-B6C1-4D3E-ABDD-08290B520EC8}" type="pres">
      <dgm:prSet presAssocID="{43B7BCCE-D223-4FAC-891C-8A6103BB0CED}" presName="AccentHold1" presStyleLbl="node1" presStyleIdx="7" presStyleCnt="13"/>
      <dgm:spPr/>
    </dgm:pt>
    <dgm:pt modelId="{E383BFB5-2301-4822-AD3D-332F7F7CFB05}" type="pres">
      <dgm:prSet presAssocID="{43B7BCCE-D223-4FAC-891C-8A6103BB0CED}" presName="Accent8" presStyleCnt="0"/>
      <dgm:spPr/>
    </dgm:pt>
    <dgm:pt modelId="{635E0AC1-52C1-4B90-BAFA-FBC0F5E15910}" type="pres">
      <dgm:prSet presAssocID="{43B7BCCE-D223-4FAC-891C-8A6103BB0CED}" presName="AccentHold2" presStyleLbl="node1" presStyleIdx="8" presStyleCnt="13"/>
      <dgm:spPr/>
    </dgm:pt>
    <dgm:pt modelId="{D36918CB-5D68-4F9B-B3A0-6C88F3F82905}" type="pres">
      <dgm:prSet presAssocID="{1630B241-89B6-48C6-A227-C779DCF6D090}" presName="Child2" presStyleLbl="node1" presStyleIdx="9" presStyleCnt="13" custScaleX="126882" custScaleY="126882">
        <dgm:presLayoutVars>
          <dgm:chMax val="0"/>
          <dgm:chPref val="0"/>
        </dgm:presLayoutVars>
      </dgm:prSet>
      <dgm:spPr/>
    </dgm:pt>
    <dgm:pt modelId="{BFEA2182-1ABE-4EE7-A8B6-36FA362B68B2}" type="pres">
      <dgm:prSet presAssocID="{1630B241-89B6-48C6-A227-C779DCF6D090}" presName="Accent9" presStyleCnt="0"/>
      <dgm:spPr/>
    </dgm:pt>
    <dgm:pt modelId="{65C9AEDE-FBA8-436C-B9D9-EA408288D241}" type="pres">
      <dgm:prSet presAssocID="{1630B241-89B6-48C6-A227-C779DCF6D090}" presName="AccentHold1" presStyleLbl="node1" presStyleIdx="10" presStyleCnt="13"/>
      <dgm:spPr/>
    </dgm:pt>
    <dgm:pt modelId="{CC61A5BE-591A-422B-AF9C-215E6A983B61}" type="pres">
      <dgm:prSet presAssocID="{1630B241-89B6-48C6-A227-C779DCF6D090}" presName="Accent10" presStyleCnt="0"/>
      <dgm:spPr/>
    </dgm:pt>
    <dgm:pt modelId="{530E21B1-74AF-4134-8E21-1B539FDB83E7}" type="pres">
      <dgm:prSet presAssocID="{1630B241-89B6-48C6-A227-C779DCF6D090}" presName="AccentHold2" presStyleLbl="node1" presStyleIdx="11" presStyleCnt="13"/>
      <dgm:spPr/>
    </dgm:pt>
    <dgm:pt modelId="{09C3BFA5-20C5-40C3-BC94-421B1E1FA5CE}" type="pres">
      <dgm:prSet presAssocID="{1630B241-89B6-48C6-A227-C779DCF6D090}" presName="Accent11" presStyleCnt="0"/>
      <dgm:spPr/>
    </dgm:pt>
    <dgm:pt modelId="{E0F5B1B5-7B74-4D3C-BBD4-495348B2FC61}" type="pres">
      <dgm:prSet presAssocID="{1630B241-89B6-48C6-A227-C779DCF6D090}" presName="AccentHold3" presStyleLbl="node1" presStyleIdx="12" presStyleCnt="13"/>
      <dgm:spPr/>
    </dgm:pt>
  </dgm:ptLst>
  <dgm:cxnLst>
    <dgm:cxn modelId="{6691D71C-C334-4DD7-9E9C-167EDBFA4B93}" srcId="{12E63726-4541-4EA6-9D06-33EDEAE206A7}" destId="{1630B241-89B6-48C6-A227-C779DCF6D090}" srcOrd="1" destOrd="0" parTransId="{94D008CA-B8B1-4D0B-9078-1B1F1363EF63}" sibTransId="{60A28A88-86E6-4D53-86AA-3E408FEC98C2}"/>
    <dgm:cxn modelId="{3B9B4A33-EFC1-4E08-95F2-33D0BE0F053E}" type="presOf" srcId="{12E63726-4541-4EA6-9D06-33EDEAE206A7}" destId="{33E7144D-138D-43C7-A1DD-BACE993D62D8}" srcOrd="0" destOrd="0" presId="urn:microsoft.com/office/officeart/2009/3/layout/CircleRelationship"/>
    <dgm:cxn modelId="{07B97648-0292-4F00-BE68-AA59BFAF654C}" srcId="{C7D9E47E-2CFF-47AA-AD6D-D74DA2752AA0}" destId="{12E63726-4541-4EA6-9D06-33EDEAE206A7}" srcOrd="0" destOrd="0" parTransId="{A8E9E2C9-3904-496B-BF99-B4DFFD97A7BD}" sibTransId="{EAE7C382-52F1-4641-A9A8-F8C8EF6F141F}"/>
    <dgm:cxn modelId="{4D226988-D0DC-4BD3-AAE6-F568155037EC}" type="presOf" srcId="{1630B241-89B6-48C6-A227-C779DCF6D090}" destId="{D36918CB-5D68-4F9B-B3A0-6C88F3F82905}" srcOrd="0" destOrd="0" presId="urn:microsoft.com/office/officeart/2009/3/layout/CircleRelationship"/>
    <dgm:cxn modelId="{02ECA092-5456-427E-978A-32BAA4C408A2}" srcId="{12E63726-4541-4EA6-9D06-33EDEAE206A7}" destId="{43B7BCCE-D223-4FAC-891C-8A6103BB0CED}" srcOrd="0" destOrd="0" parTransId="{EDD3E253-63B4-4136-9627-67C38B4F6CE3}" sibTransId="{D4BA056A-0923-484F-B1EB-64517C270927}"/>
    <dgm:cxn modelId="{809E65C0-7AE3-4109-AEDC-68F827A27EE9}" type="presOf" srcId="{C7D9E47E-2CFF-47AA-AD6D-D74DA2752AA0}" destId="{FAA870C1-A8BA-4AC6-8B25-A120249C0F8A}" srcOrd="0" destOrd="0" presId="urn:microsoft.com/office/officeart/2009/3/layout/CircleRelationship"/>
    <dgm:cxn modelId="{4E3647DE-1D67-4E4A-90C5-4F7340D6D584}" type="presOf" srcId="{43B7BCCE-D223-4FAC-891C-8A6103BB0CED}" destId="{8C5883E2-BCD9-4761-A556-818D6478C127}" srcOrd="0" destOrd="0" presId="urn:microsoft.com/office/officeart/2009/3/layout/CircleRelationship"/>
    <dgm:cxn modelId="{A7B9F38D-067F-4B74-8CE0-884FE2509B72}" type="presParOf" srcId="{FAA870C1-A8BA-4AC6-8B25-A120249C0F8A}" destId="{33E7144D-138D-43C7-A1DD-BACE993D62D8}" srcOrd="0" destOrd="0" presId="urn:microsoft.com/office/officeart/2009/3/layout/CircleRelationship"/>
    <dgm:cxn modelId="{DBA2312F-CA01-4B8F-87AF-D56D44B6D509}" type="presParOf" srcId="{FAA870C1-A8BA-4AC6-8B25-A120249C0F8A}" destId="{8133B06B-B1A2-4F1C-A615-DB173EAAE7C1}" srcOrd="1" destOrd="0" presId="urn:microsoft.com/office/officeart/2009/3/layout/CircleRelationship"/>
    <dgm:cxn modelId="{C1975FE9-3805-4F1B-B944-C25A3B8B2FCA}" type="presParOf" srcId="{FAA870C1-A8BA-4AC6-8B25-A120249C0F8A}" destId="{523974B9-32BA-4B0B-B9B0-AF10ED726841}" srcOrd="2" destOrd="0" presId="urn:microsoft.com/office/officeart/2009/3/layout/CircleRelationship"/>
    <dgm:cxn modelId="{5DA8D536-4D19-4F09-B1D9-B0596A28553B}" type="presParOf" srcId="{FAA870C1-A8BA-4AC6-8B25-A120249C0F8A}" destId="{39E3C3D5-DDA1-4675-9495-8D0391B247ED}" srcOrd="3" destOrd="0" presId="urn:microsoft.com/office/officeart/2009/3/layout/CircleRelationship"/>
    <dgm:cxn modelId="{3D859FD2-037D-48F3-B276-A456E9924E1A}" type="presParOf" srcId="{FAA870C1-A8BA-4AC6-8B25-A120249C0F8A}" destId="{5B0B01E6-3747-4814-B518-932F3666717C}" srcOrd="4" destOrd="0" presId="urn:microsoft.com/office/officeart/2009/3/layout/CircleRelationship"/>
    <dgm:cxn modelId="{956DA09B-5DDA-49D4-B5B7-C205F9F4AAE8}" type="presParOf" srcId="{FAA870C1-A8BA-4AC6-8B25-A120249C0F8A}" destId="{F5C841D0-BAB5-42A5-A54C-9BCAE18061CE}" srcOrd="5" destOrd="0" presId="urn:microsoft.com/office/officeart/2009/3/layout/CircleRelationship"/>
    <dgm:cxn modelId="{D5C38BB6-7EA5-4E11-B2A1-7355900C05A1}" type="presParOf" srcId="{FAA870C1-A8BA-4AC6-8B25-A120249C0F8A}" destId="{0D4F1FB1-A990-47C9-95D7-3D6274F6FFEA}" srcOrd="6" destOrd="0" presId="urn:microsoft.com/office/officeart/2009/3/layout/CircleRelationship"/>
    <dgm:cxn modelId="{67114046-BFBC-4C35-B736-BE9E9F1663D8}" type="presParOf" srcId="{FAA870C1-A8BA-4AC6-8B25-A120249C0F8A}" destId="{8C5883E2-BCD9-4761-A556-818D6478C127}" srcOrd="7" destOrd="0" presId="urn:microsoft.com/office/officeart/2009/3/layout/CircleRelationship"/>
    <dgm:cxn modelId="{0C762764-FFF5-4C42-A24E-AF9B0A30622C}" type="presParOf" srcId="{FAA870C1-A8BA-4AC6-8B25-A120249C0F8A}" destId="{480D8FB1-43A1-4A84-BFC6-4B07DC3FCD2E}" srcOrd="8" destOrd="0" presId="urn:microsoft.com/office/officeart/2009/3/layout/CircleRelationship"/>
    <dgm:cxn modelId="{2AC472EE-5671-4558-8CE3-C7A3A9457AF3}" type="presParOf" srcId="{480D8FB1-43A1-4A84-BFC6-4B07DC3FCD2E}" destId="{AF0E73AC-B6C1-4D3E-ABDD-08290B520EC8}" srcOrd="0" destOrd="0" presId="urn:microsoft.com/office/officeart/2009/3/layout/CircleRelationship"/>
    <dgm:cxn modelId="{8BA0A73A-FC19-41CD-A73B-124B3F88E57C}" type="presParOf" srcId="{FAA870C1-A8BA-4AC6-8B25-A120249C0F8A}" destId="{E383BFB5-2301-4822-AD3D-332F7F7CFB05}" srcOrd="9" destOrd="0" presId="urn:microsoft.com/office/officeart/2009/3/layout/CircleRelationship"/>
    <dgm:cxn modelId="{92C4ABCB-521D-4618-B31F-67F7F0921EF1}" type="presParOf" srcId="{E383BFB5-2301-4822-AD3D-332F7F7CFB05}" destId="{635E0AC1-52C1-4B90-BAFA-FBC0F5E15910}" srcOrd="0" destOrd="0" presId="urn:microsoft.com/office/officeart/2009/3/layout/CircleRelationship"/>
    <dgm:cxn modelId="{FFB5D59C-1D8C-4585-9291-30BE37938D19}" type="presParOf" srcId="{FAA870C1-A8BA-4AC6-8B25-A120249C0F8A}" destId="{D36918CB-5D68-4F9B-B3A0-6C88F3F82905}" srcOrd="10" destOrd="0" presId="urn:microsoft.com/office/officeart/2009/3/layout/CircleRelationship"/>
    <dgm:cxn modelId="{42707BD3-18E0-4194-8ADE-931A401B9098}" type="presParOf" srcId="{FAA870C1-A8BA-4AC6-8B25-A120249C0F8A}" destId="{BFEA2182-1ABE-4EE7-A8B6-36FA362B68B2}" srcOrd="11" destOrd="0" presId="urn:microsoft.com/office/officeart/2009/3/layout/CircleRelationship"/>
    <dgm:cxn modelId="{7BC8B078-555D-4A5D-9FB8-A406D21845A5}" type="presParOf" srcId="{BFEA2182-1ABE-4EE7-A8B6-36FA362B68B2}" destId="{65C9AEDE-FBA8-436C-B9D9-EA408288D241}" srcOrd="0" destOrd="0" presId="urn:microsoft.com/office/officeart/2009/3/layout/CircleRelationship"/>
    <dgm:cxn modelId="{B384EA49-F498-4A37-9758-4AF124A27AA8}" type="presParOf" srcId="{FAA870C1-A8BA-4AC6-8B25-A120249C0F8A}" destId="{CC61A5BE-591A-422B-AF9C-215E6A983B61}" srcOrd="12" destOrd="0" presId="urn:microsoft.com/office/officeart/2009/3/layout/CircleRelationship"/>
    <dgm:cxn modelId="{8C5950F8-25F2-423B-9860-C0C985F3FFD7}" type="presParOf" srcId="{CC61A5BE-591A-422B-AF9C-215E6A983B61}" destId="{530E21B1-74AF-4134-8E21-1B539FDB83E7}" srcOrd="0" destOrd="0" presId="urn:microsoft.com/office/officeart/2009/3/layout/CircleRelationship"/>
    <dgm:cxn modelId="{58043414-0EE1-4F9B-A2FB-7887754FF2CD}" type="presParOf" srcId="{FAA870C1-A8BA-4AC6-8B25-A120249C0F8A}" destId="{09C3BFA5-20C5-40C3-BC94-421B1E1FA5CE}" srcOrd="13" destOrd="0" presId="urn:microsoft.com/office/officeart/2009/3/layout/CircleRelationship"/>
    <dgm:cxn modelId="{9F2D76DE-9D2F-469F-B701-6D346E95EFF0}" type="presParOf" srcId="{09C3BFA5-20C5-40C3-BC94-421B1E1FA5CE}" destId="{E0F5B1B5-7B74-4D3C-BBD4-495348B2FC6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C82051-E6A3-4C61-9352-A90CB9A7B0E2}" type="doc">
      <dgm:prSet loTypeId="urn:microsoft.com/office/officeart/2009/3/layout/OpposingIdeas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F9EA562-0FA0-4C49-84C7-03A30964F460}">
      <dgm:prSet phldrT="[文本]"/>
      <dgm:spPr/>
      <dgm:t>
        <a:bodyPr/>
        <a:lstStyle/>
        <a:p>
          <a:pPr algn="ctr"/>
          <a:r>
            <a:rPr lang="en-US" altLang="zh-CN" dirty="0"/>
            <a:t>Eternal success</a:t>
          </a:r>
          <a:endParaRPr lang="zh-CN" altLang="en-US" dirty="0"/>
        </a:p>
      </dgm:t>
    </dgm:pt>
    <dgm:pt modelId="{26597192-30F5-4A6C-99C3-5D9E97AB9734}" type="parTrans" cxnId="{3DBB2D75-8EF5-430B-85C3-6CF58E215CF1}">
      <dgm:prSet/>
      <dgm:spPr/>
      <dgm:t>
        <a:bodyPr/>
        <a:lstStyle/>
        <a:p>
          <a:endParaRPr lang="zh-CN" altLang="en-US"/>
        </a:p>
      </dgm:t>
    </dgm:pt>
    <dgm:pt modelId="{FD984DA3-4A82-4ED8-9A10-8ED152523750}" type="sibTrans" cxnId="{3DBB2D75-8EF5-430B-85C3-6CF58E215CF1}">
      <dgm:prSet/>
      <dgm:spPr/>
      <dgm:t>
        <a:bodyPr/>
        <a:lstStyle/>
        <a:p>
          <a:endParaRPr lang="zh-CN" altLang="en-US"/>
        </a:p>
      </dgm:t>
    </dgm:pt>
    <dgm:pt modelId="{6B184A78-2B15-4C4F-AB05-F8BEEDE814F6}">
      <dgm:prSet phldrT="[文本]" custT="1"/>
      <dgm:spPr/>
      <dgm:t>
        <a:bodyPr/>
        <a:lstStyle/>
        <a:p>
          <a:r>
            <a:rPr lang="en-US" altLang="zh-CN" sz="1600" dirty="0">
              <a:latin typeface="+mn-lt"/>
            </a:rPr>
            <a:t>Wisdom left for Future Generations</a:t>
          </a:r>
        </a:p>
        <a:p>
          <a:endParaRPr lang="en-US" altLang="zh-CN" sz="1600" dirty="0">
            <a:latin typeface="+mj-lt"/>
          </a:endParaRPr>
        </a:p>
        <a:p>
          <a:endParaRPr lang="en-US" altLang="zh-CN" sz="1600" dirty="0">
            <a:latin typeface="+mn-lt"/>
          </a:endParaRPr>
        </a:p>
        <a:p>
          <a:r>
            <a:rPr lang="en-US" altLang="zh-CN" sz="1600" dirty="0">
              <a:latin typeface="+mn-lt"/>
            </a:rPr>
            <a:t>Leaving a Name in History</a:t>
          </a:r>
          <a:endParaRPr lang="zh-CN" altLang="en-US" sz="1600" dirty="0">
            <a:latin typeface="+mn-lt"/>
          </a:endParaRPr>
        </a:p>
      </dgm:t>
    </dgm:pt>
    <dgm:pt modelId="{AE9241CC-1819-4D59-9C1C-752BAF770A87}" type="parTrans" cxnId="{F33DDA30-3FD3-46C3-B945-5D8CF8F452AA}">
      <dgm:prSet/>
      <dgm:spPr/>
      <dgm:t>
        <a:bodyPr/>
        <a:lstStyle/>
        <a:p>
          <a:endParaRPr lang="zh-CN" altLang="en-US"/>
        </a:p>
      </dgm:t>
    </dgm:pt>
    <dgm:pt modelId="{69DF03CB-BDF1-4058-A8C2-6F4FE10F760D}" type="sibTrans" cxnId="{F33DDA30-3FD3-46C3-B945-5D8CF8F452AA}">
      <dgm:prSet/>
      <dgm:spPr/>
      <dgm:t>
        <a:bodyPr/>
        <a:lstStyle/>
        <a:p>
          <a:endParaRPr lang="zh-CN" altLang="en-US"/>
        </a:p>
      </dgm:t>
    </dgm:pt>
    <dgm:pt modelId="{526D587B-4436-4C89-9A62-C4C5F86EA3C2}">
      <dgm:prSet phldrT="[文本]"/>
      <dgm:spPr/>
      <dgm:t>
        <a:bodyPr/>
        <a:lstStyle/>
        <a:p>
          <a:pPr algn="ctr"/>
          <a:r>
            <a:rPr lang="en-US" altLang="zh-CN" dirty="0"/>
            <a:t>Temporary success</a:t>
          </a:r>
          <a:endParaRPr lang="zh-CN" altLang="en-US" dirty="0"/>
        </a:p>
      </dgm:t>
    </dgm:pt>
    <dgm:pt modelId="{9EC02105-E8BA-4C55-A03E-B2D11A02FF71}" type="parTrans" cxnId="{936B5B6F-B0AD-46C8-B587-171E9D1A2F21}">
      <dgm:prSet/>
      <dgm:spPr/>
      <dgm:t>
        <a:bodyPr/>
        <a:lstStyle/>
        <a:p>
          <a:endParaRPr lang="zh-CN" altLang="en-US"/>
        </a:p>
      </dgm:t>
    </dgm:pt>
    <dgm:pt modelId="{29EBD4D3-7EC3-4BA9-8768-3EDEF218E361}" type="sibTrans" cxnId="{936B5B6F-B0AD-46C8-B587-171E9D1A2F21}">
      <dgm:prSet/>
      <dgm:spPr/>
      <dgm:t>
        <a:bodyPr/>
        <a:lstStyle/>
        <a:p>
          <a:endParaRPr lang="zh-CN" altLang="en-US"/>
        </a:p>
      </dgm:t>
    </dgm:pt>
    <dgm:pt modelId="{F10DD403-537C-43C3-9632-3C1F464D2F94}">
      <dgm:prSet phldrT="[文本]" custT="1"/>
      <dgm:spPr/>
      <dgm:t>
        <a:bodyPr/>
        <a:lstStyle/>
        <a:p>
          <a:r>
            <a:rPr lang="en-US" altLang="zh-CN" sz="1600" dirty="0"/>
            <a:t>High </a:t>
          </a:r>
          <a:r>
            <a:rPr lang="en-US" altLang="zh-CN" sz="1600" noProof="0" dirty="0"/>
            <a:t>Officialdom</a:t>
          </a:r>
        </a:p>
        <a:p>
          <a:endParaRPr lang="en-US" altLang="zh-CN" sz="1600" dirty="0"/>
        </a:p>
        <a:p>
          <a:endParaRPr lang="en-US" altLang="zh-CN" sz="1600" dirty="0"/>
        </a:p>
        <a:p>
          <a:endParaRPr lang="en-US" altLang="zh-CN" sz="1600" dirty="0"/>
        </a:p>
        <a:p>
          <a:r>
            <a:rPr lang="en-US" altLang="zh-CN" sz="1600" dirty="0"/>
            <a:t>Rich Rewards</a:t>
          </a:r>
          <a:endParaRPr lang="zh-CN" altLang="en-US" sz="1600" dirty="0"/>
        </a:p>
      </dgm:t>
    </dgm:pt>
    <dgm:pt modelId="{68E9D397-8011-4F99-8F4A-86A64A54D980}" type="parTrans" cxnId="{97074BF3-0274-4400-94A7-E2C67723F9E4}">
      <dgm:prSet/>
      <dgm:spPr/>
      <dgm:t>
        <a:bodyPr/>
        <a:lstStyle/>
        <a:p>
          <a:endParaRPr lang="zh-CN" altLang="en-US"/>
        </a:p>
      </dgm:t>
    </dgm:pt>
    <dgm:pt modelId="{BA97E2C6-68E0-49E4-A189-8057DADA86BC}" type="sibTrans" cxnId="{97074BF3-0274-4400-94A7-E2C67723F9E4}">
      <dgm:prSet/>
      <dgm:spPr/>
      <dgm:t>
        <a:bodyPr/>
        <a:lstStyle/>
        <a:p>
          <a:endParaRPr lang="zh-CN" altLang="en-US"/>
        </a:p>
      </dgm:t>
    </dgm:pt>
    <dgm:pt modelId="{8332633C-39D7-4EF0-B93A-9962856FDC35}" type="pres">
      <dgm:prSet presAssocID="{2EC82051-E6A3-4C61-9352-A90CB9A7B0E2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244B7D89-8EF4-4C37-90B0-6BDA35C228EE}" type="pres">
      <dgm:prSet presAssocID="{2EC82051-E6A3-4C61-9352-A90CB9A7B0E2}" presName="Background" presStyleLbl="node1" presStyleIdx="0" presStyleCnt="1"/>
      <dgm:spPr/>
    </dgm:pt>
    <dgm:pt modelId="{8C0F30D9-EC80-49DC-875F-A9A1C9B5C750}" type="pres">
      <dgm:prSet presAssocID="{2EC82051-E6A3-4C61-9352-A90CB9A7B0E2}" presName="Divider" presStyleLbl="callout" presStyleIdx="0" presStyleCnt="1"/>
      <dgm:spPr/>
    </dgm:pt>
    <dgm:pt modelId="{0AC6BCB5-CF5E-4E65-A6EF-B7C39944D9FD}" type="pres">
      <dgm:prSet presAssocID="{2EC82051-E6A3-4C61-9352-A90CB9A7B0E2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4F110CF-D6E5-4AB9-9ADF-BC1600351BB1}" type="pres">
      <dgm:prSet presAssocID="{2EC82051-E6A3-4C61-9352-A90CB9A7B0E2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6286020-1288-403D-BECC-E688BC5FCA3D}" type="pres">
      <dgm:prSet presAssocID="{2EC82051-E6A3-4C61-9352-A90CB9A7B0E2}" presName="ParentText1" presStyleLbl="revTx" presStyleIdx="0" presStyleCnt="0">
        <dgm:presLayoutVars>
          <dgm:chMax val="1"/>
          <dgm:chPref val="1"/>
        </dgm:presLayoutVars>
      </dgm:prSet>
      <dgm:spPr/>
    </dgm:pt>
    <dgm:pt modelId="{F709484B-1B53-4BE9-BF89-AD3A141D82DC}" type="pres">
      <dgm:prSet presAssocID="{2EC82051-E6A3-4C61-9352-A90CB9A7B0E2}" presName="ParentShape1" presStyleLbl="alignImgPlace1" presStyleIdx="0" presStyleCnt="2">
        <dgm:presLayoutVars/>
      </dgm:prSet>
      <dgm:spPr/>
    </dgm:pt>
    <dgm:pt modelId="{C5B71A6B-7128-4D26-B395-2F776F41F56A}" type="pres">
      <dgm:prSet presAssocID="{2EC82051-E6A3-4C61-9352-A90CB9A7B0E2}" presName="ParentText2" presStyleLbl="revTx" presStyleIdx="0" presStyleCnt="0">
        <dgm:presLayoutVars>
          <dgm:chMax val="1"/>
          <dgm:chPref val="1"/>
        </dgm:presLayoutVars>
      </dgm:prSet>
      <dgm:spPr/>
    </dgm:pt>
    <dgm:pt modelId="{FC48294E-7E90-46F1-8508-4927093E3751}" type="pres">
      <dgm:prSet presAssocID="{2EC82051-E6A3-4C61-9352-A90CB9A7B0E2}" presName="ParentShape2" presStyleLbl="alignImgPlace1" presStyleIdx="1" presStyleCnt="2">
        <dgm:presLayoutVars/>
      </dgm:prSet>
      <dgm:spPr/>
    </dgm:pt>
  </dgm:ptLst>
  <dgm:cxnLst>
    <dgm:cxn modelId="{A2115600-7AD9-4A5D-9ADC-3D13CD59E10B}" type="presOf" srcId="{2EC82051-E6A3-4C61-9352-A90CB9A7B0E2}" destId="{8332633C-39D7-4EF0-B93A-9962856FDC35}" srcOrd="0" destOrd="0" presId="urn:microsoft.com/office/officeart/2009/3/layout/OpposingIdeas"/>
    <dgm:cxn modelId="{5DCAFD2F-F449-49BC-A9CA-F2D1779275A9}" type="presOf" srcId="{526D587B-4436-4C89-9A62-C4C5F86EA3C2}" destId="{FC48294E-7E90-46F1-8508-4927093E3751}" srcOrd="1" destOrd="0" presId="urn:microsoft.com/office/officeart/2009/3/layout/OpposingIdeas"/>
    <dgm:cxn modelId="{F33DDA30-3FD3-46C3-B945-5D8CF8F452AA}" srcId="{DF9EA562-0FA0-4C49-84C7-03A30964F460}" destId="{6B184A78-2B15-4C4F-AB05-F8BEEDE814F6}" srcOrd="0" destOrd="0" parTransId="{AE9241CC-1819-4D59-9C1C-752BAF770A87}" sibTransId="{69DF03CB-BDF1-4058-A8C2-6F4FE10F760D}"/>
    <dgm:cxn modelId="{CDBEEC5F-CF1D-4396-A217-CF02AD120D28}" type="presOf" srcId="{DF9EA562-0FA0-4C49-84C7-03A30964F460}" destId="{F709484B-1B53-4BE9-BF89-AD3A141D82DC}" srcOrd="1" destOrd="0" presId="urn:microsoft.com/office/officeart/2009/3/layout/OpposingIdeas"/>
    <dgm:cxn modelId="{13D81C49-DC32-49A0-826E-5F7306E7B40E}" type="presOf" srcId="{6B184A78-2B15-4C4F-AB05-F8BEEDE814F6}" destId="{0AC6BCB5-CF5E-4E65-A6EF-B7C39944D9FD}" srcOrd="0" destOrd="0" presId="urn:microsoft.com/office/officeart/2009/3/layout/OpposingIdeas"/>
    <dgm:cxn modelId="{936B5B6F-B0AD-46C8-B587-171E9D1A2F21}" srcId="{2EC82051-E6A3-4C61-9352-A90CB9A7B0E2}" destId="{526D587B-4436-4C89-9A62-C4C5F86EA3C2}" srcOrd="1" destOrd="0" parTransId="{9EC02105-E8BA-4C55-A03E-B2D11A02FF71}" sibTransId="{29EBD4D3-7EC3-4BA9-8768-3EDEF218E361}"/>
    <dgm:cxn modelId="{3DBB2D75-8EF5-430B-85C3-6CF58E215CF1}" srcId="{2EC82051-E6A3-4C61-9352-A90CB9A7B0E2}" destId="{DF9EA562-0FA0-4C49-84C7-03A30964F460}" srcOrd="0" destOrd="0" parTransId="{26597192-30F5-4A6C-99C3-5D9E97AB9734}" sibTransId="{FD984DA3-4A82-4ED8-9A10-8ED152523750}"/>
    <dgm:cxn modelId="{9C0D918F-9133-4F1B-90C5-B26234AB01CA}" type="presOf" srcId="{F10DD403-537C-43C3-9632-3C1F464D2F94}" destId="{E4F110CF-D6E5-4AB9-9ADF-BC1600351BB1}" srcOrd="0" destOrd="0" presId="urn:microsoft.com/office/officeart/2009/3/layout/OpposingIdeas"/>
    <dgm:cxn modelId="{ED25B39B-C615-4B1C-B9C4-375BD938789F}" type="presOf" srcId="{DF9EA562-0FA0-4C49-84C7-03A30964F460}" destId="{96286020-1288-403D-BECC-E688BC5FCA3D}" srcOrd="0" destOrd="0" presId="urn:microsoft.com/office/officeart/2009/3/layout/OpposingIdeas"/>
    <dgm:cxn modelId="{C8E20FD1-A9DC-4B22-A498-9113F98D264D}" type="presOf" srcId="{526D587B-4436-4C89-9A62-C4C5F86EA3C2}" destId="{C5B71A6B-7128-4D26-B395-2F776F41F56A}" srcOrd="0" destOrd="0" presId="urn:microsoft.com/office/officeart/2009/3/layout/OpposingIdeas"/>
    <dgm:cxn modelId="{97074BF3-0274-4400-94A7-E2C67723F9E4}" srcId="{526D587B-4436-4C89-9A62-C4C5F86EA3C2}" destId="{F10DD403-537C-43C3-9632-3C1F464D2F94}" srcOrd="0" destOrd="0" parTransId="{68E9D397-8011-4F99-8F4A-86A64A54D980}" sibTransId="{BA97E2C6-68E0-49E4-A189-8057DADA86BC}"/>
    <dgm:cxn modelId="{D16D9B4D-F9FF-49AE-A24E-F30FA4D32C3C}" type="presParOf" srcId="{8332633C-39D7-4EF0-B93A-9962856FDC35}" destId="{244B7D89-8EF4-4C37-90B0-6BDA35C228EE}" srcOrd="0" destOrd="0" presId="urn:microsoft.com/office/officeart/2009/3/layout/OpposingIdeas"/>
    <dgm:cxn modelId="{4D31AB9D-42C1-4C04-BBFF-050B0802D792}" type="presParOf" srcId="{8332633C-39D7-4EF0-B93A-9962856FDC35}" destId="{8C0F30D9-EC80-49DC-875F-A9A1C9B5C750}" srcOrd="1" destOrd="0" presId="urn:microsoft.com/office/officeart/2009/3/layout/OpposingIdeas"/>
    <dgm:cxn modelId="{662A96B9-A1C9-4E39-9A8E-4AB7617F9567}" type="presParOf" srcId="{8332633C-39D7-4EF0-B93A-9962856FDC35}" destId="{0AC6BCB5-CF5E-4E65-A6EF-B7C39944D9FD}" srcOrd="2" destOrd="0" presId="urn:microsoft.com/office/officeart/2009/3/layout/OpposingIdeas"/>
    <dgm:cxn modelId="{AE90AFE3-3E3A-424B-A92F-9EA2BF5F0C97}" type="presParOf" srcId="{8332633C-39D7-4EF0-B93A-9962856FDC35}" destId="{E4F110CF-D6E5-4AB9-9ADF-BC1600351BB1}" srcOrd="3" destOrd="0" presId="urn:microsoft.com/office/officeart/2009/3/layout/OpposingIdeas"/>
    <dgm:cxn modelId="{F7E2C41E-9C3B-4C79-B93B-46FD1AE235B7}" type="presParOf" srcId="{8332633C-39D7-4EF0-B93A-9962856FDC35}" destId="{96286020-1288-403D-BECC-E688BC5FCA3D}" srcOrd="4" destOrd="0" presId="urn:microsoft.com/office/officeart/2009/3/layout/OpposingIdeas"/>
    <dgm:cxn modelId="{B2C20EC3-40DE-4531-9F70-06F516C0F063}" type="presParOf" srcId="{8332633C-39D7-4EF0-B93A-9962856FDC35}" destId="{F709484B-1B53-4BE9-BF89-AD3A141D82DC}" srcOrd="5" destOrd="0" presId="urn:microsoft.com/office/officeart/2009/3/layout/OpposingIdeas"/>
    <dgm:cxn modelId="{89C187A8-2BF1-4C0E-9FFB-25509612E44F}" type="presParOf" srcId="{8332633C-39D7-4EF0-B93A-9962856FDC35}" destId="{C5B71A6B-7128-4D26-B395-2F776F41F56A}" srcOrd="6" destOrd="0" presId="urn:microsoft.com/office/officeart/2009/3/layout/OpposingIdeas"/>
    <dgm:cxn modelId="{B5150EFD-8CDF-4ABF-BB09-29DC326AF2DE}" type="presParOf" srcId="{8332633C-39D7-4EF0-B93A-9962856FDC35}" destId="{FC48294E-7E90-46F1-8508-4927093E3751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3D947-84A2-4F17-8B81-C7B4504CA505}">
      <dsp:nvSpPr>
        <dsp:cNvPr id="0" name=""/>
        <dsp:cNvSpPr/>
      </dsp:nvSpPr>
      <dsp:spPr>
        <a:xfrm>
          <a:off x="3073383" y="2126750"/>
          <a:ext cx="2529788" cy="2529788"/>
        </a:xfrm>
        <a:prstGeom prst="gear9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Success</a:t>
          </a:r>
          <a:endParaRPr lang="zh-CN" altLang="en-US" sz="2000" kern="1200" dirty="0"/>
        </a:p>
      </dsp:txBody>
      <dsp:txXfrm>
        <a:off x="3581983" y="2719341"/>
        <a:ext cx="1512588" cy="1300363"/>
      </dsp:txXfrm>
    </dsp:sp>
    <dsp:sp modelId="{F5B688C4-85E8-498E-91D2-922B0781C34C}">
      <dsp:nvSpPr>
        <dsp:cNvPr id="0" name=""/>
        <dsp:cNvSpPr/>
      </dsp:nvSpPr>
      <dsp:spPr>
        <a:xfrm>
          <a:off x="1601506" y="1528800"/>
          <a:ext cx="1839846" cy="1839846"/>
        </a:xfrm>
        <a:prstGeom prst="gear6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self-improvement</a:t>
          </a:r>
          <a:endParaRPr lang="zh-CN" altLang="en-US" sz="2000" kern="1200" dirty="0"/>
        </a:p>
      </dsp:txBody>
      <dsp:txXfrm>
        <a:off x="2064693" y="1994786"/>
        <a:ext cx="913472" cy="907874"/>
      </dsp:txXfrm>
    </dsp:sp>
    <dsp:sp modelId="{ACA5F000-D2AD-42E7-9979-A0C280D3D08C}">
      <dsp:nvSpPr>
        <dsp:cNvPr id="0" name=""/>
        <dsp:cNvSpPr/>
      </dsp:nvSpPr>
      <dsp:spPr>
        <a:xfrm rot="20700000">
          <a:off x="2539052" y="166538"/>
          <a:ext cx="1988583" cy="1988583"/>
        </a:xfrm>
        <a:prstGeom prst="gear6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self-discipline</a:t>
          </a:r>
          <a:endParaRPr lang="zh-CN" altLang="en-US" sz="2000" kern="1200" dirty="0"/>
        </a:p>
      </dsp:txBody>
      <dsp:txXfrm rot="-20700000">
        <a:off x="2975207" y="602693"/>
        <a:ext cx="1116274" cy="1116274"/>
      </dsp:txXfrm>
    </dsp:sp>
    <dsp:sp modelId="{D62AE027-2B1A-49F3-B8F1-F330BBA6051A}">
      <dsp:nvSpPr>
        <dsp:cNvPr id="0" name=""/>
        <dsp:cNvSpPr/>
      </dsp:nvSpPr>
      <dsp:spPr>
        <a:xfrm>
          <a:off x="2883330" y="1742462"/>
          <a:ext cx="3238129" cy="3238129"/>
        </a:xfrm>
        <a:prstGeom prst="circularArrow">
          <a:avLst>
            <a:gd name="adj1" fmla="val 4687"/>
            <a:gd name="adj2" fmla="val 299029"/>
            <a:gd name="adj3" fmla="val 2525073"/>
            <a:gd name="adj4" fmla="val 15842220"/>
            <a:gd name="adj5" fmla="val 5469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FD1AE0-7370-4F8A-A93A-7D7D7CA39C70}">
      <dsp:nvSpPr>
        <dsp:cNvPr id="0" name=""/>
        <dsp:cNvSpPr/>
      </dsp:nvSpPr>
      <dsp:spPr>
        <a:xfrm>
          <a:off x="1275672" y="1119972"/>
          <a:ext cx="2352703" cy="23527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5E5D9-4BDD-45F9-A487-507388C47D5F}">
      <dsp:nvSpPr>
        <dsp:cNvPr id="0" name=""/>
        <dsp:cNvSpPr/>
      </dsp:nvSpPr>
      <dsp:spPr>
        <a:xfrm>
          <a:off x="2215030" y="-137098"/>
          <a:ext cx="2536688" cy="25366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AA5E9-565A-4BFD-A56B-324D0CA299A7}">
      <dsp:nvSpPr>
        <dsp:cNvPr id="0" name=""/>
        <dsp:cNvSpPr/>
      </dsp:nvSpPr>
      <dsp:spPr>
        <a:xfrm>
          <a:off x="0" y="1262062"/>
          <a:ext cx="9783763" cy="168275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182D0F-38FA-4D4E-9310-DCA0DE335D80}">
      <dsp:nvSpPr>
        <dsp:cNvPr id="0" name=""/>
        <dsp:cNvSpPr/>
      </dsp:nvSpPr>
      <dsp:spPr>
        <a:xfrm>
          <a:off x="4299" y="0"/>
          <a:ext cx="2837673" cy="168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b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900" kern="1200" dirty="0"/>
        </a:p>
      </dsp:txBody>
      <dsp:txXfrm>
        <a:off x="4299" y="0"/>
        <a:ext cx="2837673" cy="1682750"/>
      </dsp:txXfrm>
    </dsp:sp>
    <dsp:sp modelId="{EBE1EC91-9F37-404C-9E75-C1F72BD08401}">
      <dsp:nvSpPr>
        <dsp:cNvPr id="0" name=""/>
        <dsp:cNvSpPr/>
      </dsp:nvSpPr>
      <dsp:spPr>
        <a:xfrm>
          <a:off x="1212792" y="1893093"/>
          <a:ext cx="420687" cy="42068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B73E30-702E-4ACA-B12B-DD9E57EC7309}">
      <dsp:nvSpPr>
        <dsp:cNvPr id="0" name=""/>
        <dsp:cNvSpPr/>
      </dsp:nvSpPr>
      <dsp:spPr>
        <a:xfrm>
          <a:off x="2983856" y="2524125"/>
          <a:ext cx="2837673" cy="168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900" kern="1200" dirty="0"/>
        </a:p>
      </dsp:txBody>
      <dsp:txXfrm>
        <a:off x="2983856" y="2524125"/>
        <a:ext cx="2837673" cy="1682750"/>
      </dsp:txXfrm>
    </dsp:sp>
    <dsp:sp modelId="{D2ED29C5-5378-4BA2-95A2-777052319260}">
      <dsp:nvSpPr>
        <dsp:cNvPr id="0" name=""/>
        <dsp:cNvSpPr/>
      </dsp:nvSpPr>
      <dsp:spPr>
        <a:xfrm>
          <a:off x="4192349" y="1893093"/>
          <a:ext cx="420687" cy="42068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63DFC4-62FA-4D78-BB6A-F6D09696DD20}">
      <dsp:nvSpPr>
        <dsp:cNvPr id="0" name=""/>
        <dsp:cNvSpPr/>
      </dsp:nvSpPr>
      <dsp:spPr>
        <a:xfrm>
          <a:off x="5963413" y="0"/>
          <a:ext cx="2837673" cy="168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608" tIns="419608" rIns="419608" bIns="419608" numCol="1" spcCol="1270" anchor="b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900" kern="1200" dirty="0"/>
        </a:p>
      </dsp:txBody>
      <dsp:txXfrm>
        <a:off x="5963413" y="0"/>
        <a:ext cx="2837673" cy="1682750"/>
      </dsp:txXfrm>
    </dsp:sp>
    <dsp:sp modelId="{F73F0B1C-7458-4E30-8981-777761FC8857}">
      <dsp:nvSpPr>
        <dsp:cNvPr id="0" name=""/>
        <dsp:cNvSpPr/>
      </dsp:nvSpPr>
      <dsp:spPr>
        <a:xfrm>
          <a:off x="7171906" y="1893093"/>
          <a:ext cx="420687" cy="42068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5AB6-8FD5-4D4C-BBCD-365654729195}">
      <dsp:nvSpPr>
        <dsp:cNvPr id="0" name=""/>
        <dsp:cNvSpPr/>
      </dsp:nvSpPr>
      <dsp:spPr>
        <a:xfrm rot="703774">
          <a:off x="3062348" y="0"/>
          <a:ext cx="1711756" cy="35661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Power and Wealth</a:t>
          </a:r>
          <a:endParaRPr lang="zh-CN" sz="2400" kern="1200" dirty="0"/>
        </a:p>
      </dsp:txBody>
      <dsp:txXfrm>
        <a:off x="3145909" y="83561"/>
        <a:ext cx="1544634" cy="3399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E8662-80D0-4512-A0AA-A42874C559AE}">
      <dsp:nvSpPr>
        <dsp:cNvPr id="0" name=""/>
        <dsp:cNvSpPr/>
      </dsp:nvSpPr>
      <dsp:spPr>
        <a:xfrm rot="700723">
          <a:off x="2094777" y="0"/>
          <a:ext cx="1711756" cy="358988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Loyalty and Friendship</a:t>
          </a:r>
          <a:endParaRPr lang="zh-CN" sz="2400" b="0" kern="1200" dirty="0"/>
        </a:p>
      </dsp:txBody>
      <dsp:txXfrm>
        <a:off x="2178338" y="83561"/>
        <a:ext cx="1544634" cy="34227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7144D-138D-43C7-A1DD-BACE993D62D8}">
      <dsp:nvSpPr>
        <dsp:cNvPr id="0" name=""/>
        <dsp:cNvSpPr/>
      </dsp:nvSpPr>
      <dsp:spPr>
        <a:xfrm>
          <a:off x="1354896" y="210155"/>
          <a:ext cx="3788852" cy="378877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500" kern="1200" dirty="0"/>
            <a:t>Choices</a:t>
          </a:r>
          <a:endParaRPr lang="zh-CN" altLang="en-US" sz="5500" kern="1200" dirty="0"/>
        </a:p>
      </dsp:txBody>
      <dsp:txXfrm>
        <a:off x="1909761" y="765008"/>
        <a:ext cx="2679122" cy="2679064"/>
      </dsp:txXfrm>
    </dsp:sp>
    <dsp:sp modelId="{8133B06B-B1A2-4F1C-A615-DB173EAAE7C1}">
      <dsp:nvSpPr>
        <dsp:cNvPr id="0" name=""/>
        <dsp:cNvSpPr/>
      </dsp:nvSpPr>
      <dsp:spPr>
        <a:xfrm>
          <a:off x="3516733" y="37536"/>
          <a:ext cx="421375" cy="4213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974B9-32BA-4B0B-B9B0-AF10ED726841}">
      <dsp:nvSpPr>
        <dsp:cNvPr id="0" name=""/>
        <dsp:cNvSpPr/>
      </dsp:nvSpPr>
      <dsp:spPr>
        <a:xfrm>
          <a:off x="2518962" y="3717424"/>
          <a:ext cx="305109" cy="3054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3C3D5-DDA1-4675-9495-8D0391B247ED}">
      <dsp:nvSpPr>
        <dsp:cNvPr id="0" name=""/>
        <dsp:cNvSpPr/>
      </dsp:nvSpPr>
      <dsp:spPr>
        <a:xfrm>
          <a:off x="5387553" y="1747794"/>
          <a:ext cx="305109" cy="3054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0B01E6-3747-4814-B518-932F3666717C}">
      <dsp:nvSpPr>
        <dsp:cNvPr id="0" name=""/>
        <dsp:cNvSpPr/>
      </dsp:nvSpPr>
      <dsp:spPr>
        <a:xfrm>
          <a:off x="3927538" y="4042302"/>
          <a:ext cx="421375" cy="4213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C841D0-BAB5-42A5-A54C-9BCAE18061CE}">
      <dsp:nvSpPr>
        <dsp:cNvPr id="0" name=""/>
        <dsp:cNvSpPr/>
      </dsp:nvSpPr>
      <dsp:spPr>
        <a:xfrm>
          <a:off x="2605633" y="636392"/>
          <a:ext cx="305109" cy="3054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4F1FB1-A990-47C9-95D7-3D6274F6FFEA}">
      <dsp:nvSpPr>
        <dsp:cNvPr id="0" name=""/>
        <dsp:cNvSpPr/>
      </dsp:nvSpPr>
      <dsp:spPr>
        <a:xfrm>
          <a:off x="1643798" y="2383387"/>
          <a:ext cx="305109" cy="3054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5883E2-BCD9-4761-A556-818D6478C127}">
      <dsp:nvSpPr>
        <dsp:cNvPr id="0" name=""/>
        <dsp:cNvSpPr/>
      </dsp:nvSpPr>
      <dsp:spPr>
        <a:xfrm>
          <a:off x="-118292" y="604693"/>
          <a:ext cx="2119128" cy="211845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Principles</a:t>
          </a:r>
          <a:endParaRPr lang="zh-CN" altLang="en-US" sz="2400" kern="1200" dirty="0"/>
        </a:p>
      </dsp:txBody>
      <dsp:txXfrm>
        <a:off x="192047" y="914933"/>
        <a:ext cx="1498450" cy="1497971"/>
      </dsp:txXfrm>
    </dsp:sp>
    <dsp:sp modelId="{AF0E73AC-B6C1-4D3E-ABDD-08290B520EC8}">
      <dsp:nvSpPr>
        <dsp:cNvPr id="0" name=""/>
        <dsp:cNvSpPr/>
      </dsp:nvSpPr>
      <dsp:spPr>
        <a:xfrm>
          <a:off x="3090425" y="649670"/>
          <a:ext cx="421375" cy="4213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E0AC1-52C1-4B90-BAFA-FBC0F5E15910}">
      <dsp:nvSpPr>
        <dsp:cNvPr id="0" name=""/>
        <dsp:cNvSpPr/>
      </dsp:nvSpPr>
      <dsp:spPr>
        <a:xfrm>
          <a:off x="315551" y="2885310"/>
          <a:ext cx="761716" cy="7617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6918CB-5D68-4F9B-B3A0-6C88F3F82905}">
      <dsp:nvSpPr>
        <dsp:cNvPr id="0" name=""/>
        <dsp:cNvSpPr/>
      </dsp:nvSpPr>
      <dsp:spPr>
        <a:xfrm>
          <a:off x="5324967" y="-37536"/>
          <a:ext cx="1954419" cy="195379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Dedication to his values</a:t>
          </a:r>
          <a:endParaRPr lang="zh-CN" altLang="en-US" sz="2000" kern="1200" dirty="0"/>
        </a:p>
      </dsp:txBody>
      <dsp:txXfrm>
        <a:off x="5611185" y="248591"/>
        <a:ext cx="1381983" cy="1381541"/>
      </dsp:txXfrm>
    </dsp:sp>
    <dsp:sp modelId="{65C9AEDE-FBA8-436C-B9D9-EA408288D241}">
      <dsp:nvSpPr>
        <dsp:cNvPr id="0" name=""/>
        <dsp:cNvSpPr/>
      </dsp:nvSpPr>
      <dsp:spPr>
        <a:xfrm>
          <a:off x="4844980" y="1232592"/>
          <a:ext cx="421375" cy="4213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E21B1-74AF-4134-8E21-1B539FDB83E7}">
      <dsp:nvSpPr>
        <dsp:cNvPr id="0" name=""/>
        <dsp:cNvSpPr/>
      </dsp:nvSpPr>
      <dsp:spPr>
        <a:xfrm>
          <a:off x="25944" y="3791783"/>
          <a:ext cx="305109" cy="3054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F5B1B5-7B74-4D3C-BBD4-495348B2FC61}">
      <dsp:nvSpPr>
        <dsp:cNvPr id="0" name=""/>
        <dsp:cNvSpPr/>
      </dsp:nvSpPr>
      <dsp:spPr>
        <a:xfrm>
          <a:off x="3068581" y="3357136"/>
          <a:ext cx="305109" cy="30540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B7D89-8EF4-4C37-90B0-6BDA35C228EE}">
      <dsp:nvSpPr>
        <dsp:cNvPr id="0" name=""/>
        <dsp:cNvSpPr/>
      </dsp:nvSpPr>
      <dsp:spPr>
        <a:xfrm>
          <a:off x="1114768" y="679413"/>
          <a:ext cx="4904965" cy="2637723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0F30D9-EC80-49DC-875F-A9A1C9B5C750}">
      <dsp:nvSpPr>
        <dsp:cNvPr id="0" name=""/>
        <dsp:cNvSpPr/>
      </dsp:nvSpPr>
      <dsp:spPr>
        <a:xfrm>
          <a:off x="3567251" y="959172"/>
          <a:ext cx="653" cy="207820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C6BCB5-CF5E-4E65-A6EF-B7C39944D9FD}">
      <dsp:nvSpPr>
        <dsp:cNvPr id="0" name=""/>
        <dsp:cNvSpPr/>
      </dsp:nvSpPr>
      <dsp:spPr>
        <a:xfrm>
          <a:off x="1278266" y="879241"/>
          <a:ext cx="2125485" cy="223806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lt"/>
            </a:rPr>
            <a:t>Wisdom left for Future Generations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600" kern="1200" dirty="0">
            <a:latin typeface="+mj-lt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600" kern="1200" dirty="0">
            <a:latin typeface="+mn-lt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+mn-lt"/>
            </a:rPr>
            <a:t>Leaving a Name in History</a:t>
          </a:r>
          <a:endParaRPr lang="zh-CN" altLang="en-US" sz="1600" kern="1200" dirty="0">
            <a:latin typeface="+mn-lt"/>
          </a:endParaRPr>
        </a:p>
      </dsp:txBody>
      <dsp:txXfrm>
        <a:off x="1278266" y="879241"/>
        <a:ext cx="2125485" cy="2238068"/>
      </dsp:txXfrm>
    </dsp:sp>
    <dsp:sp modelId="{E4F110CF-D6E5-4AB9-9ADF-BC1600351BB1}">
      <dsp:nvSpPr>
        <dsp:cNvPr id="0" name=""/>
        <dsp:cNvSpPr/>
      </dsp:nvSpPr>
      <dsp:spPr>
        <a:xfrm>
          <a:off x="3730749" y="879241"/>
          <a:ext cx="2125485" cy="223806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High </a:t>
          </a:r>
          <a:r>
            <a:rPr lang="en-US" altLang="zh-CN" sz="1600" kern="1200" noProof="0" dirty="0"/>
            <a:t>Officialdom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Rich Rewards</a:t>
          </a:r>
          <a:endParaRPr lang="zh-CN" altLang="en-US" sz="1600" kern="1200" dirty="0"/>
        </a:p>
      </dsp:txBody>
      <dsp:txXfrm>
        <a:off x="3730749" y="879241"/>
        <a:ext cx="2125485" cy="2238068"/>
      </dsp:txXfrm>
    </dsp:sp>
    <dsp:sp modelId="{F709484B-1B53-4BE9-BF89-AD3A141D82DC}">
      <dsp:nvSpPr>
        <dsp:cNvPr id="0" name=""/>
        <dsp:cNvSpPr/>
      </dsp:nvSpPr>
      <dsp:spPr>
        <a:xfrm rot="16200000">
          <a:off x="-732737" y="1030010"/>
          <a:ext cx="2877516" cy="817494"/>
        </a:xfrm>
        <a:prstGeom prst="rightArrow">
          <a:avLst>
            <a:gd name="adj1" fmla="val 49830"/>
            <a:gd name="adj2" fmla="val 6066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Eternal success</a:t>
          </a:r>
          <a:endParaRPr lang="zh-CN" altLang="en-US" sz="1800" kern="1200" dirty="0"/>
        </a:p>
      </dsp:txBody>
      <dsp:txXfrm>
        <a:off x="-609186" y="1358630"/>
        <a:ext cx="2630413" cy="407358"/>
      </dsp:txXfrm>
    </dsp:sp>
    <dsp:sp modelId="{FC48294E-7E90-46F1-8508-4927093E3751}">
      <dsp:nvSpPr>
        <dsp:cNvPr id="0" name=""/>
        <dsp:cNvSpPr/>
      </dsp:nvSpPr>
      <dsp:spPr>
        <a:xfrm rot="5400000">
          <a:off x="4989723" y="2149044"/>
          <a:ext cx="2877516" cy="817494"/>
        </a:xfrm>
        <a:prstGeom prst="rightArrow">
          <a:avLst>
            <a:gd name="adj1" fmla="val 49830"/>
            <a:gd name="adj2" fmla="val 6066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Temporary success</a:t>
          </a:r>
          <a:endParaRPr lang="zh-CN" altLang="en-US" sz="1800" kern="1200" dirty="0"/>
        </a:p>
      </dsp:txBody>
      <dsp:txXfrm>
        <a:off x="5113275" y="2230561"/>
        <a:ext cx="2630413" cy="407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1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2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2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0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8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4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E4A710A-BAA4-4522-99E4-7BAFEE14ADD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5DDF51B-1CF7-4AC4-9C7A-04B1865FC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3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A9E47-30DB-E9DE-1BB1-3D5A34CCA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Success and Fame: A Lesson from Yu Qing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A0BDE7-BA26-A694-E88B-6F9BB1AE9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Exploring how dedication and self-improvement lead to true recognition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87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D83691-345E-D26B-E918-1AEEC0B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 Qing’s Choice of Loyalty Over Wealth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BCBD9D40-BBAD-B9EB-2428-339E5735CD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8440982"/>
              </p:ext>
            </p:extLst>
          </p:nvPr>
        </p:nvGraphicFramePr>
        <p:xfrm>
          <a:off x="1340078" y="1506089"/>
          <a:ext cx="475488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89349231-8611-AC48-FE6F-F4F9BA0DB11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14991336"/>
              </p:ext>
            </p:extLst>
          </p:nvPr>
        </p:nvGraphicFramePr>
        <p:xfrm>
          <a:off x="4877215" y="1950265"/>
          <a:ext cx="4754880" cy="3589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BB2F4B-0905-6F72-96DF-103C7D54EFE8}"/>
              </a:ext>
            </a:extLst>
          </p:cNvPr>
          <p:cNvGrpSpPr/>
          <p:nvPr/>
        </p:nvGrpSpPr>
        <p:grpSpPr>
          <a:xfrm>
            <a:off x="3655814" y="5516425"/>
            <a:ext cx="4878289" cy="1161093"/>
            <a:chOff x="3656855" y="4977239"/>
            <a:chExt cx="4878289" cy="1161093"/>
          </a:xfrm>
          <a:solidFill>
            <a:schemeClr val="bg2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356A88F-AD2E-50A2-6383-939CE8A1064B}"/>
                </a:ext>
              </a:extLst>
            </p:cNvPr>
            <p:cNvSpPr/>
            <p:nvPr/>
          </p:nvSpPr>
          <p:spPr>
            <a:xfrm>
              <a:off x="5689599" y="5325532"/>
              <a:ext cx="812800" cy="81280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5E50C6-C598-1833-B0E8-86D0CD7E4C19}"/>
                </a:ext>
              </a:extLst>
            </p:cNvPr>
            <p:cNvSpPr/>
            <p:nvPr/>
          </p:nvSpPr>
          <p:spPr>
            <a:xfrm rot="708313">
              <a:off x="3656855" y="4977239"/>
              <a:ext cx="4878289" cy="34112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AD63C0-9DCF-DDAB-4E7F-85AA642DB2B6}"/>
              </a:ext>
            </a:extLst>
          </p:cNvPr>
          <p:cNvSpPr txBox="1"/>
          <p:nvPr/>
        </p:nvSpPr>
        <p:spPr>
          <a:xfrm>
            <a:off x="451080" y="3813063"/>
            <a:ext cx="777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/>
              <a:t>Power and Wealth</a:t>
            </a:r>
            <a:endParaRPr lang="zh-CN" altLang="zh-CN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E200D5-2485-D9B3-396B-5317014AA12B}"/>
              </a:ext>
            </a:extLst>
          </p:cNvPr>
          <p:cNvSpPr txBox="1"/>
          <p:nvPr/>
        </p:nvSpPr>
        <p:spPr>
          <a:xfrm>
            <a:off x="5155749" y="3720729"/>
            <a:ext cx="1878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OR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F959C-C8AE-B103-B633-FE45711DEF72}"/>
              </a:ext>
            </a:extLst>
          </p:cNvPr>
          <p:cNvSpPr txBox="1"/>
          <p:nvPr/>
        </p:nvSpPr>
        <p:spPr>
          <a:xfrm>
            <a:off x="7299663" y="3746554"/>
            <a:ext cx="60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dirty="0"/>
              <a:t>Loyalty and Friendship</a:t>
            </a:r>
            <a:endParaRPr lang="zh-CN" altLang="zh-CN" sz="36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4299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1592BEF-001D-46F5-2744-80B45BE7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Consequences of His Choices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8C64B72-E358-8AA2-4D48-9070EA7A6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563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27FF9B-EB73-C862-F3F2-6D5FB6EE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Consequences of His Choices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2CC361-39DA-56F7-2A39-428B289E8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506" y="2576570"/>
            <a:ext cx="1103090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would someone choose loyalty over the allure of power?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24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400" dirty="0"/>
              <a:t>“Yu Qing, who was adept at predicting events and understanding emotions,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devised strategies for Zhao. How skillful he was! When he could no longer tolerate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Wei Qi’s treatment, he ultimately became trapped in Daliang. Even an ordinary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/>
              <a:t>man would know this was unwise, let alone a wise one.’’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800" dirty="0"/>
              <a:t>						   		   From </a:t>
            </a:r>
            <a:r>
              <a:rPr lang="en-US" altLang="zh-CN" sz="1800" i="1" dirty="0"/>
              <a:t>Records of the Grand Historian</a:t>
            </a:r>
            <a:endParaRPr kumimoji="0" lang="zh-CN" altLang="zh-CN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6D2DDA-D606-0224-ED34-3544C96E42E3}"/>
              </a:ext>
            </a:extLst>
          </p:cNvPr>
          <p:cNvSpPr/>
          <p:nvPr/>
        </p:nvSpPr>
        <p:spPr>
          <a:xfrm rot="1906643">
            <a:off x="5403809" y="2241494"/>
            <a:ext cx="138229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0" dirty="0">
                <a:ln w="0"/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zh-CN" altLang="en-US" sz="20000" dirty="0">
              <a:ln w="0"/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033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E11F-B783-A541-0EB9-375A51C7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Consequences of His Choices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7A427-6B07-B2EA-B5CA-BC23B10F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Yu Qing’s actions might seem puzzling at first, but they reveal deeper values.</a:t>
            </a:r>
          </a:p>
          <a:p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7743B14-7F0E-85A7-E146-1E4A44D1F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099576"/>
              </p:ext>
            </p:extLst>
          </p:nvPr>
        </p:nvGraphicFramePr>
        <p:xfrm>
          <a:off x="2514411" y="2431866"/>
          <a:ext cx="7161095" cy="442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2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930CEA-16BE-5105-E490-85BC9413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Legacy Through Literature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FBED7-7072-FC99-18E3-D918B8D30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342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150F17-5061-E054-D29B-7BE2B65E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Legacy Through Literature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2C538-D14A-FC0F-02D0-DEC4CC83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 writing, Yu Qing expressed his dedication to loyalty and righteousness.</a:t>
            </a:r>
            <a:endParaRPr lang="zh-CN" altLang="en-US" dirty="0"/>
          </a:p>
        </p:txBody>
      </p:sp>
      <p:pic>
        <p:nvPicPr>
          <p:cNvPr id="5126" name="Picture 6" descr="虞卿 的图像结果">
            <a:extLst>
              <a:ext uri="{FF2B5EF4-FFF2-40B4-BE49-F238E27FC236}">
                <a16:creationId xmlns:a16="http://schemas.microsoft.com/office/drawing/2014/main" id="{465F08C6-3727-902E-CEAF-3E075061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70" y="2694387"/>
            <a:ext cx="5483716" cy="38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839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1B58268-43FA-C41A-754F-AD756103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97AAA5-0B59-80EE-A99B-5AC7737C9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824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CB819E-764D-C8C0-0118-83028C76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9D2B42-8D9E-402C-161F-3AFB19A98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5377" y="1480102"/>
            <a:ext cx="757457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 Qing ultimately gained lasting fame and admiration for his principles.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Idea: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 and fame do not require deliberate pursuit;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come from self-discipline and continuous improvement. 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3C1BF7C-FDB1-7D8A-AA96-D94434205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160767"/>
              </p:ext>
            </p:extLst>
          </p:nvPr>
        </p:nvGraphicFramePr>
        <p:xfrm>
          <a:off x="1895413" y="2159483"/>
          <a:ext cx="7134502" cy="399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4717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351706-E35E-3A1A-46EA-8E9918ED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13" y="-846894"/>
            <a:ext cx="12562260" cy="78514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3DA2B2-A35C-6324-2C75-7B48A89BACCD}"/>
              </a:ext>
            </a:extLst>
          </p:cNvPr>
          <p:cNvSpPr txBox="1"/>
          <p:nvPr/>
        </p:nvSpPr>
        <p:spPr>
          <a:xfrm>
            <a:off x="2218494" y="1350120"/>
            <a:ext cx="7622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 and fame are the byproducts of self-improvement.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1EBE75-1809-D06C-E004-16B577EB090E}"/>
              </a:ext>
            </a:extLst>
          </p:cNvPr>
          <p:cNvSpPr txBox="1"/>
          <p:nvPr/>
        </p:nvSpPr>
        <p:spPr>
          <a:xfrm>
            <a:off x="1639229" y="1129989"/>
            <a:ext cx="8913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+mj-lt"/>
              </a:rPr>
              <a:t>Thank you for listening</a:t>
            </a:r>
            <a:endParaRPr lang="zh-CN" altLang="en-US" sz="72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37FEDA-A3A4-10DC-D6BE-052D8D133BC0}"/>
              </a:ext>
            </a:extLst>
          </p:cNvPr>
          <p:cNvSpPr txBox="1"/>
          <p:nvPr/>
        </p:nvSpPr>
        <p:spPr>
          <a:xfrm>
            <a:off x="7144214" y="4527683"/>
            <a:ext cx="512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计算机</a:t>
            </a:r>
            <a:r>
              <a:rPr lang="en-US" altLang="zh-CN" sz="3200" dirty="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2408</a:t>
            </a:r>
            <a:r>
              <a:rPr lang="zh-CN" altLang="en-US" sz="3200" dirty="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班</a:t>
            </a:r>
            <a:r>
              <a:rPr lang="en-US" altLang="zh-CN" sz="3200" dirty="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	</a:t>
            </a:r>
            <a:r>
              <a:rPr lang="zh-CN" altLang="en-US" sz="3200" dirty="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王云瑜</a:t>
            </a:r>
          </a:p>
        </p:txBody>
      </p:sp>
    </p:spTree>
    <p:extLst>
      <p:ext uri="{BB962C8B-B14F-4D97-AF65-F5344CB8AC3E}">
        <p14:creationId xmlns:p14="http://schemas.microsoft.com/office/powerpoint/2010/main" val="2743021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4C6C5C1A-5EB5-5781-4637-9A9E253A213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2BB634-C728-529E-CCAF-29DE1D044ED6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 bwMode="auto">
          <a:xfrm>
            <a:off x="838199" y="114881"/>
            <a:ext cx="5690019" cy="62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Introduction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Yu Qing’s Initial Success and Fame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Yu Qing’s Choice of Loyalty Over Wealth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The Consequences of His Choices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Legacy Through Literature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Conclusion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Questions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06F207-8205-7BD9-2540-A1A2A3C9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B3E330-3118-5EDE-F1F2-A92A86CF6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6957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34F971-773A-4C7D-0C2C-344D057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02121D-D015-D99A-FC04-5BB26B8B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Success is not just about recognition; it's about personal growth and self-improvement.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A7CAA0D-A32E-B989-E08D-88E0794D0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819629"/>
              </p:ext>
            </p:extLst>
          </p:nvPr>
        </p:nvGraphicFramePr>
        <p:xfrm>
          <a:off x="2460902" y="2258384"/>
          <a:ext cx="6606728" cy="45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9486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897A62-2816-8E64-33BE-D1DC7873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 Qing’s Initial Success and Fame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044B4B-0508-5D7F-ADD0-4A49FD36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449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C3FC4C-15FF-68A7-8BCA-07A5DE97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 Qing’s Initial Success and Fame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7BF6A01-D7A2-4802-2067-B6063611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Yu Qing was recognized as a loyal and upright minister, not just a persuasive advisor.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“Yu Qing was a loyal minister, not a persuasive speaker. He humbly approached the King of Zhao, and upon their first meeting, he was granted one hundred taels of gold and a pair of white jades. On his second visit, he became the highest-ranking official of Zhao, hence he was called Yu Qing.”</a:t>
            </a:r>
          </a:p>
          <a:p>
            <a:pPr marL="0" indent="0">
              <a:buNone/>
            </a:pPr>
            <a:r>
              <a:rPr lang="en-US" altLang="zh-CN" sz="1800" dirty="0"/>
              <a:t>					From </a:t>
            </a:r>
            <a:r>
              <a:rPr lang="en-US" altLang="zh-CN" sz="1800" i="1" dirty="0"/>
              <a:t>The Collection of Books: Loyal Ministers              					             with Integrity – Yu Qing, the Lord of </a:t>
            </a:r>
            <a:r>
              <a:rPr lang="en-US" altLang="zh-CN" sz="1800" i="1" dirty="0" err="1"/>
              <a:t>Pingyuan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1343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E646-C164-3199-5A98-8789C9C7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 Qing’s Initial Success and Fame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27701E9-ADBE-7A02-380F-12B194774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152560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7EFD09F-34EA-A5FC-E1C0-FF06E71949E3}"/>
              </a:ext>
            </a:extLst>
          </p:cNvPr>
          <p:cNvSpPr txBox="1"/>
          <p:nvPr/>
        </p:nvSpPr>
        <p:spPr>
          <a:xfrm>
            <a:off x="1354016" y="3198167"/>
            <a:ext cx="299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Become minister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E9534D-580C-6AB9-C729-FD5D6FEC1471}"/>
              </a:ext>
            </a:extLst>
          </p:cNvPr>
          <p:cNvSpPr txBox="1"/>
          <p:nvPr/>
        </p:nvSpPr>
        <p:spPr>
          <a:xfrm>
            <a:off x="4056184" y="4477369"/>
            <a:ext cx="299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Diplomacy with Qin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EA8CE6-EE51-15AE-BCCA-086BC38AD30B}"/>
              </a:ext>
            </a:extLst>
          </p:cNvPr>
          <p:cNvSpPr txBox="1"/>
          <p:nvPr/>
        </p:nvSpPr>
        <p:spPr>
          <a:xfrm>
            <a:off x="7051430" y="3161193"/>
            <a:ext cx="314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Recognition in Zhao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4237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C22F28-2671-1D17-3E87-0D0DB418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 Qing’s Choice of Loyalty Over Wealth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E4D3F7-BFC4-2F27-C0D6-38DD4D265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334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D0277E-A390-2A91-61CE-BF206801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Yu Qing’s Choice of Loyalty Over Wealth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FC766D-D2A8-C6A8-8DC9-E3DAEE9873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2919" y="5494209"/>
            <a:ext cx="75325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 Qing chose friendship and loyalty over the fleeting power of wealth.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left Zhao because Wei Qi was being pursued for offending Fan Ju.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4829A9-7234-2A2F-DE4D-1167A7D0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25" y="1902174"/>
            <a:ext cx="4116725" cy="3789445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6827BF2B-5F35-E0AF-1459-A461C9CC7212}"/>
              </a:ext>
            </a:extLst>
          </p:cNvPr>
          <p:cNvSpPr/>
          <p:nvPr/>
        </p:nvSpPr>
        <p:spPr>
          <a:xfrm>
            <a:off x="5926212" y="3553274"/>
            <a:ext cx="202518" cy="424662"/>
          </a:xfrm>
          <a:prstGeom prst="down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1772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279</TotalTime>
  <Words>491</Words>
  <Application>Microsoft Office PowerPoint</Application>
  <PresentationFormat>宽屏</PresentationFormat>
  <Paragraphs>103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霞鹜文楷等宽</vt:lpstr>
      <vt:lpstr>Arial</vt:lpstr>
      <vt:lpstr>Corbel</vt:lpstr>
      <vt:lpstr>Wingdings</vt:lpstr>
      <vt:lpstr>带状</vt:lpstr>
      <vt:lpstr>Success and Fame: A Lesson from Yu Qing</vt:lpstr>
      <vt:lpstr>Content</vt:lpstr>
      <vt:lpstr>Introduction</vt:lpstr>
      <vt:lpstr>Introduction</vt:lpstr>
      <vt:lpstr>Yu Qing’s Initial Success and Fame</vt:lpstr>
      <vt:lpstr>Yu Qing’s Initial Success and Fame</vt:lpstr>
      <vt:lpstr>Yu Qing’s Initial Success and Fame</vt:lpstr>
      <vt:lpstr>Yu Qing’s Choice of Loyalty Over Wealth</vt:lpstr>
      <vt:lpstr>Yu Qing’s Choice of Loyalty Over Wealth</vt:lpstr>
      <vt:lpstr>Yu Qing’s Choice of Loyalty Over Wealth</vt:lpstr>
      <vt:lpstr>The Consequences of His Choices</vt:lpstr>
      <vt:lpstr>The Consequences of His Choices</vt:lpstr>
      <vt:lpstr>The Consequences of His Choices</vt:lpstr>
      <vt:lpstr>Legacy Through Literature</vt:lpstr>
      <vt:lpstr>Legacy Through Literature</vt:lpstr>
      <vt:lpstr>Conclusion</vt:lpstr>
      <vt:lpstr>Conclusion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Keisanmono Calculateur</dc:creator>
  <cp:lastModifiedBy>Keisanmono Calculateur</cp:lastModifiedBy>
  <cp:revision>4</cp:revision>
  <dcterms:created xsi:type="dcterms:W3CDTF">2024-10-22T11:16:24Z</dcterms:created>
  <dcterms:modified xsi:type="dcterms:W3CDTF">2024-10-24T05:40:36Z</dcterms:modified>
</cp:coreProperties>
</file>