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8" r:id="rId4"/>
    <p:sldId id="263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662EF6-05D8-4093-A202-739D69138A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279ECB3-CC81-4859-BAD9-72FBF476E1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0015D2-485F-464E-8736-F3FE5B000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EA4B8-86EA-4C51-A4DA-75D90562F150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236860-7FBC-4BF3-800F-C8D49F1EE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33E1C9-AB0B-410D-8CFE-6572B3DAC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0609-F149-4BC8-8D01-F8E6954376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1994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FDB44A-EA55-4D37-9254-0A50E92BC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FBACB5C-1137-41B3-838F-F444935E9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1C00B7-A906-4F39-894F-D505C0923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EA4B8-86EA-4C51-A4DA-75D90562F150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C29746-3C9D-4FC4-9034-F3E6B2B4D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DEAF35-429F-4D41-84B6-F67DE986B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0609-F149-4BC8-8D01-F8E6954376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3819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4D3F517-E758-4DB7-981B-3FFD027734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BEA7D24-4233-45E7-8374-130343727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0E3C60-1042-431A-B111-0029D0D0F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EA4B8-86EA-4C51-A4DA-75D90562F150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69C980-700C-4334-A107-441D62E86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1494FB-150B-4045-86A8-6398A1CFC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0609-F149-4BC8-8D01-F8E6954376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453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F92FDD-021E-4035-B0F8-F4D6690FC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E9C2418-5FBA-49EA-AA22-E89FA6B8E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DE2F13-6602-4BD8-A342-BF03072D3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EA4B8-86EA-4C51-A4DA-75D90562F150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A43EB9-AA78-45F1-9E9C-C6A174222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5B2766-FB8F-4477-99E7-3764B3FD0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0609-F149-4BC8-8D01-F8E6954376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270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0F4E1F-2069-4C6C-B1C7-9D5E0BD35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70D6F43-F55F-4960-A4F5-2197CB617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EC74226-7CDE-4B6E-AC49-DD88A188E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EA4B8-86EA-4C51-A4DA-75D90562F150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7DABDA-60FC-4B64-89F5-F33BB3D6A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7495F6-1727-4957-A10A-434258A3E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0609-F149-4BC8-8D01-F8E6954376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2343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05A5C9-FBA6-41B1-A68C-C7276250A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E65822-0E42-4BB6-98DF-E6CC15E5D1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23A523E-8B9D-4026-A5B4-52F22E66F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89245B8-A8A8-44B3-AE8F-B9264BBE9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EA4B8-86EA-4C51-A4DA-75D90562F150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4A470B9-7942-4396-8C89-F19235C06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E556814-AB04-4155-83A4-F1E1DFF14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0609-F149-4BC8-8D01-F8E6954376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671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44B339-CE42-4603-AC75-2DBF03F7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B7E0311-25DD-4FA3-AA97-B2B22A224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8743692-35D9-4D77-94C9-3D1298CF6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15FA18F-709E-4E40-B071-ED7EA51283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3D34734-44B3-40EC-BC35-C14D8CB558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81DF3EC-EC0D-4387-8E57-9E74ECDFA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EA4B8-86EA-4C51-A4DA-75D90562F150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CFC5EC6-F561-41A6-9496-0280E6D52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41E1F3A-C1EA-46AC-8CF9-0C147FC68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0609-F149-4BC8-8D01-F8E6954376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05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7438F5-673D-40B1-8238-A26FD1870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9D40DF3-F5A3-4EAA-86A0-16EABC840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EA4B8-86EA-4C51-A4DA-75D90562F150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5C52504-B8B5-444B-BE37-AA895F2D0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AF91A85-4CF0-4498-8A6E-98A9211C9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0609-F149-4BC8-8D01-F8E6954376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8134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78F34F4-8978-4CDA-88A2-AD98D9567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EA4B8-86EA-4C51-A4DA-75D90562F150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D6CBE16-0436-4B45-A4C5-D3D81DCA4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7370693-A796-4727-87E2-247269534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0609-F149-4BC8-8D01-F8E6954376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0873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974D27-994C-4BB0-B002-96C224EBA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714C4E-A052-4B34-BA62-C2152B720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7CF8964-BC27-4461-BDD3-5A63ECC2B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39CE7C-1B2F-475E-B79A-85D98C9BF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EA4B8-86EA-4C51-A4DA-75D90562F150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F11888B-F475-42C7-ABD7-FBD584744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FDC6EEB-AED5-40FB-B7C6-85CEA97F7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0609-F149-4BC8-8D01-F8E6954376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9900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F35C47-301F-4BC9-BCE9-284DC67E5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9335CD1-E5FC-417E-BA11-7AA2DDF7E7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7021DD2-66F4-4FAE-BEBB-3BDDDD49E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ADEC58E-8313-4DCC-B4A2-E93286313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EA4B8-86EA-4C51-A4DA-75D90562F150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1CBC4D2-5A63-45A8-9535-EA1CBF660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F504B08-EF3F-4A22-A47C-DBC3F509A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0609-F149-4BC8-8D01-F8E6954376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0741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3837C0B-2D7D-4D5D-B84C-8552343EB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47575FF-DD2B-49C1-A6F0-E96603662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1A8B19-413B-4BD0-BC06-01D8D57D8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EA4B8-86EA-4C51-A4DA-75D90562F150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BE0897-9FFB-436B-8527-7FCDCC02D5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62BCB8-BE66-4924-861B-21C09748F9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E0609-F149-4BC8-8D01-F8E6954376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2373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DE67078-D58A-40BD-AA5A-97FA403D5EB0}"/>
              </a:ext>
            </a:extLst>
          </p:cNvPr>
          <p:cNvSpPr txBox="1"/>
          <p:nvPr/>
        </p:nvSpPr>
        <p:spPr>
          <a:xfrm>
            <a:off x="2994830" y="728565"/>
            <a:ext cx="620234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6000" dirty="0"/>
              <a:t>魔法使い</a:t>
            </a:r>
            <a:r>
              <a:rPr kumimoji="1" lang="ja-JP" altLang="en-US" sz="6000" dirty="0"/>
              <a:t>の鏡</a:t>
            </a:r>
            <a:endParaRPr kumimoji="1" lang="en-US" altLang="ja-JP" sz="6000" dirty="0"/>
          </a:p>
          <a:p>
            <a:pPr algn="ctr"/>
            <a:r>
              <a:rPr lang="ja-JP" altLang="en-US" sz="2400" dirty="0"/>
              <a:t>パルテナの鏡</a:t>
            </a:r>
            <a:r>
              <a:rPr lang="en-US" altLang="ja-JP" sz="2400" dirty="0"/>
              <a:t>1-1</a:t>
            </a:r>
            <a:r>
              <a:rPr lang="ja-JP" altLang="en-US" sz="2400" dirty="0"/>
              <a:t>を再現した個人制作ゲーム</a:t>
            </a:r>
            <a:endParaRPr lang="en-US" altLang="ja-JP" sz="2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8A0BA3A-25BE-47A4-B81C-3C94A51BD90D}"/>
              </a:ext>
            </a:extLst>
          </p:cNvPr>
          <p:cNvSpPr txBox="1"/>
          <p:nvPr/>
        </p:nvSpPr>
        <p:spPr>
          <a:xfrm>
            <a:off x="3962400" y="2497672"/>
            <a:ext cx="6096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2800" dirty="0"/>
              <a:t>使用言語　：</a:t>
            </a:r>
            <a:r>
              <a:rPr kumimoji="1" lang="en-US" altLang="ja-JP" sz="2800" dirty="0"/>
              <a:t>C++</a:t>
            </a:r>
          </a:p>
          <a:p>
            <a:endParaRPr kumimoji="1" lang="en-US" altLang="ja-JP" sz="2800" dirty="0"/>
          </a:p>
          <a:p>
            <a:r>
              <a:rPr lang="ja-JP" altLang="en-US" sz="2800" dirty="0"/>
              <a:t>開発環境　：</a:t>
            </a:r>
            <a:r>
              <a:rPr lang="en-US" altLang="ja-JP" sz="2800" dirty="0"/>
              <a:t>DX</a:t>
            </a:r>
            <a:r>
              <a:rPr lang="ja-JP" altLang="en-US" sz="2800" dirty="0"/>
              <a:t>ライブラリ</a:t>
            </a:r>
            <a:endParaRPr lang="en-US" altLang="ja-JP" sz="2800" dirty="0"/>
          </a:p>
          <a:p>
            <a:endParaRPr kumimoji="1" lang="en-US" altLang="ja-JP" sz="2800" dirty="0"/>
          </a:p>
          <a:p>
            <a:r>
              <a:rPr lang="ja-JP" altLang="en-US" sz="2800" dirty="0"/>
              <a:t>プレイ人数：１人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79045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90C9747-2B6F-491F-A3F9-63F9F0AFA821}"/>
              </a:ext>
            </a:extLst>
          </p:cNvPr>
          <p:cNvSpPr txBox="1"/>
          <p:nvPr/>
        </p:nvSpPr>
        <p:spPr>
          <a:xfrm>
            <a:off x="0" y="587157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/>
              <a:t>　</a:t>
            </a:r>
            <a:endParaRPr kumimoji="1" lang="ja-JP" altLang="en-US" sz="5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368E650-8313-4771-A442-98B729FC4005}"/>
              </a:ext>
            </a:extLst>
          </p:cNvPr>
          <p:cNvSpPr txBox="1"/>
          <p:nvPr/>
        </p:nvSpPr>
        <p:spPr>
          <a:xfrm>
            <a:off x="697627" y="1295043"/>
            <a:ext cx="634019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　</a:t>
            </a:r>
            <a:r>
              <a:rPr lang="ja-JP" altLang="en-US" sz="2400" b="1" dirty="0"/>
              <a:t>概要</a:t>
            </a:r>
            <a:endParaRPr lang="en-US" altLang="ja-JP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ジャンル：</a:t>
            </a:r>
            <a:r>
              <a:rPr lang="en-US" altLang="ja-JP" sz="2400" dirty="0"/>
              <a:t>2D</a:t>
            </a:r>
            <a:r>
              <a:rPr lang="ja-JP" altLang="en-US" sz="2400" dirty="0"/>
              <a:t>縦スクロール</a:t>
            </a: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縦長のステージを登っていき</a:t>
            </a:r>
            <a:endParaRPr lang="en-US" altLang="ja-JP" sz="2400" dirty="0"/>
          </a:p>
          <a:p>
            <a:r>
              <a:rPr lang="ja-JP" altLang="en-US" sz="2400" dirty="0"/>
              <a:t>　道中にいる敵を倒しながら最上部を目指す</a:t>
            </a: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/>
              <a:t>4</a:t>
            </a:r>
            <a:r>
              <a:rPr lang="ja-JP" altLang="en-US" sz="2400" dirty="0"/>
              <a:t>種類の雑魚敵とボス</a:t>
            </a:r>
            <a:r>
              <a:rPr lang="en-US" altLang="ja-JP" sz="2400" dirty="0"/>
              <a:t>1</a:t>
            </a:r>
            <a:r>
              <a:rPr lang="ja-JP" altLang="en-US" sz="2400" dirty="0"/>
              <a:t>種類を用意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 b="1" dirty="0"/>
              <a:t>　クリア条件</a:t>
            </a:r>
            <a:endParaRPr lang="en-US" altLang="ja-JP" sz="2400" b="1" dirty="0"/>
          </a:p>
          <a:p>
            <a:r>
              <a:rPr lang="ja-JP" altLang="en-US" sz="2400" dirty="0"/>
              <a:t>　・最上部にいる</a:t>
            </a:r>
            <a:r>
              <a:rPr lang="ja-JP" altLang="en-US" sz="2400" dirty="0">
                <a:solidFill>
                  <a:srgbClr val="FF0000"/>
                </a:solidFill>
              </a:rPr>
              <a:t>ボスの撃破</a:t>
            </a:r>
            <a:endParaRPr lang="en-US" altLang="ja-JP" sz="2400" dirty="0">
              <a:solidFill>
                <a:srgbClr val="FF0000"/>
              </a:solidFill>
            </a:endParaRPr>
          </a:p>
          <a:p>
            <a:r>
              <a:rPr lang="ja-JP" altLang="en-US" sz="2400" b="1" dirty="0"/>
              <a:t>　ゲームオーバー条件</a:t>
            </a:r>
            <a:endParaRPr lang="en-US" altLang="ja-JP" sz="2400" b="1" dirty="0"/>
          </a:p>
          <a:p>
            <a:r>
              <a:rPr lang="ja-JP" altLang="en-US" sz="2400" dirty="0"/>
              <a:t>　・</a:t>
            </a:r>
            <a:r>
              <a:rPr lang="en-US" altLang="ja-JP" sz="2400" dirty="0">
                <a:solidFill>
                  <a:srgbClr val="FF0000"/>
                </a:solidFill>
              </a:rPr>
              <a:t>HP</a:t>
            </a:r>
            <a:r>
              <a:rPr lang="ja-JP" altLang="en-US" sz="2400" dirty="0">
                <a:solidFill>
                  <a:srgbClr val="FF0000"/>
                </a:solidFill>
              </a:rPr>
              <a:t>が</a:t>
            </a:r>
            <a:r>
              <a:rPr lang="en-US" altLang="ja-JP" sz="2400" dirty="0">
                <a:solidFill>
                  <a:srgbClr val="FF0000"/>
                </a:solidFill>
              </a:rPr>
              <a:t>0</a:t>
            </a:r>
            <a:r>
              <a:rPr lang="ja-JP" altLang="en-US" sz="2400" dirty="0"/>
              <a:t>になる　</a:t>
            </a:r>
            <a:endParaRPr lang="en-US" altLang="ja-JP" sz="24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DAD4B78-AE78-48B6-80BD-5EABB544A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063" y="1651539"/>
            <a:ext cx="3554921" cy="355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450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85A154C3-811C-4BF8-ADA9-2B2D5EDF32C0}"/>
              </a:ext>
            </a:extLst>
          </p:cNvPr>
          <p:cNvSpPr/>
          <p:nvPr/>
        </p:nvSpPr>
        <p:spPr>
          <a:xfrm>
            <a:off x="195072" y="3388694"/>
            <a:ext cx="7712368" cy="193899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7AE9D1D7-9D96-4A0E-9204-FBF589645A69}"/>
              </a:ext>
            </a:extLst>
          </p:cNvPr>
          <p:cNvSpPr/>
          <p:nvPr/>
        </p:nvSpPr>
        <p:spPr>
          <a:xfrm>
            <a:off x="195072" y="999744"/>
            <a:ext cx="7712368" cy="193899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90C9747-2B6F-491F-A3F9-63F9F0AFA821}"/>
              </a:ext>
            </a:extLst>
          </p:cNvPr>
          <p:cNvSpPr txBox="1"/>
          <p:nvPr/>
        </p:nvSpPr>
        <p:spPr>
          <a:xfrm>
            <a:off x="0" y="587157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/>
              <a:t>　</a:t>
            </a:r>
            <a:endParaRPr kumimoji="1" lang="ja-JP" altLang="en-US" sz="5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368E650-8313-4771-A442-98B729FC4005}"/>
              </a:ext>
            </a:extLst>
          </p:cNvPr>
          <p:cNvSpPr txBox="1"/>
          <p:nvPr/>
        </p:nvSpPr>
        <p:spPr>
          <a:xfrm>
            <a:off x="348813" y="1141155"/>
            <a:ext cx="7712368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　</a:t>
            </a:r>
            <a:r>
              <a:rPr lang="ja-JP" altLang="en-US" sz="2400" b="1" dirty="0"/>
              <a:t>オリジナル要素</a:t>
            </a:r>
            <a:endParaRPr lang="en-US" altLang="ja-JP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 dirty="0"/>
              <a:t>展示会用に</a:t>
            </a:r>
            <a:r>
              <a:rPr lang="ja-JP" altLang="en-US" sz="2000" dirty="0">
                <a:solidFill>
                  <a:schemeClr val="accent1">
                    <a:lumMod val="75000"/>
                  </a:schemeClr>
                </a:solidFill>
              </a:rPr>
              <a:t>短めの時間で達成感を得られるものにしたい</a:t>
            </a:r>
            <a:r>
              <a:rPr lang="ja-JP" altLang="en-US" sz="2000" dirty="0"/>
              <a:t>ので</a:t>
            </a:r>
            <a:endParaRPr lang="en-US" altLang="ja-JP" sz="2000" dirty="0"/>
          </a:p>
          <a:p>
            <a:r>
              <a:rPr lang="ja-JP" altLang="en-US" sz="2000" dirty="0"/>
              <a:t>　</a:t>
            </a:r>
            <a:r>
              <a:rPr lang="en-US" altLang="ja-JP" sz="2000" dirty="0"/>
              <a:t>1-4</a:t>
            </a:r>
            <a:r>
              <a:rPr lang="ja-JP" altLang="en-US" sz="2000" dirty="0"/>
              <a:t>のボス部屋を再現する</a:t>
            </a:r>
            <a:endParaRPr lang="en-US" altLang="ja-JP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 dirty="0"/>
              <a:t>ステージが大きすぎるとプレイ時間が長くなる原因になるので</a:t>
            </a:r>
            <a:endParaRPr lang="en-US" altLang="ja-JP" sz="2000" dirty="0"/>
          </a:p>
          <a:p>
            <a:r>
              <a:rPr lang="ja-JP" altLang="en-US" sz="2000" dirty="0"/>
              <a:t>　作っていく中で大きいなと感じたら縮小する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724DDA1C-C9AA-4108-89AC-0CB992730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180" y="1411167"/>
            <a:ext cx="3909065" cy="3400286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13EC7F8-5A77-4907-BD45-E55AEF0A65DB}"/>
              </a:ext>
            </a:extLst>
          </p:cNvPr>
          <p:cNvSpPr txBox="1"/>
          <p:nvPr/>
        </p:nvSpPr>
        <p:spPr>
          <a:xfrm>
            <a:off x="348812" y="3387924"/>
            <a:ext cx="742968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 dirty="0"/>
              <a:t>　</a:t>
            </a:r>
            <a:r>
              <a:rPr lang="ja-JP" altLang="en-US" sz="2000" b="1" dirty="0"/>
              <a:t>アピールポイント</a:t>
            </a:r>
            <a:endParaRPr lang="en-US" altLang="ja-JP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 dirty="0"/>
              <a:t>下からはすり抜けるが上からはすり抜けない床の判定</a:t>
            </a:r>
            <a:endParaRPr lang="en-US" altLang="ja-JP" sz="2000" dirty="0"/>
          </a:p>
          <a:p>
            <a:endParaRPr lang="en-US" altLang="ja-JP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 dirty="0"/>
              <a:t>上下左右にランダムに動きながらプレイヤーを追う敵の動き</a:t>
            </a:r>
            <a:endParaRPr lang="en-US" altLang="ja-JP" sz="2000" dirty="0"/>
          </a:p>
          <a:p>
            <a:endParaRPr lang="en-US" altLang="ja-JP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 dirty="0"/>
              <a:t>ボスの</a:t>
            </a:r>
            <a:r>
              <a:rPr lang="en-US" altLang="ja-JP" sz="2000" dirty="0"/>
              <a:t>AI(</a:t>
            </a:r>
            <a:r>
              <a:rPr lang="ja-JP" altLang="en-US" sz="2000" dirty="0"/>
              <a:t>動き</a:t>
            </a:r>
            <a:r>
              <a:rPr lang="en-US" altLang="ja-JP" sz="20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933630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CD4CBB6-3696-43B2-BBA7-6241574A11E2}"/>
              </a:ext>
            </a:extLst>
          </p:cNvPr>
          <p:cNvSpPr txBox="1"/>
          <p:nvPr/>
        </p:nvSpPr>
        <p:spPr>
          <a:xfrm>
            <a:off x="3310622" y="13900"/>
            <a:ext cx="55707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 dirty="0">
                <a:solidFill>
                  <a:srgbClr val="FF0000"/>
                </a:solidFill>
              </a:rPr>
              <a:t>理想の制作時間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6F707B1-F349-4E59-A8E2-3CBC8FC5CE79}"/>
              </a:ext>
            </a:extLst>
          </p:cNvPr>
          <p:cNvSpPr txBox="1"/>
          <p:nvPr/>
        </p:nvSpPr>
        <p:spPr>
          <a:xfrm>
            <a:off x="994074" y="1029226"/>
            <a:ext cx="1063912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rgbClr val="FF0000"/>
                </a:solidFill>
              </a:rPr>
              <a:t>12</a:t>
            </a:r>
            <a:r>
              <a:rPr kumimoji="1" lang="ja-JP" altLang="en-US" sz="2800" dirty="0">
                <a:solidFill>
                  <a:srgbClr val="FF0000"/>
                </a:solidFill>
              </a:rPr>
              <a:t>月</a:t>
            </a:r>
            <a:r>
              <a:rPr kumimoji="1" lang="en-US" altLang="ja-JP" sz="2800" dirty="0">
                <a:solidFill>
                  <a:srgbClr val="FF0000"/>
                </a:solidFill>
              </a:rPr>
              <a:t>10</a:t>
            </a:r>
            <a:r>
              <a:rPr kumimoji="1" lang="ja-JP" altLang="en-US" sz="2800" dirty="0">
                <a:solidFill>
                  <a:srgbClr val="FF0000"/>
                </a:solidFill>
              </a:rPr>
              <a:t>日にプロト完成</a:t>
            </a:r>
            <a:endParaRPr lang="en-US" altLang="ja-JP" sz="2800" dirty="0">
              <a:solidFill>
                <a:srgbClr val="FF0000"/>
              </a:solidFill>
            </a:endParaRPr>
          </a:p>
          <a:p>
            <a:r>
              <a:rPr lang="ja-JP" altLang="en-US" sz="2800" dirty="0"/>
              <a:t>→プレイヤーと敵の実装、ステージがある程度作れてる状態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en-US" altLang="ja-JP" sz="2800" dirty="0">
                <a:solidFill>
                  <a:srgbClr val="FF0000"/>
                </a:solidFill>
              </a:rPr>
              <a:t>1</a:t>
            </a:r>
            <a:r>
              <a:rPr lang="ja-JP" altLang="en-US" sz="2800" dirty="0">
                <a:solidFill>
                  <a:srgbClr val="FF0000"/>
                </a:solidFill>
              </a:rPr>
              <a:t>月</a:t>
            </a:r>
            <a:r>
              <a:rPr lang="en-US" altLang="ja-JP" sz="2800" dirty="0">
                <a:solidFill>
                  <a:srgbClr val="FF0000"/>
                </a:solidFill>
              </a:rPr>
              <a:t>5</a:t>
            </a:r>
            <a:r>
              <a:rPr lang="ja-JP" altLang="en-US" sz="2800" dirty="0">
                <a:solidFill>
                  <a:srgbClr val="FF0000"/>
                </a:solidFill>
              </a:rPr>
              <a:t>日</a:t>
            </a:r>
            <a:r>
              <a:rPr kumimoji="1" lang="ja-JP" altLang="en-US" sz="2800" dirty="0">
                <a:solidFill>
                  <a:srgbClr val="FF0000"/>
                </a:solidFill>
              </a:rPr>
              <a:t>に</a:t>
            </a:r>
            <a:r>
              <a:rPr kumimoji="1" lang="en-US" altLang="ja-JP" sz="2800" dirty="0">
                <a:solidFill>
                  <a:srgbClr val="FF0000"/>
                </a:solidFill>
              </a:rPr>
              <a:t>α</a:t>
            </a:r>
            <a:r>
              <a:rPr kumimoji="1" lang="ja-JP" altLang="en-US" sz="2800" dirty="0">
                <a:solidFill>
                  <a:srgbClr val="FF0000"/>
                </a:solidFill>
              </a:rPr>
              <a:t>完成</a:t>
            </a:r>
            <a:endParaRPr kumimoji="1" lang="en-US" altLang="ja-JP" sz="2800" dirty="0">
              <a:solidFill>
                <a:srgbClr val="FF0000"/>
              </a:solidFill>
            </a:endParaRPr>
          </a:p>
          <a:p>
            <a:r>
              <a:rPr lang="ja-JP" altLang="en-US" sz="2800" dirty="0"/>
              <a:t>→ステージの完成、エフェクトやアニメーションなどが</a:t>
            </a:r>
            <a:endParaRPr lang="en-US" altLang="ja-JP" sz="2800" dirty="0"/>
          </a:p>
          <a:p>
            <a:r>
              <a:rPr lang="ja-JP" altLang="en-US" sz="2800" dirty="0"/>
              <a:t>　追加されている状態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kumimoji="1" lang="en-US" altLang="ja-JP" sz="2800" dirty="0">
                <a:solidFill>
                  <a:srgbClr val="FF0000"/>
                </a:solidFill>
              </a:rPr>
              <a:t>1</a:t>
            </a:r>
            <a:r>
              <a:rPr kumimoji="1" lang="ja-JP" altLang="en-US" sz="2800" dirty="0">
                <a:solidFill>
                  <a:srgbClr val="FF0000"/>
                </a:solidFill>
              </a:rPr>
              <a:t>月</a:t>
            </a:r>
            <a:r>
              <a:rPr lang="en-US" altLang="ja-JP" sz="2800" dirty="0">
                <a:solidFill>
                  <a:srgbClr val="FF0000"/>
                </a:solidFill>
              </a:rPr>
              <a:t>20</a:t>
            </a:r>
            <a:r>
              <a:rPr kumimoji="1" lang="ja-JP" altLang="en-US" sz="2800" dirty="0">
                <a:solidFill>
                  <a:srgbClr val="FF0000"/>
                </a:solidFill>
              </a:rPr>
              <a:t>日に</a:t>
            </a:r>
            <a:r>
              <a:rPr kumimoji="1" lang="en-US" altLang="ja-JP" sz="2800" dirty="0">
                <a:solidFill>
                  <a:srgbClr val="FF0000"/>
                </a:solidFill>
              </a:rPr>
              <a:t>β</a:t>
            </a:r>
            <a:r>
              <a:rPr lang="ja-JP" altLang="en-US" sz="2800" dirty="0">
                <a:solidFill>
                  <a:srgbClr val="FF0000"/>
                </a:solidFill>
              </a:rPr>
              <a:t>完成</a:t>
            </a:r>
            <a:endParaRPr lang="en-US" altLang="ja-JP" sz="2800" dirty="0">
              <a:solidFill>
                <a:srgbClr val="FF0000"/>
              </a:solidFill>
            </a:endParaRPr>
          </a:p>
          <a:p>
            <a:r>
              <a:rPr lang="ja-JP" altLang="en-US" sz="2800" dirty="0"/>
              <a:t>→難易度調整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en-US" altLang="ja-JP" sz="2800" dirty="0">
                <a:solidFill>
                  <a:srgbClr val="FF0000"/>
                </a:solidFill>
              </a:rPr>
              <a:t>1</a:t>
            </a:r>
            <a:r>
              <a:rPr lang="ja-JP" altLang="en-US" sz="2800" dirty="0">
                <a:solidFill>
                  <a:srgbClr val="FF0000"/>
                </a:solidFill>
              </a:rPr>
              <a:t>月末まで</a:t>
            </a:r>
            <a:r>
              <a:rPr kumimoji="1" lang="ja-JP" altLang="en-US" sz="2800" dirty="0">
                <a:solidFill>
                  <a:srgbClr val="FF0000"/>
                </a:solidFill>
              </a:rPr>
              <a:t>マスター</a:t>
            </a:r>
            <a:endParaRPr kumimoji="1" lang="en-US" altLang="ja-JP" sz="2800" dirty="0">
              <a:solidFill>
                <a:srgbClr val="FF0000"/>
              </a:solidFill>
            </a:endParaRPr>
          </a:p>
          <a:p>
            <a:r>
              <a:rPr kumimoji="1" lang="ja-JP" altLang="en-US" sz="2800" dirty="0"/>
              <a:t>→細かいバグの修正</a:t>
            </a:r>
            <a:endParaRPr lang="en-US" altLang="ja-JP" sz="28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8BBC223-E236-4411-B6E3-FCA5A3167A5A}"/>
              </a:ext>
            </a:extLst>
          </p:cNvPr>
          <p:cNvSpPr txBox="1"/>
          <p:nvPr/>
        </p:nvSpPr>
        <p:spPr>
          <a:xfrm>
            <a:off x="6942385" y="1168063"/>
            <a:ext cx="184731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sz="3200" dirty="0"/>
          </a:p>
          <a:p>
            <a:endParaRPr lang="en-US" altLang="ja-JP" sz="3200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3288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230</Words>
  <Application>Microsoft Office PowerPoint</Application>
  <PresentationFormat>ワイド画面</PresentationFormat>
  <Paragraphs>46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藤原　冬志</dc:creator>
  <cp:lastModifiedBy>藤原　冬志</cp:lastModifiedBy>
  <cp:revision>36</cp:revision>
  <dcterms:created xsi:type="dcterms:W3CDTF">2024-10-29T01:37:53Z</dcterms:created>
  <dcterms:modified xsi:type="dcterms:W3CDTF">2024-12-02T07:55:50Z</dcterms:modified>
</cp:coreProperties>
</file>