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B8DC0-14BE-44EC-8CC7-D9F9EDB12C24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880-9155-42AE-836A-11057C10A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53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98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6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0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09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2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5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73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42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29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69BF8-E9DF-40F7-BD33-A26AEBCAD2A8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9476A-6BEF-481A-8701-976C71BD0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4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70533F29-DF76-AB69-931A-D16E089CD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51" y="919433"/>
            <a:ext cx="6113261" cy="4724128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A83167C-4D1D-FE38-C3C7-37FEDB23A366}"/>
              </a:ext>
            </a:extLst>
          </p:cNvPr>
          <p:cNvGrpSpPr/>
          <p:nvPr/>
        </p:nvGrpSpPr>
        <p:grpSpPr>
          <a:xfrm>
            <a:off x="199048" y="762500"/>
            <a:ext cx="2664542" cy="4916616"/>
            <a:chOff x="352732" y="1343490"/>
            <a:chExt cx="1628564" cy="3005028"/>
          </a:xfrm>
        </p:grpSpPr>
        <p:pic>
          <p:nvPicPr>
            <p:cNvPr id="5" name="図 4" descr="ダイアグラム&#10;&#10;自動的に生成された説明">
              <a:extLst>
                <a:ext uri="{FF2B5EF4-FFF2-40B4-BE49-F238E27FC236}">
                  <a16:creationId xmlns:a16="http://schemas.microsoft.com/office/drawing/2014/main" id="{C00C99BC-3AB6-FCD6-0571-07E48863C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68" y="2821168"/>
              <a:ext cx="1606827" cy="1527350"/>
            </a:xfrm>
            <a:prstGeom prst="rect">
              <a:avLst/>
            </a:prstGeom>
          </p:spPr>
        </p:pic>
        <p:pic>
          <p:nvPicPr>
            <p:cNvPr id="3" name="図 2" descr="座る, ストリート, 光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597C329D-0B20-8634-1948-3C383B4D2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6" r="11528"/>
            <a:stretch/>
          </p:blipFill>
          <p:spPr>
            <a:xfrm>
              <a:off x="374468" y="1343490"/>
              <a:ext cx="1593869" cy="1557635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307120E-71FE-4702-6932-72635AF79C88}"/>
                </a:ext>
              </a:extLst>
            </p:cNvPr>
            <p:cNvCxnSpPr>
              <a:cxnSpLocks/>
              <a:stCxn id="15" idx="2"/>
              <a:endCxn id="5" idx="1"/>
            </p:cNvCxnSpPr>
            <p:nvPr/>
          </p:nvCxnSpPr>
          <p:spPr>
            <a:xfrm flipH="1">
              <a:off x="374470" y="2575157"/>
              <a:ext cx="441677" cy="100968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18BAAC4C-0D9F-9F86-81DE-C62E67BD5EAE}"/>
                </a:ext>
              </a:extLst>
            </p:cNvPr>
            <p:cNvSpPr/>
            <p:nvPr/>
          </p:nvSpPr>
          <p:spPr>
            <a:xfrm>
              <a:off x="816147" y="2331808"/>
              <a:ext cx="523568" cy="48669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74FC028D-0FC4-5130-18A2-5BB4D5372AA0}"/>
                </a:ext>
              </a:extLst>
            </p:cNvPr>
            <p:cNvCxnSpPr>
              <a:cxnSpLocks/>
              <a:stCxn id="15" idx="6"/>
              <a:endCxn id="5" idx="3"/>
            </p:cNvCxnSpPr>
            <p:nvPr/>
          </p:nvCxnSpPr>
          <p:spPr>
            <a:xfrm>
              <a:off x="1339714" y="2575157"/>
              <a:ext cx="641582" cy="100968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B059DD8-F711-3A75-10C2-C2F90212E2B0}"/>
                </a:ext>
              </a:extLst>
            </p:cNvPr>
            <p:cNvSpPr txBox="1"/>
            <p:nvPr/>
          </p:nvSpPr>
          <p:spPr>
            <a:xfrm>
              <a:off x="352732" y="1387228"/>
              <a:ext cx="656631" cy="20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©MBRSC</a:t>
              </a:r>
              <a:endParaRPr kumimoji="1" lang="ja-JP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51A04C6-F5C0-3B55-9655-30867A0748A8}"/>
              </a:ext>
            </a:extLst>
          </p:cNvPr>
          <p:cNvGrpSpPr/>
          <p:nvPr/>
        </p:nvGrpSpPr>
        <p:grpSpPr>
          <a:xfrm>
            <a:off x="0" y="-6943"/>
            <a:ext cx="9144000" cy="710451"/>
            <a:chOff x="-762000" y="3962306"/>
            <a:chExt cx="12192000" cy="102875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5E9790-9BAF-8121-F90D-FB162765A6BF}"/>
                </a:ext>
              </a:extLst>
            </p:cNvPr>
            <p:cNvSpPr/>
            <p:nvPr/>
          </p:nvSpPr>
          <p:spPr>
            <a:xfrm>
              <a:off x="-762000" y="3962306"/>
              <a:ext cx="12192000" cy="102875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08B93E4-C2EE-1703-FAF0-7122E79E643D}"/>
                </a:ext>
              </a:extLst>
            </p:cNvPr>
            <p:cNvSpPr txBox="1"/>
            <p:nvPr/>
          </p:nvSpPr>
          <p:spPr>
            <a:xfrm>
              <a:off x="-762000" y="4057668"/>
              <a:ext cx="12192000" cy="846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Experiment (single-wheel test)</a:t>
              </a:r>
              <a:endParaRPr lang="ja-JP" alt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38E14DA-1AEE-586D-AEDF-FCC0B4BC4412}"/>
              </a:ext>
            </a:extLst>
          </p:cNvPr>
          <p:cNvSpPr txBox="1"/>
          <p:nvPr/>
        </p:nvSpPr>
        <p:spPr>
          <a:xfrm>
            <a:off x="59451" y="5795919"/>
            <a:ext cx="3539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Design the wheel with the same type as the lunar Exploration rover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DD764EF-1E00-B69E-FF3D-CAB6B8EAD06B}"/>
              </a:ext>
            </a:extLst>
          </p:cNvPr>
          <p:cNvSpPr txBox="1"/>
          <p:nvPr/>
        </p:nvSpPr>
        <p:spPr>
          <a:xfrm>
            <a:off x="3979872" y="5795919"/>
            <a:ext cx="4829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Driving experiment using single-wheel testbed</a:t>
            </a:r>
          </a:p>
          <a:p>
            <a:r>
              <a:rPr lang="en-US" altLang="ja-JP" dirty="0"/>
              <a:t>on </a:t>
            </a:r>
            <a:r>
              <a:rPr lang="en-US" altLang="ja-JP" dirty="0" err="1"/>
              <a:t>Toyoura</a:t>
            </a:r>
            <a:r>
              <a:rPr lang="en-US" altLang="ja-JP" dirty="0"/>
              <a:t> sand and regolith simulant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31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30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竹花　佳祐</dc:creator>
  <cp:lastModifiedBy>竹花　佳祐</cp:lastModifiedBy>
  <cp:revision>15</cp:revision>
  <dcterms:created xsi:type="dcterms:W3CDTF">2024-05-31T11:55:29Z</dcterms:created>
  <dcterms:modified xsi:type="dcterms:W3CDTF">2024-06-09T06:52:49Z</dcterms:modified>
</cp:coreProperties>
</file>