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3"/>
  </p:notesMasterIdLst>
  <p:handoutMasterIdLst>
    <p:handoutMasterId r:id="rId4"/>
  </p:handoutMasterIdLst>
  <p:sldIdLst>
    <p:sldId id="971" r:id="rId2"/>
  </p:sldIdLst>
  <p:sldSz cx="9144000" cy="6858000" type="screen4x3"/>
  <p:notesSz cx="9945688"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262626"/>
    <a:srgbClr val="D8BEEC"/>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75" autoAdjust="0"/>
    <p:restoredTop sz="94664" autoAdjust="0"/>
  </p:normalViewPr>
  <p:slideViewPr>
    <p:cSldViewPr snapToGrid="0">
      <p:cViewPr varScale="1">
        <p:scale>
          <a:sx n="119" d="100"/>
          <a:sy n="119" d="100"/>
        </p:scale>
        <p:origin x="1788" y="102"/>
      </p:cViewPr>
      <p:guideLst/>
    </p:cSldViewPr>
  </p:slideViewPr>
  <p:notesTextViewPr>
    <p:cViewPr>
      <p:scale>
        <a:sx n="1" d="1"/>
        <a:sy n="1" d="1"/>
      </p:scale>
      <p:origin x="0" y="0"/>
    </p:cViewPr>
  </p:notesTextViewPr>
  <p:notesViewPr>
    <p:cSldViewPr snapToGrid="0">
      <p:cViewPr varScale="1">
        <p:scale>
          <a:sx n="59" d="100"/>
          <a:sy n="59" d="100"/>
        </p:scale>
        <p:origin x="26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78022EE-B308-4947-AF5A-CC7A2E04050E}"/>
              </a:ext>
            </a:extLst>
          </p:cNvPr>
          <p:cNvSpPr>
            <a:spLocks noGrp="1"/>
          </p:cNvSpPr>
          <p:nvPr>
            <p:ph type="hdr" sz="quarter"/>
          </p:nvPr>
        </p:nvSpPr>
        <p:spPr>
          <a:xfrm>
            <a:off x="0" y="0"/>
            <a:ext cx="4309798" cy="34409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939FF2E6-D483-4501-87C7-92A5209D1E4D}"/>
              </a:ext>
            </a:extLst>
          </p:cNvPr>
          <p:cNvSpPr>
            <a:spLocks noGrp="1"/>
          </p:cNvSpPr>
          <p:nvPr>
            <p:ph type="dt" sz="quarter" idx="1"/>
          </p:nvPr>
        </p:nvSpPr>
        <p:spPr>
          <a:xfrm>
            <a:off x="5633588" y="0"/>
            <a:ext cx="4309798" cy="344091"/>
          </a:xfrm>
          <a:prstGeom prst="rect">
            <a:avLst/>
          </a:prstGeom>
        </p:spPr>
        <p:txBody>
          <a:bodyPr vert="horz" lIns="91440" tIns="45720" rIns="91440" bIns="45720" rtlCol="0"/>
          <a:lstStyle>
            <a:lvl1pPr algn="r">
              <a:defRPr sz="1200"/>
            </a:lvl1pPr>
          </a:lstStyle>
          <a:p>
            <a:fld id="{AE5274AB-7A7C-447E-A240-4BFA8EA452A1}" type="datetimeFigureOut">
              <a:rPr kumimoji="1" lang="ja-JP" altLang="en-US" smtClean="0"/>
              <a:t>2021/8/14</a:t>
            </a:fld>
            <a:endParaRPr kumimoji="1" lang="ja-JP" altLang="en-US"/>
          </a:p>
        </p:txBody>
      </p:sp>
      <p:sp>
        <p:nvSpPr>
          <p:cNvPr id="4" name="フッター プレースホルダー 3">
            <a:extLst>
              <a:ext uri="{FF2B5EF4-FFF2-40B4-BE49-F238E27FC236}">
                <a16:creationId xmlns:a16="http://schemas.microsoft.com/office/drawing/2014/main" id="{FED08E88-983D-4711-B280-ACD828195891}"/>
              </a:ext>
            </a:extLst>
          </p:cNvPr>
          <p:cNvSpPr>
            <a:spLocks noGrp="1"/>
          </p:cNvSpPr>
          <p:nvPr>
            <p:ph type="ftr" sz="quarter" idx="2"/>
          </p:nvPr>
        </p:nvSpPr>
        <p:spPr>
          <a:xfrm>
            <a:off x="0" y="6513910"/>
            <a:ext cx="4309798" cy="34409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1BBFD034-0AB4-47AB-A000-5E68653F9AAD}"/>
              </a:ext>
            </a:extLst>
          </p:cNvPr>
          <p:cNvSpPr>
            <a:spLocks noGrp="1"/>
          </p:cNvSpPr>
          <p:nvPr>
            <p:ph type="sldNum" sz="quarter" idx="3"/>
          </p:nvPr>
        </p:nvSpPr>
        <p:spPr>
          <a:xfrm>
            <a:off x="5633588" y="6513910"/>
            <a:ext cx="4309798" cy="344091"/>
          </a:xfrm>
          <a:prstGeom prst="rect">
            <a:avLst/>
          </a:prstGeom>
        </p:spPr>
        <p:txBody>
          <a:bodyPr vert="horz" lIns="91440" tIns="45720" rIns="91440" bIns="45720" rtlCol="0" anchor="b"/>
          <a:lstStyle>
            <a:lvl1pPr algn="r">
              <a:defRPr sz="1200"/>
            </a:lvl1pPr>
          </a:lstStyle>
          <a:p>
            <a:fld id="{D8123087-96C8-4D50-80CC-BFECD95B334C}" type="slidenum">
              <a:rPr kumimoji="1" lang="ja-JP" altLang="en-US" smtClean="0"/>
              <a:t>‹#›</a:t>
            </a:fld>
            <a:endParaRPr kumimoji="1" lang="ja-JP" altLang="en-US"/>
          </a:p>
        </p:txBody>
      </p:sp>
    </p:spTree>
    <p:extLst>
      <p:ext uri="{BB962C8B-B14F-4D97-AF65-F5344CB8AC3E}">
        <p14:creationId xmlns:p14="http://schemas.microsoft.com/office/powerpoint/2010/main" val="33246580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309798" cy="34409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33588" y="0"/>
            <a:ext cx="4309798" cy="344091"/>
          </a:xfrm>
          <a:prstGeom prst="rect">
            <a:avLst/>
          </a:prstGeom>
        </p:spPr>
        <p:txBody>
          <a:bodyPr vert="horz" lIns="91440" tIns="45720" rIns="91440" bIns="45720" rtlCol="0"/>
          <a:lstStyle>
            <a:lvl1pPr algn="r">
              <a:defRPr sz="1200"/>
            </a:lvl1pPr>
          </a:lstStyle>
          <a:p>
            <a:fld id="{18B5AC50-E958-4E2B-AE98-2F71FA19B303}" type="datetimeFigureOut">
              <a:rPr kumimoji="1" lang="ja-JP" altLang="en-US" smtClean="0"/>
              <a:t>2021/8/14</a:t>
            </a:fld>
            <a:endParaRPr kumimoji="1" lang="ja-JP" altLang="en-US"/>
          </a:p>
        </p:txBody>
      </p:sp>
      <p:sp>
        <p:nvSpPr>
          <p:cNvPr id="4" name="スライド イメージ プレースホルダー 3"/>
          <p:cNvSpPr>
            <a:spLocks noGrp="1" noRot="1" noChangeAspect="1"/>
          </p:cNvSpPr>
          <p:nvPr>
            <p:ph type="sldImg" idx="2"/>
          </p:nvPr>
        </p:nvSpPr>
        <p:spPr>
          <a:xfrm>
            <a:off x="3429000" y="857250"/>
            <a:ext cx="3087688" cy="2314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4569" y="3300412"/>
            <a:ext cx="7956550" cy="27003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910"/>
            <a:ext cx="4309798" cy="34409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33588" y="6513910"/>
            <a:ext cx="4309798" cy="344091"/>
          </a:xfrm>
          <a:prstGeom prst="rect">
            <a:avLst/>
          </a:prstGeom>
        </p:spPr>
        <p:txBody>
          <a:bodyPr vert="horz" lIns="91440" tIns="45720" rIns="91440" bIns="45720" rtlCol="0" anchor="b"/>
          <a:lstStyle>
            <a:lvl1pPr algn="r">
              <a:defRPr sz="1200"/>
            </a:lvl1pPr>
          </a:lstStyle>
          <a:p>
            <a:fld id="{010DC990-81C6-4320-8605-10F72365BB65}" type="slidenum">
              <a:rPr kumimoji="1" lang="ja-JP" altLang="en-US" smtClean="0"/>
              <a:t>‹#›</a:t>
            </a:fld>
            <a:endParaRPr kumimoji="1" lang="ja-JP" altLang="en-US"/>
          </a:p>
        </p:txBody>
      </p:sp>
    </p:spTree>
    <p:extLst>
      <p:ext uri="{BB962C8B-B14F-4D97-AF65-F5344CB8AC3E}">
        <p14:creationId xmlns:p14="http://schemas.microsoft.com/office/powerpoint/2010/main" val="10545544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921C816-B36E-4CC4-AAA8-50D8956304A8}" type="datetime1">
              <a:rPr kumimoji="1" lang="ja-JP" altLang="en-US" smtClean="0"/>
              <a:t>2021/8/14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3579041-85C9-4E87-BF27-D58171D975DA}" type="slidenum">
              <a:rPr kumimoji="1" lang="ja-JP" altLang="en-US" smtClean="0"/>
              <a:t>‹#›</a:t>
            </a:fld>
            <a:endParaRPr kumimoji="1" lang="ja-JP" altLang="en-US"/>
          </a:p>
        </p:txBody>
      </p:sp>
    </p:spTree>
    <p:extLst>
      <p:ext uri="{BB962C8B-B14F-4D97-AF65-F5344CB8AC3E}">
        <p14:creationId xmlns:p14="http://schemas.microsoft.com/office/powerpoint/2010/main" val="76621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78893E9-1566-4D68-B3BE-B6C3498C316B}" type="datetime1">
              <a:rPr kumimoji="1" lang="ja-JP" altLang="en-US" smtClean="0"/>
              <a:t>2021/8/14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3579041-85C9-4E87-BF27-D58171D975DA}" type="slidenum">
              <a:rPr kumimoji="1" lang="ja-JP" altLang="en-US" smtClean="0"/>
              <a:t>‹#›</a:t>
            </a:fld>
            <a:endParaRPr kumimoji="1" lang="ja-JP" altLang="en-US"/>
          </a:p>
        </p:txBody>
      </p:sp>
    </p:spTree>
    <p:extLst>
      <p:ext uri="{BB962C8B-B14F-4D97-AF65-F5344CB8AC3E}">
        <p14:creationId xmlns:p14="http://schemas.microsoft.com/office/powerpoint/2010/main" val="1373722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D2B52A9-54D0-43F7-A211-FCB21FB9E7E2}" type="datetime1">
              <a:rPr kumimoji="1" lang="ja-JP" altLang="en-US" smtClean="0"/>
              <a:t>2021/8/14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3579041-85C9-4E87-BF27-D58171D975DA}" type="slidenum">
              <a:rPr kumimoji="1" lang="ja-JP" altLang="en-US" smtClean="0"/>
              <a:t>‹#›</a:t>
            </a:fld>
            <a:endParaRPr kumimoji="1" lang="ja-JP" altLang="en-US"/>
          </a:p>
        </p:txBody>
      </p:sp>
    </p:spTree>
    <p:extLst>
      <p:ext uri="{BB962C8B-B14F-4D97-AF65-F5344CB8AC3E}">
        <p14:creationId xmlns:p14="http://schemas.microsoft.com/office/powerpoint/2010/main" val="1115547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20568E-64CC-4E4C-8C78-EF2D1249094F}" type="datetime1">
              <a:rPr kumimoji="1" lang="ja-JP" altLang="en-US" smtClean="0"/>
              <a:t>2021/8/14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3579041-85C9-4E87-BF27-D58171D975DA}" type="slidenum">
              <a:rPr kumimoji="1" lang="ja-JP" altLang="en-US" smtClean="0"/>
              <a:t>‹#›</a:t>
            </a:fld>
            <a:endParaRPr kumimoji="1" lang="ja-JP" altLang="en-US"/>
          </a:p>
        </p:txBody>
      </p:sp>
    </p:spTree>
    <p:extLst>
      <p:ext uri="{BB962C8B-B14F-4D97-AF65-F5344CB8AC3E}">
        <p14:creationId xmlns:p14="http://schemas.microsoft.com/office/powerpoint/2010/main" val="3411340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0B3D74-2F30-4242-9C02-CB7F963CA737}" type="datetime1">
              <a:rPr kumimoji="1" lang="ja-JP" altLang="en-US" smtClean="0"/>
              <a:t>2021/8/14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3579041-85C9-4E87-BF27-D58171D975DA}" type="slidenum">
              <a:rPr kumimoji="1" lang="ja-JP" altLang="en-US" smtClean="0"/>
              <a:t>‹#›</a:t>
            </a:fld>
            <a:endParaRPr kumimoji="1" lang="ja-JP" altLang="en-US"/>
          </a:p>
        </p:txBody>
      </p:sp>
    </p:spTree>
    <p:extLst>
      <p:ext uri="{BB962C8B-B14F-4D97-AF65-F5344CB8AC3E}">
        <p14:creationId xmlns:p14="http://schemas.microsoft.com/office/powerpoint/2010/main" val="269266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8B11449-34E0-4A53-A2FF-18A8D8D101E5}" type="datetime1">
              <a:rPr kumimoji="1" lang="ja-JP" altLang="en-US" smtClean="0"/>
              <a:t>2021/8/14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3579041-85C9-4E87-BF27-D58171D975DA}" type="slidenum">
              <a:rPr kumimoji="1" lang="ja-JP" altLang="en-US" smtClean="0"/>
              <a:t>‹#›</a:t>
            </a:fld>
            <a:endParaRPr kumimoji="1" lang="ja-JP" altLang="en-US"/>
          </a:p>
        </p:txBody>
      </p:sp>
    </p:spTree>
    <p:extLst>
      <p:ext uri="{BB962C8B-B14F-4D97-AF65-F5344CB8AC3E}">
        <p14:creationId xmlns:p14="http://schemas.microsoft.com/office/powerpoint/2010/main" val="3394915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B6853E1-F303-4DF9-AD20-396D8566310C}" type="datetime1">
              <a:rPr kumimoji="1" lang="ja-JP" altLang="en-US" smtClean="0"/>
              <a:t>2021/8/14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3579041-85C9-4E87-BF27-D58171D975DA}" type="slidenum">
              <a:rPr kumimoji="1" lang="ja-JP" altLang="en-US" smtClean="0"/>
              <a:t>‹#›</a:t>
            </a:fld>
            <a:endParaRPr kumimoji="1" lang="ja-JP" altLang="en-US"/>
          </a:p>
        </p:txBody>
      </p:sp>
    </p:spTree>
    <p:extLst>
      <p:ext uri="{BB962C8B-B14F-4D97-AF65-F5344CB8AC3E}">
        <p14:creationId xmlns:p14="http://schemas.microsoft.com/office/powerpoint/2010/main" val="440802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2AF65A2-E601-4934-91B5-9E26BFF96467}" type="datetime1">
              <a:rPr kumimoji="1" lang="ja-JP" altLang="en-US" smtClean="0"/>
              <a:t>2021/8/14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3579041-85C9-4E87-BF27-D58171D975DA}" type="slidenum">
              <a:rPr kumimoji="1" lang="ja-JP" altLang="en-US" smtClean="0"/>
              <a:t>‹#›</a:t>
            </a:fld>
            <a:endParaRPr kumimoji="1" lang="ja-JP" altLang="en-US"/>
          </a:p>
        </p:txBody>
      </p:sp>
    </p:spTree>
    <p:extLst>
      <p:ext uri="{BB962C8B-B14F-4D97-AF65-F5344CB8AC3E}">
        <p14:creationId xmlns:p14="http://schemas.microsoft.com/office/powerpoint/2010/main" val="12466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C2E77-45E4-4D80-BADB-AC3726270BAB}" type="datetime1">
              <a:rPr kumimoji="1" lang="ja-JP" altLang="en-US" smtClean="0"/>
              <a:t>2021/8/14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3579041-85C9-4E87-BF27-D58171D975DA}" type="slidenum">
              <a:rPr kumimoji="1" lang="ja-JP" altLang="en-US" smtClean="0"/>
              <a:t>‹#›</a:t>
            </a:fld>
            <a:endParaRPr kumimoji="1" lang="ja-JP" altLang="en-US"/>
          </a:p>
        </p:txBody>
      </p:sp>
    </p:spTree>
    <p:extLst>
      <p:ext uri="{BB962C8B-B14F-4D97-AF65-F5344CB8AC3E}">
        <p14:creationId xmlns:p14="http://schemas.microsoft.com/office/powerpoint/2010/main" val="181905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E66025B-2FF7-46DE-8E13-008E14F42AD4}" type="datetime1">
              <a:rPr kumimoji="1" lang="ja-JP" altLang="en-US" smtClean="0"/>
              <a:t>2021/8/14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3579041-85C9-4E87-BF27-D58171D975DA}" type="slidenum">
              <a:rPr kumimoji="1" lang="ja-JP" altLang="en-US" smtClean="0"/>
              <a:t>‹#›</a:t>
            </a:fld>
            <a:endParaRPr kumimoji="1" lang="ja-JP" altLang="en-US"/>
          </a:p>
        </p:txBody>
      </p:sp>
    </p:spTree>
    <p:extLst>
      <p:ext uri="{BB962C8B-B14F-4D97-AF65-F5344CB8AC3E}">
        <p14:creationId xmlns:p14="http://schemas.microsoft.com/office/powerpoint/2010/main" val="2426229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085CA73-E1E8-4433-9A26-1B157778AFF1}" type="datetime1">
              <a:rPr kumimoji="1" lang="ja-JP" altLang="en-US" smtClean="0"/>
              <a:t>2021/8/14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3579041-85C9-4E87-BF27-D58171D975DA}" type="slidenum">
              <a:rPr kumimoji="1" lang="ja-JP" altLang="en-US" smtClean="0"/>
              <a:t>‹#›</a:t>
            </a:fld>
            <a:endParaRPr kumimoji="1" lang="ja-JP" altLang="en-US"/>
          </a:p>
        </p:txBody>
      </p:sp>
    </p:spTree>
    <p:extLst>
      <p:ext uri="{BB962C8B-B14F-4D97-AF65-F5344CB8AC3E}">
        <p14:creationId xmlns:p14="http://schemas.microsoft.com/office/powerpoint/2010/main" val="279372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AA9A8997-9500-463A-9CF1-CCB57F76694F}"/>
              </a:ext>
            </a:extLst>
          </p:cNvPr>
          <p:cNvSpPr/>
          <p:nvPr userDrawn="1"/>
        </p:nvSpPr>
        <p:spPr>
          <a:xfrm>
            <a:off x="7797114" y="1801187"/>
            <a:ext cx="1235676" cy="555230"/>
          </a:xfrm>
          <a:prstGeom prst="rect">
            <a:avLst/>
          </a:prstGeom>
          <a:solidFill>
            <a:srgbClr val="00B0F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ja-JP" altLang="en-US" sz="1350"/>
          </a:p>
        </p:txBody>
      </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0A369-B1BC-4770-B7DA-67783780F99A}" type="datetime1">
              <a:rPr kumimoji="1" lang="ja-JP" altLang="en-US" smtClean="0"/>
              <a:t>2021/8/14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579041-85C9-4E87-BF27-D58171D975DA}"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8CD344D5-ED43-464D-A474-EC5F7497567F}"/>
              </a:ext>
            </a:extLst>
          </p:cNvPr>
          <p:cNvSpPr/>
          <p:nvPr userDrawn="1"/>
        </p:nvSpPr>
        <p:spPr>
          <a:xfrm>
            <a:off x="8328454" y="0"/>
            <a:ext cx="815546" cy="2051222"/>
          </a:xfrm>
          <a:prstGeom prst="rect">
            <a:avLst/>
          </a:prstGeom>
          <a:solidFill>
            <a:srgbClr val="00B0F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ja-JP" altLang="en-US" sz="1350"/>
          </a:p>
        </p:txBody>
      </p:sp>
      <p:sp>
        <p:nvSpPr>
          <p:cNvPr id="8" name="正方形/長方形 7">
            <a:extLst>
              <a:ext uri="{FF2B5EF4-FFF2-40B4-BE49-F238E27FC236}">
                <a16:creationId xmlns:a16="http://schemas.microsoft.com/office/drawing/2014/main" id="{A4268719-9F59-4F8A-A724-74C6435FC9DF}"/>
              </a:ext>
            </a:extLst>
          </p:cNvPr>
          <p:cNvSpPr/>
          <p:nvPr userDrawn="1"/>
        </p:nvSpPr>
        <p:spPr>
          <a:xfrm>
            <a:off x="7310566" y="-9838"/>
            <a:ext cx="1425661" cy="681036"/>
          </a:xfrm>
          <a:prstGeom prst="rect">
            <a:avLst/>
          </a:prstGeom>
          <a:solidFill>
            <a:srgbClr val="00B0F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ja-JP" altLang="en-US" sz="1350"/>
          </a:p>
        </p:txBody>
      </p:sp>
      <p:sp>
        <p:nvSpPr>
          <p:cNvPr id="9" name="正方形/長方形 8">
            <a:extLst>
              <a:ext uri="{FF2B5EF4-FFF2-40B4-BE49-F238E27FC236}">
                <a16:creationId xmlns:a16="http://schemas.microsoft.com/office/drawing/2014/main" id="{FA5C32B7-AB2F-4701-A475-1AC6F7A88925}"/>
              </a:ext>
            </a:extLst>
          </p:cNvPr>
          <p:cNvSpPr/>
          <p:nvPr userDrawn="1"/>
        </p:nvSpPr>
        <p:spPr>
          <a:xfrm>
            <a:off x="6561438" y="295357"/>
            <a:ext cx="1235676" cy="555230"/>
          </a:xfrm>
          <a:prstGeom prst="rect">
            <a:avLst/>
          </a:prstGeom>
          <a:solidFill>
            <a:srgbClr val="00B0F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ja-JP" altLang="en-US" sz="1350"/>
          </a:p>
        </p:txBody>
      </p:sp>
      <p:sp>
        <p:nvSpPr>
          <p:cNvPr id="10" name="正方形/長方形 9">
            <a:extLst>
              <a:ext uri="{FF2B5EF4-FFF2-40B4-BE49-F238E27FC236}">
                <a16:creationId xmlns:a16="http://schemas.microsoft.com/office/drawing/2014/main" id="{E0DEB8D6-6491-4710-9B28-834D72D9D42A}"/>
              </a:ext>
            </a:extLst>
          </p:cNvPr>
          <p:cNvSpPr/>
          <p:nvPr userDrawn="1"/>
        </p:nvSpPr>
        <p:spPr>
          <a:xfrm>
            <a:off x="1" y="5436973"/>
            <a:ext cx="864972" cy="1421028"/>
          </a:xfrm>
          <a:prstGeom prst="rect">
            <a:avLst/>
          </a:prstGeom>
          <a:solidFill>
            <a:srgbClr val="00B0F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ja-JP" altLang="en-US" sz="1350"/>
          </a:p>
        </p:txBody>
      </p:sp>
      <p:sp>
        <p:nvSpPr>
          <p:cNvPr id="11" name="正方形/長方形 10">
            <a:extLst>
              <a:ext uri="{FF2B5EF4-FFF2-40B4-BE49-F238E27FC236}">
                <a16:creationId xmlns:a16="http://schemas.microsoft.com/office/drawing/2014/main" id="{0884EA38-1157-417D-A4E4-23019D626771}"/>
              </a:ext>
            </a:extLst>
          </p:cNvPr>
          <p:cNvSpPr/>
          <p:nvPr userDrawn="1"/>
        </p:nvSpPr>
        <p:spPr>
          <a:xfrm>
            <a:off x="228987" y="6356351"/>
            <a:ext cx="1500960" cy="510777"/>
          </a:xfrm>
          <a:prstGeom prst="rect">
            <a:avLst/>
          </a:prstGeom>
          <a:solidFill>
            <a:srgbClr val="00B0F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kumimoji="1" lang="ja-JP" altLang="en-US" sz="1350"/>
          </a:p>
        </p:txBody>
      </p:sp>
    </p:spTree>
    <p:extLst>
      <p:ext uri="{BB962C8B-B14F-4D97-AF65-F5344CB8AC3E}">
        <p14:creationId xmlns:p14="http://schemas.microsoft.com/office/powerpoint/2010/main" val="19122659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四角形: 角を丸くする 7">
            <a:extLst>
              <a:ext uri="{FF2B5EF4-FFF2-40B4-BE49-F238E27FC236}">
                <a16:creationId xmlns:a16="http://schemas.microsoft.com/office/drawing/2014/main" id="{0696E98D-4E74-4E23-8379-E7F2B02510AD}"/>
              </a:ext>
            </a:extLst>
          </p:cNvPr>
          <p:cNvSpPr/>
          <p:nvPr/>
        </p:nvSpPr>
        <p:spPr>
          <a:xfrm>
            <a:off x="1722844" y="779791"/>
            <a:ext cx="2604928" cy="1340001"/>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accent5"/>
                </a:solidFill>
                <a:latin typeface="メイリオ" panose="020B0604030504040204" pitchFamily="50" charset="-128"/>
                <a:ea typeface="メイリオ" panose="020B0604030504040204" pitchFamily="50" charset="-128"/>
              </a:rPr>
              <a:t>Get_code_from_month</a:t>
            </a:r>
            <a:endParaRPr kumimoji="1" lang="en-US" altLang="ja-JP" sz="1200" b="1" dirty="0">
              <a:solidFill>
                <a:schemeClr val="accent5"/>
              </a:solidFill>
              <a:latin typeface="メイリオ" panose="020B0604030504040204" pitchFamily="50" charset="-128"/>
              <a:ea typeface="メイリオ" panose="020B0604030504040204" pitchFamily="50" charset="-128"/>
            </a:endParaRPr>
          </a:p>
          <a:p>
            <a:pPr algn="ctr"/>
            <a:r>
              <a:rPr kumimoji="1" lang="ja-JP" altLang="en-US" sz="1200" b="1" dirty="0">
                <a:solidFill>
                  <a:schemeClr val="accent5"/>
                </a:solidFill>
                <a:latin typeface="メイリオ" panose="020B0604030504040204" pitchFamily="50" charset="-128"/>
                <a:ea typeface="メイリオ" panose="020B0604030504040204" pitchFamily="50" charset="-128"/>
              </a:rPr>
              <a:t>関数</a:t>
            </a:r>
            <a:endParaRPr kumimoji="1" lang="en-US" altLang="ja-JP" sz="1200" b="1" dirty="0">
              <a:solidFill>
                <a:schemeClr val="accent5"/>
              </a:solidFill>
              <a:latin typeface="メイリオ" panose="020B0604030504040204" pitchFamily="50" charset="-128"/>
              <a:ea typeface="メイリオ" panose="020B0604030504040204" pitchFamily="50" charset="-128"/>
            </a:endParaRPr>
          </a:p>
          <a:p>
            <a:pPr algn="ctr"/>
            <a:endParaRPr kumimoji="1" lang="en-US" altLang="ja-JP" sz="1200" b="1" dirty="0">
              <a:solidFill>
                <a:schemeClr val="accent5"/>
              </a:solidFill>
              <a:latin typeface="メイリオ" panose="020B0604030504040204" pitchFamily="50" charset="-128"/>
              <a:ea typeface="メイリオ" panose="020B0604030504040204" pitchFamily="50" charset="-128"/>
            </a:endParaRPr>
          </a:p>
          <a:p>
            <a:pPr algn="ctr"/>
            <a:r>
              <a:rPr kumimoji="1" lang="ja-JP" altLang="en-US" sz="1000" dirty="0">
                <a:solidFill>
                  <a:schemeClr val="tx1"/>
                </a:solidFill>
                <a:latin typeface="メイリオ" panose="020B0604030504040204" pitchFamily="50" charset="-128"/>
                <a:ea typeface="メイリオ" panose="020B0604030504040204" pitchFamily="50" charset="-128"/>
              </a:rPr>
              <a:t>マスタシートの表でコンボボックスに入っている値一致している月の置き換え文字を拾う</a:t>
            </a:r>
            <a:endParaRPr kumimoji="1" lang="en-US" altLang="ja-JP" sz="1200" dirty="0">
              <a:solidFill>
                <a:schemeClr val="tx1"/>
              </a:solidFill>
              <a:latin typeface="メイリオ" panose="020B0604030504040204" pitchFamily="50" charset="-128"/>
              <a:ea typeface="メイリオ" panose="020B0604030504040204" pitchFamily="50" charset="-128"/>
            </a:endParaRPr>
          </a:p>
        </p:txBody>
      </p:sp>
      <p:sp>
        <p:nvSpPr>
          <p:cNvPr id="2" name="スライド番号プレースホルダー 1">
            <a:extLst>
              <a:ext uri="{FF2B5EF4-FFF2-40B4-BE49-F238E27FC236}">
                <a16:creationId xmlns:a16="http://schemas.microsoft.com/office/drawing/2014/main" id="{2F76FD0D-26E0-4E6E-8184-40F478501320}"/>
              </a:ext>
            </a:extLst>
          </p:cNvPr>
          <p:cNvSpPr>
            <a:spLocks noGrp="1"/>
          </p:cNvSpPr>
          <p:nvPr>
            <p:ph type="sldNum" sz="quarter" idx="12"/>
          </p:nvPr>
        </p:nvSpPr>
        <p:spPr/>
        <p:txBody>
          <a:bodyPr/>
          <a:lstStyle/>
          <a:p>
            <a:fld id="{F3579041-85C9-4E87-BF27-D58171D975DA}" type="slidenum">
              <a:rPr kumimoji="1" lang="ja-JP" altLang="en-US" smtClean="0"/>
              <a:t>0</a:t>
            </a:fld>
            <a:endParaRPr kumimoji="1" lang="ja-JP" altLang="en-US"/>
          </a:p>
        </p:txBody>
      </p:sp>
      <p:sp>
        <p:nvSpPr>
          <p:cNvPr id="10" name="テキスト ボックス 9">
            <a:extLst>
              <a:ext uri="{FF2B5EF4-FFF2-40B4-BE49-F238E27FC236}">
                <a16:creationId xmlns:a16="http://schemas.microsoft.com/office/drawing/2014/main" id="{32ADA412-2421-48DC-BF66-2CF68B3AF5CE}"/>
              </a:ext>
            </a:extLst>
          </p:cNvPr>
          <p:cNvSpPr txBox="1"/>
          <p:nvPr/>
        </p:nvSpPr>
        <p:spPr>
          <a:xfrm>
            <a:off x="111212" y="117527"/>
            <a:ext cx="5828193" cy="584775"/>
          </a:xfrm>
          <a:prstGeom prst="rect">
            <a:avLst/>
          </a:prstGeom>
          <a:noFill/>
        </p:spPr>
        <p:txBody>
          <a:bodyPr wrap="square" rtlCol="0">
            <a:spAutoFit/>
          </a:bodyPr>
          <a:lstStyle/>
          <a:p>
            <a:r>
              <a:rPr lang="ja-JP" altLang="en-US" sz="3200" dirty="0">
                <a:latin typeface="HGP創英角ｺﾞｼｯｸUB" panose="020B0900000000000000" pitchFamily="50" charset="-128"/>
                <a:ea typeface="HGP創英角ｺﾞｼｯｸUB" panose="020B0900000000000000" pitchFamily="50" charset="-128"/>
              </a:rPr>
              <a:t>モジュール図</a:t>
            </a:r>
          </a:p>
        </p:txBody>
      </p:sp>
      <p:sp>
        <p:nvSpPr>
          <p:cNvPr id="30" name="四角形: 角を丸くする 29">
            <a:extLst>
              <a:ext uri="{FF2B5EF4-FFF2-40B4-BE49-F238E27FC236}">
                <a16:creationId xmlns:a16="http://schemas.microsoft.com/office/drawing/2014/main" id="{94538EFF-87A7-4BDD-BDE5-D9FFE20D45BF}"/>
              </a:ext>
            </a:extLst>
          </p:cNvPr>
          <p:cNvSpPr/>
          <p:nvPr/>
        </p:nvSpPr>
        <p:spPr>
          <a:xfrm>
            <a:off x="314735" y="2951598"/>
            <a:ext cx="2099602" cy="1340001"/>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accent5"/>
                </a:solidFill>
                <a:latin typeface="メイリオ" panose="020B0604030504040204" pitchFamily="50" charset="-128"/>
                <a:ea typeface="メイリオ" panose="020B0604030504040204" pitchFamily="50" charset="-128"/>
              </a:rPr>
              <a:t>処理実行</a:t>
            </a:r>
            <a:r>
              <a:rPr kumimoji="1" lang="en-US" altLang="ja-JP" sz="1200" b="1" dirty="0">
                <a:solidFill>
                  <a:schemeClr val="accent5"/>
                </a:solidFill>
                <a:latin typeface="メイリオ" panose="020B0604030504040204" pitchFamily="50" charset="-128"/>
                <a:ea typeface="メイリオ" panose="020B0604030504040204" pitchFamily="50" charset="-128"/>
              </a:rPr>
              <a:t>_Click</a:t>
            </a:r>
          </a:p>
          <a:p>
            <a:pPr algn="ctr"/>
            <a:r>
              <a:rPr kumimoji="1" lang="en-US" altLang="ja-JP" sz="1200" b="1" dirty="0">
                <a:solidFill>
                  <a:schemeClr val="accent5"/>
                </a:solidFill>
                <a:latin typeface="メイリオ" panose="020B0604030504040204" pitchFamily="50" charset="-128"/>
                <a:ea typeface="メイリオ" panose="020B0604030504040204" pitchFamily="50" charset="-128"/>
              </a:rPr>
              <a:t>sub</a:t>
            </a:r>
          </a:p>
          <a:p>
            <a:pPr algn="ctr"/>
            <a:endParaRPr kumimoji="1" lang="en-US" altLang="ja-JP" sz="1200" b="1" dirty="0">
              <a:solidFill>
                <a:schemeClr val="accent5"/>
              </a:solidFill>
              <a:latin typeface="メイリオ" panose="020B0604030504040204" pitchFamily="50" charset="-128"/>
              <a:ea typeface="メイリオ" panose="020B0604030504040204" pitchFamily="50" charset="-128"/>
            </a:endParaRPr>
          </a:p>
          <a:p>
            <a:pPr algn="ctr"/>
            <a:r>
              <a:rPr kumimoji="1" lang="ja-JP" altLang="en-US" sz="1000" dirty="0">
                <a:solidFill>
                  <a:schemeClr val="tx1"/>
                </a:solidFill>
                <a:latin typeface="メイリオ" panose="020B0604030504040204" pitchFamily="50" charset="-128"/>
                <a:ea typeface="メイリオ" panose="020B0604030504040204" pitchFamily="50" charset="-128"/>
              </a:rPr>
              <a:t>変数定義と転記処理</a:t>
            </a:r>
            <a:r>
              <a:rPr kumimoji="1" lang="en-US" altLang="ja-JP" sz="1000" dirty="0">
                <a:solidFill>
                  <a:schemeClr val="tx1"/>
                </a:solidFill>
                <a:latin typeface="メイリオ" panose="020B0604030504040204" pitchFamily="50" charset="-128"/>
                <a:ea typeface="メイリオ" panose="020B0604030504040204" pitchFamily="50" charset="-128"/>
              </a:rPr>
              <a:t>sub</a:t>
            </a:r>
            <a:r>
              <a:rPr kumimoji="1" lang="ja-JP" altLang="en-US" sz="1000" dirty="0">
                <a:solidFill>
                  <a:schemeClr val="tx1"/>
                </a:solidFill>
                <a:latin typeface="メイリオ" panose="020B0604030504040204" pitchFamily="50" charset="-128"/>
                <a:ea typeface="メイリオ" panose="020B0604030504040204" pitchFamily="50" charset="-128"/>
              </a:rPr>
              <a:t>の呼び出し</a:t>
            </a:r>
            <a:endParaRPr kumimoji="1" lang="en-US" altLang="ja-JP" sz="1200" dirty="0">
              <a:solidFill>
                <a:schemeClr val="tx1"/>
              </a:solidFill>
              <a:latin typeface="メイリオ" panose="020B0604030504040204" pitchFamily="50" charset="-128"/>
              <a:ea typeface="メイリオ" panose="020B0604030504040204" pitchFamily="50" charset="-128"/>
            </a:endParaRPr>
          </a:p>
        </p:txBody>
      </p:sp>
      <p:sp>
        <p:nvSpPr>
          <p:cNvPr id="31" name="四角形: 角を丸くする 30">
            <a:extLst>
              <a:ext uri="{FF2B5EF4-FFF2-40B4-BE49-F238E27FC236}">
                <a16:creationId xmlns:a16="http://schemas.microsoft.com/office/drawing/2014/main" id="{349665EC-05C3-4EA5-B8C6-8886B40B4A83}"/>
              </a:ext>
            </a:extLst>
          </p:cNvPr>
          <p:cNvSpPr/>
          <p:nvPr/>
        </p:nvSpPr>
        <p:spPr>
          <a:xfrm>
            <a:off x="3300723" y="2951597"/>
            <a:ext cx="2099602" cy="1340001"/>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accent5"/>
                </a:solidFill>
                <a:latin typeface="メイリオ" panose="020B0604030504040204" pitchFamily="50" charset="-128"/>
                <a:ea typeface="メイリオ" panose="020B0604030504040204" pitchFamily="50" charset="-128"/>
              </a:rPr>
              <a:t>転記処理</a:t>
            </a:r>
            <a:endParaRPr kumimoji="1" lang="en-US" altLang="ja-JP" sz="1200" b="1" dirty="0">
              <a:solidFill>
                <a:schemeClr val="accent5"/>
              </a:solidFill>
              <a:latin typeface="メイリオ" panose="020B0604030504040204" pitchFamily="50" charset="-128"/>
              <a:ea typeface="メイリオ" panose="020B0604030504040204" pitchFamily="50" charset="-128"/>
            </a:endParaRPr>
          </a:p>
          <a:p>
            <a:pPr algn="ctr"/>
            <a:r>
              <a:rPr kumimoji="1" lang="en-US" altLang="ja-JP" sz="1200" b="1" dirty="0">
                <a:solidFill>
                  <a:schemeClr val="accent5"/>
                </a:solidFill>
                <a:latin typeface="メイリオ" panose="020B0604030504040204" pitchFamily="50" charset="-128"/>
                <a:ea typeface="メイリオ" panose="020B0604030504040204" pitchFamily="50" charset="-128"/>
              </a:rPr>
              <a:t>sub</a:t>
            </a:r>
          </a:p>
          <a:p>
            <a:pPr algn="ctr"/>
            <a:endParaRPr kumimoji="1" lang="en-US" altLang="ja-JP" sz="1200" b="1" dirty="0">
              <a:solidFill>
                <a:schemeClr val="accent5"/>
              </a:solidFill>
              <a:latin typeface="メイリオ" panose="020B0604030504040204" pitchFamily="50" charset="-128"/>
              <a:ea typeface="メイリオ" panose="020B0604030504040204" pitchFamily="50" charset="-128"/>
            </a:endParaRPr>
          </a:p>
          <a:p>
            <a:pPr algn="ctr"/>
            <a:r>
              <a:rPr kumimoji="1" lang="ja-JP" altLang="en-US" sz="1050" dirty="0">
                <a:solidFill>
                  <a:schemeClr val="tx1"/>
                </a:solidFill>
                <a:latin typeface="メイリオ" panose="020B0604030504040204" pitchFamily="50" charset="-128"/>
                <a:ea typeface="メイリオ" panose="020B0604030504040204" pitchFamily="50" charset="-128"/>
              </a:rPr>
              <a:t>ブックを開き、処理する月の特定とチェックボックスの内容を判定し、該当するモジュールを呼び出す</a:t>
            </a:r>
            <a:endParaRPr kumimoji="1" lang="en-US" altLang="ja-JP" sz="1200" dirty="0">
              <a:solidFill>
                <a:schemeClr val="tx1"/>
              </a:solidFill>
              <a:latin typeface="メイリオ" panose="020B0604030504040204" pitchFamily="50" charset="-128"/>
              <a:ea typeface="メイリオ" panose="020B0604030504040204" pitchFamily="50" charset="-128"/>
            </a:endParaRPr>
          </a:p>
        </p:txBody>
      </p:sp>
      <p:sp>
        <p:nvSpPr>
          <p:cNvPr id="3" name="矢印: 右 2">
            <a:extLst>
              <a:ext uri="{FF2B5EF4-FFF2-40B4-BE49-F238E27FC236}">
                <a16:creationId xmlns:a16="http://schemas.microsoft.com/office/drawing/2014/main" id="{F986E6C8-AB2F-487A-B970-D096AABF09B2}"/>
              </a:ext>
            </a:extLst>
          </p:cNvPr>
          <p:cNvSpPr/>
          <p:nvPr/>
        </p:nvSpPr>
        <p:spPr>
          <a:xfrm>
            <a:off x="2458452" y="3429000"/>
            <a:ext cx="798155" cy="385194"/>
          </a:xfrm>
          <a:prstGeom prst="rightArrow">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2A3A854A-0A38-439D-8189-94D4628CFA2A}"/>
              </a:ext>
            </a:extLst>
          </p:cNvPr>
          <p:cNvSpPr/>
          <p:nvPr/>
        </p:nvSpPr>
        <p:spPr>
          <a:xfrm rot="16200000">
            <a:off x="3107816" y="2336899"/>
            <a:ext cx="798155" cy="385194"/>
          </a:xfrm>
          <a:prstGeom prst="rightArrow">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6D5F7B14-682E-4F7D-B7E6-9C52ADF27D4C}"/>
              </a:ext>
            </a:extLst>
          </p:cNvPr>
          <p:cNvSpPr/>
          <p:nvPr/>
        </p:nvSpPr>
        <p:spPr>
          <a:xfrm rot="5400000">
            <a:off x="3558643" y="2348412"/>
            <a:ext cx="798155" cy="385194"/>
          </a:xfrm>
          <a:prstGeom prst="rightArrow">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吹き出し: 角を丸めた四角形 3">
            <a:extLst>
              <a:ext uri="{FF2B5EF4-FFF2-40B4-BE49-F238E27FC236}">
                <a16:creationId xmlns:a16="http://schemas.microsoft.com/office/drawing/2014/main" id="{632AD049-9CC1-4AFD-A809-4E7C57AA748D}"/>
              </a:ext>
            </a:extLst>
          </p:cNvPr>
          <p:cNvSpPr/>
          <p:nvPr/>
        </p:nvSpPr>
        <p:spPr>
          <a:xfrm>
            <a:off x="2530171" y="2951597"/>
            <a:ext cx="566856" cy="385194"/>
          </a:xfrm>
          <a:prstGeom prst="wedgeRoundRectCallout">
            <a:avLst>
              <a:gd name="adj1" fmla="val -15119"/>
              <a:gd name="adj2" fmla="val 77588"/>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accent6"/>
                </a:solidFill>
              </a:rPr>
              <a:t>Path</a:t>
            </a:r>
            <a:r>
              <a:rPr kumimoji="1" lang="ja-JP" altLang="en-US" sz="1000" b="1" dirty="0">
                <a:solidFill>
                  <a:schemeClr val="accent6"/>
                </a:solidFill>
              </a:rPr>
              <a:t>変数</a:t>
            </a:r>
          </a:p>
        </p:txBody>
      </p:sp>
      <p:sp>
        <p:nvSpPr>
          <p:cNvPr id="34" name="吹き出し: 角を丸めた四角形 33">
            <a:extLst>
              <a:ext uri="{FF2B5EF4-FFF2-40B4-BE49-F238E27FC236}">
                <a16:creationId xmlns:a16="http://schemas.microsoft.com/office/drawing/2014/main" id="{68CDBB55-CE19-4A29-B91F-C71C0EBC5075}"/>
              </a:ext>
            </a:extLst>
          </p:cNvPr>
          <p:cNvSpPr/>
          <p:nvPr/>
        </p:nvSpPr>
        <p:spPr>
          <a:xfrm>
            <a:off x="1997378" y="2389202"/>
            <a:ext cx="1251285" cy="385194"/>
          </a:xfrm>
          <a:prstGeom prst="wedgeRoundRectCallout">
            <a:avLst>
              <a:gd name="adj1" fmla="val 66951"/>
              <a:gd name="adj2" fmla="val -24446"/>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accent6"/>
                </a:solidFill>
              </a:rPr>
              <a:t>コンボボックス値</a:t>
            </a:r>
          </a:p>
        </p:txBody>
      </p:sp>
      <p:sp>
        <p:nvSpPr>
          <p:cNvPr id="35" name="吹き出し: 角を丸めた四角形 34">
            <a:extLst>
              <a:ext uri="{FF2B5EF4-FFF2-40B4-BE49-F238E27FC236}">
                <a16:creationId xmlns:a16="http://schemas.microsoft.com/office/drawing/2014/main" id="{79FE7C14-0C71-4B32-B280-93C084E0456E}"/>
              </a:ext>
            </a:extLst>
          </p:cNvPr>
          <p:cNvSpPr/>
          <p:nvPr/>
        </p:nvSpPr>
        <p:spPr>
          <a:xfrm>
            <a:off x="4150318" y="2145758"/>
            <a:ext cx="566856" cy="385194"/>
          </a:xfrm>
          <a:prstGeom prst="wedgeRoundRectCallout">
            <a:avLst>
              <a:gd name="adj1" fmla="val -73135"/>
              <a:gd name="adj2" fmla="val 50518"/>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accent6"/>
                </a:solidFill>
              </a:rPr>
              <a:t>置換文字</a:t>
            </a:r>
          </a:p>
        </p:txBody>
      </p:sp>
      <p:sp>
        <p:nvSpPr>
          <p:cNvPr id="36" name="四角形: 角を丸くする 35">
            <a:extLst>
              <a:ext uri="{FF2B5EF4-FFF2-40B4-BE49-F238E27FC236}">
                <a16:creationId xmlns:a16="http://schemas.microsoft.com/office/drawing/2014/main" id="{039D289F-95B0-40A9-A923-515BCE9593B8}"/>
              </a:ext>
            </a:extLst>
          </p:cNvPr>
          <p:cNvSpPr/>
          <p:nvPr/>
        </p:nvSpPr>
        <p:spPr>
          <a:xfrm>
            <a:off x="5661210" y="816783"/>
            <a:ext cx="2604928" cy="1340001"/>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accent5"/>
                </a:solidFill>
                <a:latin typeface="メイリオ" panose="020B0604030504040204" pitchFamily="50" charset="-128"/>
                <a:ea typeface="メイリオ" panose="020B0604030504040204" pitchFamily="50" charset="-128"/>
              </a:rPr>
              <a:t>ConvMonthToIndex</a:t>
            </a:r>
            <a:endParaRPr kumimoji="1" lang="en-US" altLang="ja-JP" sz="1200" b="1" dirty="0">
              <a:solidFill>
                <a:schemeClr val="accent5"/>
              </a:solidFill>
              <a:latin typeface="メイリオ" panose="020B0604030504040204" pitchFamily="50" charset="-128"/>
              <a:ea typeface="メイリオ" panose="020B0604030504040204" pitchFamily="50" charset="-128"/>
            </a:endParaRPr>
          </a:p>
          <a:p>
            <a:pPr algn="ctr"/>
            <a:r>
              <a:rPr kumimoji="1" lang="ja-JP" altLang="en-US" sz="1200" b="1" dirty="0">
                <a:solidFill>
                  <a:schemeClr val="accent5"/>
                </a:solidFill>
                <a:latin typeface="メイリオ" panose="020B0604030504040204" pitchFamily="50" charset="-128"/>
                <a:ea typeface="メイリオ" panose="020B0604030504040204" pitchFamily="50" charset="-128"/>
              </a:rPr>
              <a:t>関数</a:t>
            </a:r>
            <a:endParaRPr kumimoji="1" lang="en-US" altLang="ja-JP" sz="1200" b="1" dirty="0">
              <a:solidFill>
                <a:schemeClr val="accent5"/>
              </a:solidFill>
              <a:latin typeface="メイリオ" panose="020B0604030504040204" pitchFamily="50" charset="-128"/>
              <a:ea typeface="メイリオ" panose="020B0604030504040204" pitchFamily="50" charset="-128"/>
            </a:endParaRPr>
          </a:p>
          <a:p>
            <a:pPr algn="ctr"/>
            <a:endParaRPr kumimoji="1" lang="en-US" altLang="ja-JP" sz="1200" b="1" dirty="0">
              <a:solidFill>
                <a:schemeClr val="accent5"/>
              </a:solidFill>
              <a:latin typeface="メイリオ" panose="020B0604030504040204" pitchFamily="50" charset="-128"/>
              <a:ea typeface="メイリオ" panose="020B0604030504040204" pitchFamily="50" charset="-128"/>
            </a:endParaRPr>
          </a:p>
          <a:p>
            <a:pPr algn="ctr"/>
            <a:r>
              <a:rPr kumimoji="1" lang="ja-JP" altLang="en-US" sz="1000" dirty="0">
                <a:solidFill>
                  <a:schemeClr val="tx1"/>
                </a:solidFill>
                <a:latin typeface="メイリオ" panose="020B0604030504040204" pitchFamily="50" charset="-128"/>
                <a:ea typeface="メイリオ" panose="020B0604030504040204" pitchFamily="50" charset="-128"/>
              </a:rPr>
              <a:t>月のから書き込み先を特定する</a:t>
            </a:r>
            <a:endParaRPr kumimoji="1" lang="en-US" altLang="ja-JP" sz="1200" dirty="0">
              <a:solidFill>
                <a:schemeClr val="tx1"/>
              </a:solidFill>
              <a:latin typeface="メイリオ" panose="020B0604030504040204" pitchFamily="50" charset="-128"/>
              <a:ea typeface="メイリオ" panose="020B0604030504040204" pitchFamily="50" charset="-128"/>
            </a:endParaRPr>
          </a:p>
        </p:txBody>
      </p:sp>
      <p:sp>
        <p:nvSpPr>
          <p:cNvPr id="37" name="矢印: 右 36">
            <a:extLst>
              <a:ext uri="{FF2B5EF4-FFF2-40B4-BE49-F238E27FC236}">
                <a16:creationId xmlns:a16="http://schemas.microsoft.com/office/drawing/2014/main" id="{8A62D793-50C9-4AAE-B68F-7F7718A22057}"/>
              </a:ext>
            </a:extLst>
          </p:cNvPr>
          <p:cNvSpPr/>
          <p:nvPr/>
        </p:nvSpPr>
        <p:spPr>
          <a:xfrm rot="19404660">
            <a:off x="5139575" y="2277878"/>
            <a:ext cx="798155" cy="385194"/>
          </a:xfrm>
          <a:prstGeom prst="rightArrow">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70D1452D-6950-49B7-95C4-75E886B8EE7F}"/>
              </a:ext>
            </a:extLst>
          </p:cNvPr>
          <p:cNvSpPr/>
          <p:nvPr/>
        </p:nvSpPr>
        <p:spPr>
          <a:xfrm rot="8604660">
            <a:off x="5353227" y="2448219"/>
            <a:ext cx="1135227" cy="385194"/>
          </a:xfrm>
          <a:prstGeom prst="rightArrow">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吹き出し: 角を丸めた四角形 38">
            <a:extLst>
              <a:ext uri="{FF2B5EF4-FFF2-40B4-BE49-F238E27FC236}">
                <a16:creationId xmlns:a16="http://schemas.microsoft.com/office/drawing/2014/main" id="{75BDC68F-72A3-430B-AE0E-615AE6998A9D}"/>
              </a:ext>
            </a:extLst>
          </p:cNvPr>
          <p:cNvSpPr/>
          <p:nvPr/>
        </p:nvSpPr>
        <p:spPr>
          <a:xfrm>
            <a:off x="4360702" y="1578279"/>
            <a:ext cx="1251285" cy="385194"/>
          </a:xfrm>
          <a:prstGeom prst="wedgeRoundRectCallout">
            <a:avLst>
              <a:gd name="adj1" fmla="val 42592"/>
              <a:gd name="adj2" fmla="val 162965"/>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accent6"/>
                </a:solidFill>
              </a:rPr>
              <a:t>コンボボックス値</a:t>
            </a:r>
          </a:p>
        </p:txBody>
      </p:sp>
      <p:sp>
        <p:nvSpPr>
          <p:cNvPr id="40" name="吹き出し: 角を丸めた四角形 39">
            <a:extLst>
              <a:ext uri="{FF2B5EF4-FFF2-40B4-BE49-F238E27FC236}">
                <a16:creationId xmlns:a16="http://schemas.microsoft.com/office/drawing/2014/main" id="{8CF0BE7E-5548-42AE-A762-429D6011957C}"/>
              </a:ext>
            </a:extLst>
          </p:cNvPr>
          <p:cNvSpPr/>
          <p:nvPr/>
        </p:nvSpPr>
        <p:spPr>
          <a:xfrm>
            <a:off x="6476568" y="2226665"/>
            <a:ext cx="753609" cy="385194"/>
          </a:xfrm>
          <a:prstGeom prst="wedgeRoundRectCallout">
            <a:avLst>
              <a:gd name="adj1" fmla="val -75965"/>
              <a:gd name="adj2" fmla="val -18199"/>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accent6"/>
                </a:solidFill>
              </a:rPr>
              <a:t>カラム数</a:t>
            </a:r>
          </a:p>
        </p:txBody>
      </p:sp>
      <p:sp>
        <p:nvSpPr>
          <p:cNvPr id="43" name="四角形: 角を丸くする 42">
            <a:extLst>
              <a:ext uri="{FF2B5EF4-FFF2-40B4-BE49-F238E27FC236}">
                <a16:creationId xmlns:a16="http://schemas.microsoft.com/office/drawing/2014/main" id="{3D76E937-933D-4418-95CE-D07387E36DFB}"/>
              </a:ext>
            </a:extLst>
          </p:cNvPr>
          <p:cNvSpPr/>
          <p:nvPr/>
        </p:nvSpPr>
        <p:spPr>
          <a:xfrm>
            <a:off x="314735" y="5200895"/>
            <a:ext cx="2604928" cy="983338"/>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accent5"/>
                </a:solidFill>
                <a:latin typeface="メイリオ" panose="020B0604030504040204" pitchFamily="50" charset="-128"/>
                <a:ea typeface="メイリオ" panose="020B0604030504040204" pitchFamily="50" charset="-128"/>
              </a:rPr>
              <a:t>ファイル選択</a:t>
            </a:r>
            <a:endParaRPr kumimoji="1" lang="en-US" altLang="ja-JP" sz="1200" b="1" dirty="0">
              <a:solidFill>
                <a:schemeClr val="accent5"/>
              </a:solidFill>
              <a:latin typeface="メイリオ" panose="020B0604030504040204" pitchFamily="50" charset="-128"/>
              <a:ea typeface="メイリオ" panose="020B0604030504040204" pitchFamily="50" charset="-128"/>
            </a:endParaRPr>
          </a:p>
          <a:p>
            <a:pPr algn="ctr"/>
            <a:r>
              <a:rPr kumimoji="1" lang="ja-JP" altLang="en-US" sz="1200" b="1" dirty="0">
                <a:solidFill>
                  <a:schemeClr val="accent5"/>
                </a:solidFill>
                <a:latin typeface="メイリオ" panose="020B0604030504040204" pitchFamily="50" charset="-128"/>
                <a:ea typeface="メイリオ" panose="020B0604030504040204" pitchFamily="50" charset="-128"/>
              </a:rPr>
              <a:t>関数</a:t>
            </a:r>
            <a:endParaRPr kumimoji="1" lang="en-US" altLang="ja-JP" sz="1200" b="1" dirty="0">
              <a:solidFill>
                <a:schemeClr val="accent5"/>
              </a:solidFill>
              <a:latin typeface="メイリオ" panose="020B0604030504040204" pitchFamily="50" charset="-128"/>
              <a:ea typeface="メイリオ" panose="020B0604030504040204" pitchFamily="50" charset="-128"/>
            </a:endParaRPr>
          </a:p>
          <a:p>
            <a:pPr algn="ctr"/>
            <a:endParaRPr kumimoji="1" lang="en-US" altLang="ja-JP" sz="1200" b="1" dirty="0">
              <a:solidFill>
                <a:schemeClr val="accent5"/>
              </a:solidFill>
              <a:latin typeface="メイリオ" panose="020B0604030504040204" pitchFamily="50" charset="-128"/>
              <a:ea typeface="メイリオ" panose="020B0604030504040204" pitchFamily="50" charset="-128"/>
            </a:endParaRPr>
          </a:p>
          <a:p>
            <a:pPr algn="ctr"/>
            <a:r>
              <a:rPr kumimoji="1" lang="en-US" altLang="ja-JP" sz="1000" dirty="0">
                <a:solidFill>
                  <a:schemeClr val="tx1"/>
                </a:solidFill>
                <a:latin typeface="メイリオ" panose="020B0604030504040204" pitchFamily="50" charset="-128"/>
                <a:ea typeface="メイリオ" panose="020B0604030504040204" pitchFamily="50" charset="-128"/>
              </a:rPr>
              <a:t>Path</a:t>
            </a:r>
            <a:r>
              <a:rPr kumimoji="1" lang="ja-JP" altLang="en-US" sz="1000" dirty="0">
                <a:solidFill>
                  <a:schemeClr val="tx1"/>
                </a:solidFill>
                <a:latin typeface="メイリオ" panose="020B0604030504040204" pitchFamily="50" charset="-128"/>
                <a:ea typeface="メイリオ" panose="020B0604030504040204" pitchFamily="50" charset="-128"/>
              </a:rPr>
              <a:t>情報が入っているかを判定する</a:t>
            </a:r>
            <a:endParaRPr kumimoji="1" lang="en-US" altLang="ja-JP" sz="1200" dirty="0">
              <a:solidFill>
                <a:schemeClr val="tx1"/>
              </a:solidFill>
              <a:latin typeface="メイリオ" panose="020B0604030504040204" pitchFamily="50" charset="-128"/>
              <a:ea typeface="メイリオ" panose="020B0604030504040204" pitchFamily="50" charset="-128"/>
            </a:endParaRPr>
          </a:p>
        </p:txBody>
      </p:sp>
      <p:sp>
        <p:nvSpPr>
          <p:cNvPr id="44" name="矢印: 右 43">
            <a:extLst>
              <a:ext uri="{FF2B5EF4-FFF2-40B4-BE49-F238E27FC236}">
                <a16:creationId xmlns:a16="http://schemas.microsoft.com/office/drawing/2014/main" id="{E45D1F00-7139-4C0B-9FA2-A8D736DA5976}"/>
              </a:ext>
            </a:extLst>
          </p:cNvPr>
          <p:cNvSpPr/>
          <p:nvPr/>
        </p:nvSpPr>
        <p:spPr>
          <a:xfrm rot="16200000">
            <a:off x="728313" y="4514086"/>
            <a:ext cx="798155" cy="385194"/>
          </a:xfrm>
          <a:prstGeom prst="rightArrow">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矢印: 右 44">
            <a:extLst>
              <a:ext uri="{FF2B5EF4-FFF2-40B4-BE49-F238E27FC236}">
                <a16:creationId xmlns:a16="http://schemas.microsoft.com/office/drawing/2014/main" id="{46C75598-1CE8-432C-9E82-4446B3A035D9}"/>
              </a:ext>
            </a:extLst>
          </p:cNvPr>
          <p:cNvSpPr/>
          <p:nvPr/>
        </p:nvSpPr>
        <p:spPr>
          <a:xfrm rot="5400000">
            <a:off x="1179140" y="4525599"/>
            <a:ext cx="798155" cy="385194"/>
          </a:xfrm>
          <a:prstGeom prst="rightArrow">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吹き出し: 角を丸めた四角形 45">
            <a:extLst>
              <a:ext uri="{FF2B5EF4-FFF2-40B4-BE49-F238E27FC236}">
                <a16:creationId xmlns:a16="http://schemas.microsoft.com/office/drawing/2014/main" id="{795E8203-2D85-4BA7-B1B5-B9C888163D10}"/>
              </a:ext>
            </a:extLst>
          </p:cNvPr>
          <p:cNvSpPr/>
          <p:nvPr/>
        </p:nvSpPr>
        <p:spPr>
          <a:xfrm>
            <a:off x="261826" y="4322945"/>
            <a:ext cx="566856" cy="385194"/>
          </a:xfrm>
          <a:prstGeom prst="wedgeRoundRectCallout">
            <a:avLst>
              <a:gd name="adj1" fmla="val 91006"/>
              <a:gd name="adj2" fmla="val 60930"/>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b="1" dirty="0">
                <a:solidFill>
                  <a:schemeClr val="accent6"/>
                </a:solidFill>
              </a:rPr>
              <a:t>path</a:t>
            </a:r>
            <a:endParaRPr kumimoji="1" lang="ja-JP" altLang="en-US" sz="1000" b="1" dirty="0">
              <a:solidFill>
                <a:schemeClr val="accent6"/>
              </a:solidFill>
            </a:endParaRPr>
          </a:p>
        </p:txBody>
      </p:sp>
      <p:sp>
        <p:nvSpPr>
          <p:cNvPr id="47" name="四角形: 角を丸くする 46">
            <a:extLst>
              <a:ext uri="{FF2B5EF4-FFF2-40B4-BE49-F238E27FC236}">
                <a16:creationId xmlns:a16="http://schemas.microsoft.com/office/drawing/2014/main" id="{B93EB63B-8E0D-4830-813D-ED6C69430946}"/>
              </a:ext>
            </a:extLst>
          </p:cNvPr>
          <p:cNvSpPr/>
          <p:nvPr/>
        </p:nvSpPr>
        <p:spPr>
          <a:xfrm>
            <a:off x="3411689" y="5198912"/>
            <a:ext cx="2099602" cy="1340001"/>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accent5"/>
                </a:solidFill>
                <a:latin typeface="メイリオ" panose="020B0604030504040204" pitchFamily="50" charset="-128"/>
                <a:ea typeface="メイリオ" panose="020B0604030504040204" pitchFamily="50" charset="-128"/>
              </a:rPr>
              <a:t>履歴管理</a:t>
            </a:r>
            <a:endParaRPr kumimoji="1" lang="en-US" altLang="ja-JP" sz="1200" b="1" dirty="0">
              <a:solidFill>
                <a:schemeClr val="accent5"/>
              </a:solidFill>
              <a:latin typeface="メイリオ" panose="020B0604030504040204" pitchFamily="50" charset="-128"/>
              <a:ea typeface="メイリオ" panose="020B0604030504040204" pitchFamily="50" charset="-128"/>
            </a:endParaRPr>
          </a:p>
          <a:p>
            <a:pPr algn="ctr"/>
            <a:r>
              <a:rPr kumimoji="1" lang="ja-JP" altLang="en-US" sz="1200" b="1" dirty="0">
                <a:solidFill>
                  <a:schemeClr val="accent5"/>
                </a:solidFill>
                <a:latin typeface="メイリオ" panose="020B0604030504040204" pitchFamily="50" charset="-128"/>
                <a:ea typeface="メイリオ" panose="020B0604030504040204" pitchFamily="50" charset="-128"/>
              </a:rPr>
              <a:t>モジュール</a:t>
            </a:r>
            <a:endParaRPr kumimoji="1" lang="en-US" altLang="ja-JP" sz="1200" b="1" dirty="0">
              <a:solidFill>
                <a:schemeClr val="accent5"/>
              </a:solidFill>
              <a:latin typeface="メイリオ" panose="020B0604030504040204" pitchFamily="50" charset="-128"/>
              <a:ea typeface="メイリオ" panose="020B0604030504040204" pitchFamily="50" charset="-128"/>
            </a:endParaRPr>
          </a:p>
          <a:p>
            <a:pPr algn="ctr"/>
            <a:endParaRPr kumimoji="1" lang="en-US" altLang="ja-JP" sz="1200" b="1" dirty="0">
              <a:solidFill>
                <a:schemeClr val="accent5"/>
              </a:solidFill>
              <a:latin typeface="メイリオ" panose="020B0604030504040204" pitchFamily="50" charset="-128"/>
              <a:ea typeface="メイリオ" panose="020B0604030504040204" pitchFamily="50" charset="-128"/>
            </a:endParaRPr>
          </a:p>
          <a:p>
            <a:pPr algn="ctr"/>
            <a:r>
              <a:rPr kumimoji="1" lang="ja-JP" altLang="en-US" sz="1050" dirty="0">
                <a:solidFill>
                  <a:schemeClr val="tx1"/>
                </a:solidFill>
                <a:latin typeface="メイリオ" panose="020B0604030504040204" pitchFamily="50" charset="-128"/>
                <a:ea typeface="メイリオ" panose="020B0604030504040204" pitchFamily="50" charset="-128"/>
              </a:rPr>
              <a:t>履歴管理シートに値を入力していく</a:t>
            </a:r>
            <a:endParaRPr kumimoji="1" lang="en-US" altLang="ja-JP" sz="1200" dirty="0">
              <a:solidFill>
                <a:schemeClr val="tx1"/>
              </a:solidFill>
              <a:latin typeface="メイリオ" panose="020B0604030504040204" pitchFamily="50" charset="-128"/>
              <a:ea typeface="メイリオ" panose="020B0604030504040204" pitchFamily="50" charset="-128"/>
            </a:endParaRPr>
          </a:p>
        </p:txBody>
      </p:sp>
      <p:sp>
        <p:nvSpPr>
          <p:cNvPr id="48" name="矢印: 右 47">
            <a:extLst>
              <a:ext uri="{FF2B5EF4-FFF2-40B4-BE49-F238E27FC236}">
                <a16:creationId xmlns:a16="http://schemas.microsoft.com/office/drawing/2014/main" id="{E30C56CB-B1EB-4C1B-9838-64359F942B91}"/>
              </a:ext>
            </a:extLst>
          </p:cNvPr>
          <p:cNvSpPr/>
          <p:nvPr/>
        </p:nvSpPr>
        <p:spPr>
          <a:xfrm rot="16200000">
            <a:off x="3869815" y="4509589"/>
            <a:ext cx="798155" cy="385194"/>
          </a:xfrm>
          <a:prstGeom prst="rightArrow">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矢印: 右 48">
            <a:extLst>
              <a:ext uri="{FF2B5EF4-FFF2-40B4-BE49-F238E27FC236}">
                <a16:creationId xmlns:a16="http://schemas.microsoft.com/office/drawing/2014/main" id="{17BD971D-A3CB-4D22-ACA6-2FC62E8F6DA0}"/>
              </a:ext>
            </a:extLst>
          </p:cNvPr>
          <p:cNvSpPr/>
          <p:nvPr/>
        </p:nvSpPr>
        <p:spPr>
          <a:xfrm rot="5400000">
            <a:off x="4320642" y="4521102"/>
            <a:ext cx="798155" cy="385194"/>
          </a:xfrm>
          <a:prstGeom prst="rightArrow">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吹き出し: 角を丸めた四角形 49">
            <a:extLst>
              <a:ext uri="{FF2B5EF4-FFF2-40B4-BE49-F238E27FC236}">
                <a16:creationId xmlns:a16="http://schemas.microsoft.com/office/drawing/2014/main" id="{2F932582-1D7C-46A7-A0BF-9DBEDB8C8343}"/>
              </a:ext>
            </a:extLst>
          </p:cNvPr>
          <p:cNvSpPr/>
          <p:nvPr/>
        </p:nvSpPr>
        <p:spPr>
          <a:xfrm>
            <a:off x="5035567" y="4314620"/>
            <a:ext cx="1251285" cy="786643"/>
          </a:xfrm>
          <a:prstGeom prst="wedgeRoundRectCallout">
            <a:avLst>
              <a:gd name="adj1" fmla="val -61895"/>
              <a:gd name="adj2" fmla="val 27613"/>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accent6"/>
                </a:solidFill>
              </a:rPr>
              <a:t>シート名</a:t>
            </a:r>
            <a:endParaRPr kumimoji="1" lang="en-US" altLang="ja-JP" sz="1000" b="1" dirty="0">
              <a:solidFill>
                <a:schemeClr val="accent6"/>
              </a:solidFill>
            </a:endParaRPr>
          </a:p>
          <a:p>
            <a:pPr algn="ctr"/>
            <a:r>
              <a:rPr kumimoji="1" lang="ja-JP" altLang="en-US" sz="1000" b="1" dirty="0">
                <a:solidFill>
                  <a:schemeClr val="accent6"/>
                </a:solidFill>
              </a:rPr>
              <a:t>売上</a:t>
            </a:r>
            <a:r>
              <a:rPr kumimoji="1" lang="en-US" altLang="ja-JP" sz="1000" b="1" dirty="0">
                <a:solidFill>
                  <a:schemeClr val="accent6"/>
                </a:solidFill>
              </a:rPr>
              <a:t>or</a:t>
            </a:r>
            <a:r>
              <a:rPr kumimoji="1" lang="ja-JP" altLang="en-US" sz="1000" b="1" dirty="0">
                <a:solidFill>
                  <a:schemeClr val="accent6"/>
                </a:solidFill>
              </a:rPr>
              <a:t>利益</a:t>
            </a:r>
            <a:endParaRPr kumimoji="1" lang="en-US" altLang="ja-JP" sz="1000" b="1" dirty="0">
              <a:solidFill>
                <a:schemeClr val="accent6"/>
              </a:solidFill>
            </a:endParaRPr>
          </a:p>
          <a:p>
            <a:pPr algn="ctr"/>
            <a:r>
              <a:rPr kumimoji="1" lang="ja-JP" altLang="en-US" sz="1000" b="1" dirty="0">
                <a:solidFill>
                  <a:schemeClr val="accent6"/>
                </a:solidFill>
              </a:rPr>
              <a:t>月</a:t>
            </a:r>
            <a:endParaRPr kumimoji="1" lang="en-US" altLang="ja-JP" sz="1000" b="1" dirty="0">
              <a:solidFill>
                <a:schemeClr val="accent6"/>
              </a:solidFill>
            </a:endParaRPr>
          </a:p>
          <a:p>
            <a:pPr algn="ctr"/>
            <a:r>
              <a:rPr kumimoji="1" lang="ja-JP" altLang="en-US" sz="1000" b="1" dirty="0">
                <a:solidFill>
                  <a:schemeClr val="accent6"/>
                </a:solidFill>
              </a:rPr>
              <a:t>合計金額</a:t>
            </a:r>
            <a:endParaRPr kumimoji="1" lang="en-US" altLang="ja-JP" sz="1000" b="1" dirty="0">
              <a:solidFill>
                <a:schemeClr val="accent6"/>
              </a:solidFill>
            </a:endParaRPr>
          </a:p>
          <a:p>
            <a:pPr algn="ctr"/>
            <a:r>
              <a:rPr kumimoji="1" lang="en-US" altLang="ja-JP" sz="1000" b="1" dirty="0">
                <a:solidFill>
                  <a:schemeClr val="accent6"/>
                </a:solidFill>
              </a:rPr>
              <a:t>Path</a:t>
            </a:r>
            <a:r>
              <a:rPr kumimoji="1" lang="ja-JP" altLang="en-US" sz="1000" b="1" dirty="0">
                <a:solidFill>
                  <a:schemeClr val="accent6"/>
                </a:solidFill>
              </a:rPr>
              <a:t>情報</a:t>
            </a:r>
          </a:p>
        </p:txBody>
      </p:sp>
    </p:spTree>
    <p:extLst>
      <p:ext uri="{BB962C8B-B14F-4D97-AF65-F5344CB8AC3E}">
        <p14:creationId xmlns:p14="http://schemas.microsoft.com/office/powerpoint/2010/main" val="62870426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6877</TotalTime>
  <Words>116</Words>
  <Application>Microsoft Office PowerPoint</Application>
  <PresentationFormat>画面に合わせる (4:3)</PresentationFormat>
  <Paragraphs>37</Paragraphs>
  <Slides>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HGP創英角ｺﾞｼｯｸUB</vt:lpstr>
      <vt:lpstr>メイリオ</vt:lpstr>
      <vt:lpstr>游ゴシック</vt:lpstr>
      <vt:lpstr>Arial</vt:lpstr>
      <vt:lpstr>Calibri</vt:lpstr>
      <vt:lpstr>Calibri Light</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上田　敬介</dc:creator>
  <cp:lastModifiedBy>office365</cp:lastModifiedBy>
  <cp:revision>1950</cp:revision>
  <cp:lastPrinted>2021-04-16T08:51:14Z</cp:lastPrinted>
  <dcterms:created xsi:type="dcterms:W3CDTF">2020-08-08T14:33:54Z</dcterms:created>
  <dcterms:modified xsi:type="dcterms:W3CDTF">2021-08-14T05:44:11Z</dcterms:modified>
</cp:coreProperties>
</file>