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3" autoAdjust="0"/>
    <p:restoredTop sz="81404" autoAdjust="0"/>
  </p:normalViewPr>
  <p:slideViewPr>
    <p:cSldViewPr snapToGrid="0">
      <p:cViewPr varScale="1">
        <p:scale>
          <a:sx n="71" d="100"/>
          <a:sy n="71" d="100"/>
        </p:scale>
        <p:origin x="9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CFB6E-5249-487C-A194-761DEADA4DB9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8CAC8-A5C0-41DF-9098-FA0416E60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05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これからチーム「プロジェクトタカチ」の発表を始めたいと思います。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クリック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私たちのチームでは「ガチ戦びっくり、限定ジャンケン」というゲームです。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次ページへ</a:t>
            </a:r>
            <a:r>
              <a:rPr kumimoji="1" lang="en-US" altLang="ja-JP" dirty="0" smtClean="0"/>
              <a:t>】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8CAC8-A5C0-41DF-9098-FA0416E608A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67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概要としては、まずプレイ人数は２人で遊ぶゲームとなっています。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クリック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そして、ルールは、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両者</a:t>
            </a:r>
            <a:r>
              <a:rPr lang="ja-JP" altLang="en-US" sz="1200" dirty="0" smtClean="0">
                <a:solidFill>
                  <a:schemeClr val="tx1"/>
                </a:solidFill>
              </a:rPr>
              <a:t>共に「グー」、「チョキ」、「パー」の３種類を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何枚か所持しており、各勝負に１枚ずつ選びます。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その後、勝敗を決定し、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先に半数回勝利したプレイヤーの勝利になります。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endParaRPr kumimoji="1" lang="en-US" altLang="ja-JP" sz="1200" dirty="0" smtClean="0">
              <a:solidFill>
                <a:schemeClr val="tx1"/>
              </a:solidFill>
            </a:endParaRPr>
          </a:p>
          <a:p>
            <a:r>
              <a:rPr kumimoji="1" lang="ja-JP" altLang="en-US" sz="1200" dirty="0" smtClean="0">
                <a:solidFill>
                  <a:schemeClr val="tx1"/>
                </a:solidFill>
              </a:rPr>
              <a:t>例としては、５本勝負の場合３本先取したプレイヤーが勝利となります。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endParaRPr kumimoji="1" lang="en-US" altLang="ja-JP" sz="1200" dirty="0" smtClean="0">
              <a:solidFill>
                <a:schemeClr val="tx1"/>
              </a:solidFill>
            </a:endParaRPr>
          </a:p>
          <a:p>
            <a:r>
              <a:rPr kumimoji="1" lang="en-US" altLang="ja-JP" sz="12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クリック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】</a:t>
            </a:r>
          </a:p>
          <a:p>
            <a:r>
              <a:rPr kumimoji="1" lang="ja-JP" altLang="en-US" sz="1200" dirty="0" smtClean="0">
                <a:solidFill>
                  <a:schemeClr val="tx1"/>
                </a:solidFill>
              </a:rPr>
              <a:t>ですが、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実際の限定ジャンケンのよう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に実装できず、（笑）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r>
              <a:rPr kumimoji="1" lang="en-US" altLang="ja-JP" sz="12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次ページへ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】</a:t>
            </a:r>
            <a:endParaRPr kumimoji="1" lang="ja-JP" altLang="en-US" sz="1200" dirty="0" smtClean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8CAC8-A5C0-41DF-9098-FA0416E608A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29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実際のところ、書いてある内容になってしまいました。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クリック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なので、結局は普通のジャンケンとなってしまいました。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次ページへ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8CAC8-A5C0-41DF-9098-FA0416E608A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00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では、実際にプレイしてみたいと思います。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ここで終了</a:t>
            </a:r>
            <a:r>
              <a:rPr kumimoji="1" lang="en-US" altLang="ja-JP" smtClean="0"/>
              <a:t>】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8CAC8-A5C0-41DF-9098-FA0416E608A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2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10F-D6B9-42B6-9628-824165F73E43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161F-D2A2-411F-A639-BDAA72D7F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819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10F-D6B9-42B6-9628-824165F73E43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161F-D2A2-411F-A639-BDAA72D7F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8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10F-D6B9-42B6-9628-824165F73E43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161F-D2A2-411F-A639-BDAA72D7F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94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10F-D6B9-42B6-9628-824165F73E43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161F-D2A2-411F-A639-BDAA72D7F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00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10F-D6B9-42B6-9628-824165F73E43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161F-D2A2-411F-A639-BDAA72D7F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470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10F-D6B9-42B6-9628-824165F73E43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161F-D2A2-411F-A639-BDAA72D7F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10F-D6B9-42B6-9628-824165F73E43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161F-D2A2-411F-A639-BDAA72D7F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10F-D6B9-42B6-9628-824165F73E43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161F-D2A2-411F-A639-BDAA72D7F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82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10F-D6B9-42B6-9628-824165F73E43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161F-D2A2-411F-A639-BDAA72D7F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10F-D6B9-42B6-9628-824165F73E43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161F-D2A2-411F-A639-BDAA72D7F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72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F87910F-D6B9-42B6-9628-824165F73E43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161F-D2A2-411F-A639-BDAA72D7F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01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F87910F-D6B9-42B6-9628-824165F73E43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61E161F-D2A2-411F-A639-BDAA72D7F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00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0200" y="3744490"/>
            <a:ext cx="9302262" cy="1645920"/>
          </a:xfrm>
        </p:spPr>
        <p:txBody>
          <a:bodyPr/>
          <a:lstStyle/>
          <a:p>
            <a:r>
              <a:rPr kumimoji="1" lang="ja-JP" altLang="en-US" dirty="0" smtClean="0"/>
              <a:t>ガチ戦びっくり！　限定ジャンケン！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850525" y="3061856"/>
            <a:ext cx="6801612" cy="568035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タイトル名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362822" y="1056023"/>
            <a:ext cx="7777018" cy="151476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  <a:buClr>
                <a:srgbClr val="9BAFB5"/>
              </a:buClr>
            </a:pPr>
            <a:r>
              <a:rPr lang="ja-JP" altLang="en-US" sz="2800" dirty="0">
                <a:solidFill>
                  <a:schemeClr val="bg1"/>
                </a:solidFill>
              </a:rPr>
              <a:t>★　チーム名　★　</a:t>
            </a:r>
            <a:endParaRPr lang="en-US" altLang="ja-JP" sz="2800" dirty="0">
              <a:solidFill>
                <a:schemeClr val="bg1"/>
              </a:solidFill>
            </a:endParaRPr>
          </a:p>
          <a:p>
            <a:pPr lvl="0" algn="ctr">
              <a:spcBef>
                <a:spcPts val="1000"/>
              </a:spcBef>
              <a:buClr>
                <a:srgbClr val="9BAFB5"/>
              </a:buClr>
            </a:pPr>
            <a:r>
              <a:rPr lang="en-US" altLang="ja-JP" sz="2800" b="1" dirty="0" smtClean="0">
                <a:solidFill>
                  <a:schemeClr val="bg1"/>
                </a:solidFill>
              </a:rPr>
              <a:t>Project</a:t>
            </a:r>
            <a:r>
              <a:rPr lang="ja-JP" altLang="en-US" sz="2800" b="1" dirty="0" smtClean="0">
                <a:solidFill>
                  <a:schemeClr val="bg1"/>
                </a:solidFill>
              </a:rPr>
              <a:t>　タカチ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88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17077" y="589380"/>
            <a:ext cx="3357841" cy="1188720"/>
          </a:xfrm>
        </p:spPr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900851" y="1960687"/>
            <a:ext cx="4390291" cy="9319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プレイ人数　：　２人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76700" y="3075258"/>
            <a:ext cx="9838592" cy="264355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ゲームルール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両者共に「グー」、「チョキ」、「パー」の３種類を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複数枚所持しており、両者は各勝負に１枚ずつ選びます。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その後、勝敗を決定し奇数回勝負して、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先に半数回勝利したプレイヤーの勝利となります。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乗算 5"/>
          <p:cNvSpPr/>
          <p:nvPr/>
        </p:nvSpPr>
        <p:spPr>
          <a:xfrm>
            <a:off x="1976799" y="2066192"/>
            <a:ext cx="8238393" cy="4791808"/>
          </a:xfrm>
          <a:prstGeom prst="mathMultiply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35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32391" y="955900"/>
            <a:ext cx="4527218" cy="1188720"/>
          </a:xfrm>
        </p:spPr>
        <p:txBody>
          <a:bodyPr/>
          <a:lstStyle/>
          <a:p>
            <a:r>
              <a:rPr kumimoji="1" lang="ja-JP" altLang="en-US" dirty="0" smtClean="0"/>
              <a:t>実際のところ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76704" y="2723566"/>
            <a:ext cx="9838592" cy="264355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ゲームルール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各プレイヤーは「グー」、「チョキ」、「パー」の３種類を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両者は各勝負に１枚ずつ選んで勝負し、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勝</a:t>
            </a:r>
            <a:r>
              <a:rPr lang="ja-JP" altLang="en-US" sz="2000" dirty="0" smtClean="0">
                <a:solidFill>
                  <a:schemeClr val="tx1"/>
                </a:solidFill>
              </a:rPr>
              <a:t>った</a:t>
            </a:r>
            <a:r>
              <a:rPr lang="ja-JP" altLang="en-US" sz="2000" dirty="0">
                <a:solidFill>
                  <a:schemeClr val="tx1"/>
                </a:solidFill>
              </a:rPr>
              <a:t>方</a:t>
            </a:r>
            <a:r>
              <a:rPr lang="ja-JP" altLang="en-US" sz="2000" dirty="0" smtClean="0">
                <a:solidFill>
                  <a:schemeClr val="tx1"/>
                </a:solidFill>
              </a:rPr>
              <a:t>のプレイヤーが勝利となります。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 bwMode="black">
          <a:xfrm rot="20994321">
            <a:off x="2060785" y="3450981"/>
            <a:ext cx="8070430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結局、普通のジャンケンってことです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7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49471" y="2771976"/>
            <a:ext cx="7729728" cy="1188720"/>
          </a:xfrm>
        </p:spPr>
        <p:txBody>
          <a:bodyPr/>
          <a:lstStyle/>
          <a:p>
            <a:r>
              <a:rPr kumimoji="1" lang="ja-JP" altLang="en-US" dirty="0" smtClean="0"/>
              <a:t>実際にプレイ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96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TM10001115[[fn=パーセル]]</Template>
  <TotalTime>111</TotalTime>
  <Words>318</Words>
  <Application>Microsoft Office PowerPoint</Application>
  <PresentationFormat>ワイド画面</PresentationFormat>
  <Paragraphs>45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Gill Sans MT</vt:lpstr>
      <vt:lpstr>HGｺﾞｼｯｸE</vt:lpstr>
      <vt:lpstr>游ゴシック</vt:lpstr>
      <vt:lpstr>Arial</vt:lpstr>
      <vt:lpstr>Parcel</vt:lpstr>
      <vt:lpstr>ガチ戦びっくり！　限定ジャンケン！</vt:lpstr>
      <vt:lpstr>概要</vt:lpstr>
      <vt:lpstr>実際のところ…</vt:lpstr>
      <vt:lpstr>実際にプレイ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ガチ戦びっくり！　限定ジャンケン！</dc:title>
  <dc:creator>大高圭介</dc:creator>
  <cp:lastModifiedBy>大高圭介</cp:lastModifiedBy>
  <cp:revision>11</cp:revision>
  <dcterms:created xsi:type="dcterms:W3CDTF">2017-02-05T21:35:09Z</dcterms:created>
  <dcterms:modified xsi:type="dcterms:W3CDTF">2017-02-05T23:26:42Z</dcterms:modified>
</cp:coreProperties>
</file>