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83" r:id="rId3"/>
    <p:sldId id="382" r:id="rId4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Macintosh PowerPoint</Application>
  <PresentationFormat>ワイド画面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</vt:lpstr>
      <vt:lpstr>Aptos</vt:lpstr>
      <vt:lpstr>Aptos Display</vt:lpstr>
      <vt:lpstr>Arial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4</cp:revision>
  <dcterms:created xsi:type="dcterms:W3CDTF">2025-01-26T06:27:01Z</dcterms:created>
  <dcterms:modified xsi:type="dcterms:W3CDTF">2025-01-26T07:12:34Z</dcterms:modified>
</cp:coreProperties>
</file>