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70" r:id="rId7"/>
    <p:sldId id="280" r:id="rId8"/>
    <p:sldId id="273" r:id="rId9"/>
    <p:sldId id="278" r:id="rId10"/>
    <p:sldId id="257" r:id="rId11"/>
    <p:sldId id="266" r:id="rId12"/>
    <p:sldId id="262" r:id="rId13"/>
    <p:sldId id="286" r:id="rId14"/>
    <p:sldId id="279" r:id="rId15"/>
    <p:sldId id="282" r:id="rId16"/>
    <p:sldId id="283" r:id="rId17"/>
    <p:sldId id="274" r:id="rId18"/>
    <p:sldId id="284" r:id="rId19"/>
    <p:sldId id="264" r:id="rId20"/>
    <p:sldId id="288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8C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B3D4C-C2A3-F045-8292-712ED4E143F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EF24017-35B7-334C-A9B0-50EB47A4FA34}">
      <dgm:prSet phldrT="[テキスト]"/>
      <dgm:spPr/>
      <dgm:t>
        <a:bodyPr/>
        <a:lstStyle/>
        <a:p>
          <a:r>
            <a:rPr kumimoji="1" lang="en-US" altLang="ja-JP" dirty="0" smtClean="0"/>
            <a:t>Q1</a:t>
          </a:r>
          <a:endParaRPr kumimoji="1" lang="ja-JP" altLang="en-US" dirty="0"/>
        </a:p>
      </dgm:t>
    </dgm:pt>
    <dgm:pt modelId="{7980B3E1-BAEF-D042-9712-C7A0ED770B40}" type="parTrans" cxnId="{B12D5542-ED1D-DA4E-A300-87189A343966}">
      <dgm:prSet/>
      <dgm:spPr/>
      <dgm:t>
        <a:bodyPr/>
        <a:lstStyle/>
        <a:p>
          <a:endParaRPr kumimoji="1" lang="ja-JP" altLang="en-US"/>
        </a:p>
      </dgm:t>
    </dgm:pt>
    <dgm:pt modelId="{BFC90C0F-952E-0141-B2CD-D898E3E4454C}" type="sibTrans" cxnId="{B12D5542-ED1D-DA4E-A300-87189A343966}">
      <dgm:prSet/>
      <dgm:spPr/>
      <dgm:t>
        <a:bodyPr/>
        <a:lstStyle/>
        <a:p>
          <a:endParaRPr kumimoji="1" lang="ja-JP" altLang="en-US"/>
        </a:p>
      </dgm:t>
    </dgm:pt>
    <dgm:pt modelId="{047A277F-7946-7C45-BD3A-4CA22C46AFFF}">
      <dgm:prSet phldrT="[テキスト]"/>
      <dgm:spPr/>
      <dgm:t>
        <a:bodyPr/>
        <a:lstStyle/>
        <a:p>
          <a:r>
            <a:rPr kumimoji="1" lang="en-US" altLang="ja-JP" dirty="0" smtClean="0"/>
            <a:t>Q2</a:t>
          </a:r>
          <a:endParaRPr kumimoji="1" lang="ja-JP" altLang="en-US" dirty="0"/>
        </a:p>
      </dgm:t>
    </dgm:pt>
    <dgm:pt modelId="{AE3F1763-D795-F34E-B33C-AAF5870B9061}" type="parTrans" cxnId="{A2B93F1D-F34F-714D-BAD3-EE9B3E047177}">
      <dgm:prSet/>
      <dgm:spPr/>
      <dgm:t>
        <a:bodyPr/>
        <a:lstStyle/>
        <a:p>
          <a:endParaRPr kumimoji="1" lang="ja-JP" altLang="en-US"/>
        </a:p>
      </dgm:t>
    </dgm:pt>
    <dgm:pt modelId="{5C4C4897-42DE-FC46-913F-5E2E4631132C}" type="sibTrans" cxnId="{A2B93F1D-F34F-714D-BAD3-EE9B3E047177}">
      <dgm:prSet/>
      <dgm:spPr/>
      <dgm:t>
        <a:bodyPr/>
        <a:lstStyle/>
        <a:p>
          <a:endParaRPr kumimoji="1" lang="ja-JP" altLang="en-US"/>
        </a:p>
      </dgm:t>
    </dgm:pt>
    <dgm:pt modelId="{A6010449-F64C-9A4B-A624-4486A3E9C523}">
      <dgm:prSet phldrT="[テキスト]"/>
      <dgm:spPr/>
      <dgm:t>
        <a:bodyPr/>
        <a:lstStyle/>
        <a:p>
          <a:r>
            <a:rPr kumimoji="1" lang="en-US" altLang="ja-JP" dirty="0" smtClean="0"/>
            <a:t>Q3</a:t>
          </a:r>
          <a:endParaRPr kumimoji="1" lang="ja-JP" altLang="en-US" dirty="0"/>
        </a:p>
      </dgm:t>
    </dgm:pt>
    <dgm:pt modelId="{67BC1EE2-37AD-B743-8CAB-F028F300783B}" type="parTrans" cxnId="{4F621E25-FD5B-1F41-A8E5-39FC006259AE}">
      <dgm:prSet/>
      <dgm:spPr/>
      <dgm:t>
        <a:bodyPr/>
        <a:lstStyle/>
        <a:p>
          <a:endParaRPr kumimoji="1" lang="ja-JP" altLang="en-US"/>
        </a:p>
      </dgm:t>
    </dgm:pt>
    <dgm:pt modelId="{D7FA7A7C-A50F-6846-8373-8E9A57DBAF87}" type="sibTrans" cxnId="{4F621E25-FD5B-1F41-A8E5-39FC006259AE}">
      <dgm:prSet/>
      <dgm:spPr/>
      <dgm:t>
        <a:bodyPr/>
        <a:lstStyle/>
        <a:p>
          <a:endParaRPr kumimoji="1" lang="ja-JP" altLang="en-US"/>
        </a:p>
      </dgm:t>
    </dgm:pt>
    <dgm:pt modelId="{7E0B0CC0-6021-4847-A748-D89FB22D35F1}">
      <dgm:prSet phldrT="[テキスト]"/>
      <dgm:spPr/>
      <dgm:t>
        <a:bodyPr/>
        <a:lstStyle/>
        <a:p>
          <a:r>
            <a:rPr kumimoji="1" lang="en-US" altLang="ja-JP" dirty="0" smtClean="0"/>
            <a:t>Q3</a:t>
          </a:r>
          <a:endParaRPr kumimoji="1" lang="ja-JP" altLang="en-US" dirty="0"/>
        </a:p>
      </dgm:t>
    </dgm:pt>
    <dgm:pt modelId="{CCC4C2BC-DC3F-274E-B0C9-AEF155E6841E}" type="parTrans" cxnId="{03AA4C9B-7399-D94E-9B9B-DACCD1376A57}">
      <dgm:prSet/>
      <dgm:spPr/>
      <dgm:t>
        <a:bodyPr/>
        <a:lstStyle/>
        <a:p>
          <a:endParaRPr kumimoji="1" lang="ja-JP" altLang="en-US"/>
        </a:p>
      </dgm:t>
    </dgm:pt>
    <dgm:pt modelId="{462C9991-D13D-794B-B15E-1D5C353E3B5D}" type="sibTrans" cxnId="{03AA4C9B-7399-D94E-9B9B-DACCD1376A57}">
      <dgm:prSet/>
      <dgm:spPr/>
      <dgm:t>
        <a:bodyPr/>
        <a:lstStyle/>
        <a:p>
          <a:endParaRPr kumimoji="1" lang="ja-JP" altLang="en-US"/>
        </a:p>
      </dgm:t>
    </dgm:pt>
    <dgm:pt modelId="{51258D7E-E96F-BB47-A0CC-B4B50275D010}">
      <dgm:prSet phldrT="[テキスト]"/>
      <dgm:spPr/>
      <dgm:t>
        <a:bodyPr/>
        <a:lstStyle/>
        <a:p>
          <a:r>
            <a:rPr kumimoji="1" lang="en-US" altLang="ja-JP" dirty="0" smtClean="0"/>
            <a:t>Q2</a:t>
          </a:r>
          <a:endParaRPr kumimoji="1" lang="ja-JP" altLang="en-US" dirty="0"/>
        </a:p>
      </dgm:t>
    </dgm:pt>
    <dgm:pt modelId="{B9A221B9-FCB2-B248-86DB-E9F5D4525AE3}" type="parTrans" cxnId="{037B96D9-DC53-5744-A135-C34EEF89CC3B}">
      <dgm:prSet/>
      <dgm:spPr/>
      <dgm:t>
        <a:bodyPr/>
        <a:lstStyle/>
        <a:p>
          <a:endParaRPr kumimoji="1" lang="ja-JP" altLang="en-US"/>
        </a:p>
      </dgm:t>
    </dgm:pt>
    <dgm:pt modelId="{1B54C8CD-6EEC-DD43-837F-2CC4C9B9D726}" type="sibTrans" cxnId="{037B96D9-DC53-5744-A135-C34EEF89CC3B}">
      <dgm:prSet/>
      <dgm:spPr/>
      <dgm:t>
        <a:bodyPr/>
        <a:lstStyle/>
        <a:p>
          <a:endParaRPr kumimoji="1" lang="ja-JP" altLang="en-US"/>
        </a:p>
      </dgm:t>
    </dgm:pt>
    <dgm:pt modelId="{FF70A8C9-2058-404A-AC7D-8D9B8666A6E7}">
      <dgm:prSet phldrT="[テキスト]"/>
      <dgm:spPr/>
      <dgm:t>
        <a:bodyPr/>
        <a:lstStyle/>
        <a:p>
          <a:r>
            <a:rPr kumimoji="1" lang="en-US" altLang="ja-JP" dirty="0" smtClean="0"/>
            <a:t>Q3</a:t>
          </a:r>
          <a:endParaRPr kumimoji="1" lang="ja-JP" altLang="en-US" dirty="0"/>
        </a:p>
      </dgm:t>
    </dgm:pt>
    <dgm:pt modelId="{E47F0B85-90C5-CF4F-AE5D-D32077D49FF7}" type="parTrans" cxnId="{D67E00D0-27A1-234D-B991-39AAEF4B514A}">
      <dgm:prSet/>
      <dgm:spPr/>
      <dgm:t>
        <a:bodyPr/>
        <a:lstStyle/>
        <a:p>
          <a:endParaRPr kumimoji="1" lang="ja-JP" altLang="en-US"/>
        </a:p>
      </dgm:t>
    </dgm:pt>
    <dgm:pt modelId="{BC6ED500-EFB9-0540-9024-FC1C233A712E}" type="sibTrans" cxnId="{D67E00D0-27A1-234D-B991-39AAEF4B514A}">
      <dgm:prSet/>
      <dgm:spPr/>
      <dgm:t>
        <a:bodyPr/>
        <a:lstStyle/>
        <a:p>
          <a:endParaRPr kumimoji="1" lang="ja-JP" altLang="en-US"/>
        </a:p>
      </dgm:t>
    </dgm:pt>
    <dgm:pt modelId="{DF2C95BE-413A-724B-90EC-28072A2BA8E1}">
      <dgm:prSet/>
      <dgm:spPr/>
      <dgm:t>
        <a:bodyPr/>
        <a:lstStyle/>
        <a:p>
          <a:r>
            <a:rPr kumimoji="1" lang="en-US" altLang="ja-JP" dirty="0" smtClean="0"/>
            <a:t>Q3</a:t>
          </a:r>
          <a:endParaRPr kumimoji="1" lang="ja-JP" altLang="en-US" dirty="0"/>
        </a:p>
      </dgm:t>
    </dgm:pt>
    <dgm:pt modelId="{5FC551E6-0ACD-BD46-8073-BBF00E42107D}" type="parTrans" cxnId="{06B1DE5F-F060-3844-8C03-ED450306A7A6}">
      <dgm:prSet/>
      <dgm:spPr/>
      <dgm:t>
        <a:bodyPr/>
        <a:lstStyle/>
        <a:p>
          <a:endParaRPr kumimoji="1" lang="ja-JP" altLang="en-US"/>
        </a:p>
      </dgm:t>
    </dgm:pt>
    <dgm:pt modelId="{3774E2E3-5847-0948-B557-B575499D0560}" type="sibTrans" cxnId="{06B1DE5F-F060-3844-8C03-ED450306A7A6}">
      <dgm:prSet/>
      <dgm:spPr/>
      <dgm:t>
        <a:bodyPr/>
        <a:lstStyle/>
        <a:p>
          <a:endParaRPr kumimoji="1" lang="ja-JP" altLang="en-US"/>
        </a:p>
      </dgm:t>
    </dgm:pt>
    <dgm:pt modelId="{42286F4E-9233-D945-919C-5AE997170E97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G</a:t>
          </a:r>
          <a:endParaRPr kumimoji="1" lang="ja-JP" altLang="en-US" dirty="0"/>
        </a:p>
      </dgm:t>
    </dgm:pt>
    <dgm:pt modelId="{1BAECD83-6639-1F45-87AE-2B935BA1C402}" type="parTrans" cxnId="{34FB4A46-2E6F-8842-9429-DF90B33AEC06}">
      <dgm:prSet/>
      <dgm:spPr/>
      <dgm:t>
        <a:bodyPr/>
        <a:lstStyle/>
        <a:p>
          <a:endParaRPr kumimoji="1" lang="ja-JP" altLang="en-US"/>
        </a:p>
      </dgm:t>
    </dgm:pt>
    <dgm:pt modelId="{81640425-919D-C947-BE1E-A67F9B7185AD}" type="sibTrans" cxnId="{34FB4A46-2E6F-8842-9429-DF90B33AEC06}">
      <dgm:prSet/>
      <dgm:spPr/>
      <dgm:t>
        <a:bodyPr/>
        <a:lstStyle/>
        <a:p>
          <a:endParaRPr kumimoji="1" lang="ja-JP" altLang="en-US"/>
        </a:p>
      </dgm:t>
    </dgm:pt>
    <dgm:pt modelId="{53F14CEC-3EBA-8749-B1B8-B800BD1007B3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H</a:t>
          </a:r>
          <a:endParaRPr kumimoji="1" lang="ja-JP" altLang="en-US" dirty="0"/>
        </a:p>
      </dgm:t>
    </dgm:pt>
    <dgm:pt modelId="{41DE537C-F84C-DD48-A781-3C76C42941AD}" type="parTrans" cxnId="{F41F3C54-713D-0040-A8AC-52CCBE3D1DE8}">
      <dgm:prSet/>
      <dgm:spPr/>
      <dgm:t>
        <a:bodyPr/>
        <a:lstStyle/>
        <a:p>
          <a:endParaRPr kumimoji="1" lang="ja-JP" altLang="en-US"/>
        </a:p>
      </dgm:t>
    </dgm:pt>
    <dgm:pt modelId="{13D259EB-7021-D346-B537-D5D02FC7DF8D}" type="sibTrans" cxnId="{F41F3C54-713D-0040-A8AC-52CCBE3D1DE8}">
      <dgm:prSet/>
      <dgm:spPr/>
      <dgm:t>
        <a:bodyPr/>
        <a:lstStyle/>
        <a:p>
          <a:endParaRPr kumimoji="1" lang="ja-JP" altLang="en-US"/>
        </a:p>
      </dgm:t>
    </dgm:pt>
    <dgm:pt modelId="{17F69931-3DBF-4A45-8294-00F32F6FAFEF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E</a:t>
          </a:r>
          <a:endParaRPr kumimoji="1" lang="ja-JP" altLang="en-US" dirty="0"/>
        </a:p>
      </dgm:t>
    </dgm:pt>
    <dgm:pt modelId="{9FCA6743-ADC8-FC4F-9462-3E7180FB45E9}" type="parTrans" cxnId="{3C83E7DF-F1F2-A941-ADED-818A426F64CA}">
      <dgm:prSet/>
      <dgm:spPr/>
      <dgm:t>
        <a:bodyPr/>
        <a:lstStyle/>
        <a:p>
          <a:endParaRPr kumimoji="1" lang="ja-JP" altLang="en-US"/>
        </a:p>
      </dgm:t>
    </dgm:pt>
    <dgm:pt modelId="{17D85223-6E3D-704E-A48F-3B61D0396530}" type="sibTrans" cxnId="{3C83E7DF-F1F2-A941-ADED-818A426F64CA}">
      <dgm:prSet/>
      <dgm:spPr/>
      <dgm:t>
        <a:bodyPr/>
        <a:lstStyle/>
        <a:p>
          <a:endParaRPr kumimoji="1" lang="ja-JP" altLang="en-US"/>
        </a:p>
      </dgm:t>
    </dgm:pt>
    <dgm:pt modelId="{71A0E915-096B-E44F-8317-79869D97B26F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F</a:t>
          </a:r>
          <a:endParaRPr kumimoji="1" lang="ja-JP" altLang="en-US" dirty="0"/>
        </a:p>
      </dgm:t>
    </dgm:pt>
    <dgm:pt modelId="{600E1E7C-D5A0-914B-A662-60B45BAAB0C6}" type="parTrans" cxnId="{5DC6DE2A-D5CE-EA42-A5F0-3DCF33BB3F00}">
      <dgm:prSet/>
      <dgm:spPr/>
      <dgm:t>
        <a:bodyPr/>
        <a:lstStyle/>
        <a:p>
          <a:endParaRPr kumimoji="1" lang="ja-JP" altLang="en-US"/>
        </a:p>
      </dgm:t>
    </dgm:pt>
    <dgm:pt modelId="{9747DE65-D0DC-CE4F-8E4B-06A4290A0018}" type="sibTrans" cxnId="{5DC6DE2A-D5CE-EA42-A5F0-3DCF33BB3F00}">
      <dgm:prSet/>
      <dgm:spPr/>
      <dgm:t>
        <a:bodyPr/>
        <a:lstStyle/>
        <a:p>
          <a:endParaRPr kumimoji="1" lang="ja-JP" altLang="en-US"/>
        </a:p>
      </dgm:t>
    </dgm:pt>
    <dgm:pt modelId="{75926AD9-EDF4-D342-8C27-4DEB7A7AB310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C</a:t>
          </a:r>
          <a:endParaRPr kumimoji="1" lang="ja-JP" altLang="en-US" dirty="0"/>
        </a:p>
      </dgm:t>
    </dgm:pt>
    <dgm:pt modelId="{F7F4CC1B-3CEF-2245-BC18-8FEC66D954F9}" type="parTrans" cxnId="{CA1CE511-26A8-114E-A75C-3EAA97294642}">
      <dgm:prSet/>
      <dgm:spPr/>
      <dgm:t>
        <a:bodyPr/>
        <a:lstStyle/>
        <a:p>
          <a:endParaRPr kumimoji="1" lang="ja-JP" altLang="en-US"/>
        </a:p>
      </dgm:t>
    </dgm:pt>
    <dgm:pt modelId="{1D1B17E9-8E44-9347-A74C-EDBFE1A9DB4D}" type="sibTrans" cxnId="{CA1CE511-26A8-114E-A75C-3EAA97294642}">
      <dgm:prSet/>
      <dgm:spPr/>
      <dgm:t>
        <a:bodyPr/>
        <a:lstStyle/>
        <a:p>
          <a:endParaRPr kumimoji="1" lang="ja-JP" altLang="en-US"/>
        </a:p>
      </dgm:t>
    </dgm:pt>
    <dgm:pt modelId="{BC420C55-0523-C341-BD8F-8CCD59F0009D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D</a:t>
          </a:r>
          <a:endParaRPr kumimoji="1" lang="ja-JP" altLang="en-US" dirty="0"/>
        </a:p>
      </dgm:t>
    </dgm:pt>
    <dgm:pt modelId="{5EF2637A-1629-F64E-81DD-CA439EA1AD0B}" type="parTrans" cxnId="{F34BE5B1-ACE0-1A4C-A3A7-1E0D7FC4D683}">
      <dgm:prSet/>
      <dgm:spPr/>
      <dgm:t>
        <a:bodyPr/>
        <a:lstStyle/>
        <a:p>
          <a:endParaRPr kumimoji="1" lang="ja-JP" altLang="en-US"/>
        </a:p>
      </dgm:t>
    </dgm:pt>
    <dgm:pt modelId="{6F482AE7-5A2F-BD47-8D80-F3ED295B5CE7}" type="sibTrans" cxnId="{F34BE5B1-ACE0-1A4C-A3A7-1E0D7FC4D683}">
      <dgm:prSet/>
      <dgm:spPr/>
      <dgm:t>
        <a:bodyPr/>
        <a:lstStyle/>
        <a:p>
          <a:endParaRPr kumimoji="1" lang="ja-JP" altLang="en-US"/>
        </a:p>
      </dgm:t>
    </dgm:pt>
    <dgm:pt modelId="{EFC049A1-6473-744E-BB90-F63BEEEE14D2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A</a:t>
          </a:r>
          <a:endParaRPr kumimoji="1" lang="ja-JP" altLang="en-US" dirty="0"/>
        </a:p>
      </dgm:t>
    </dgm:pt>
    <dgm:pt modelId="{833F5B1B-BD3B-6843-8BFD-63F38F625A40}" type="parTrans" cxnId="{0F359918-7A47-7941-B6E7-E22307BA73C2}">
      <dgm:prSet/>
      <dgm:spPr/>
      <dgm:t>
        <a:bodyPr/>
        <a:lstStyle/>
        <a:p>
          <a:endParaRPr kumimoji="1" lang="ja-JP" altLang="en-US"/>
        </a:p>
      </dgm:t>
    </dgm:pt>
    <dgm:pt modelId="{BF54693B-59E0-034B-908F-84986583EFBF}" type="sibTrans" cxnId="{0F359918-7A47-7941-B6E7-E22307BA73C2}">
      <dgm:prSet/>
      <dgm:spPr/>
      <dgm:t>
        <a:bodyPr/>
        <a:lstStyle/>
        <a:p>
          <a:endParaRPr kumimoji="1" lang="ja-JP" altLang="en-US"/>
        </a:p>
      </dgm:t>
    </dgm:pt>
    <dgm:pt modelId="{FA3C5A1E-8ABA-5A4F-9264-152A0A2BB51D}">
      <dgm:prSet/>
      <dgm:spPr/>
      <dgm:t>
        <a:bodyPr/>
        <a:lstStyle/>
        <a:p>
          <a:r>
            <a:rPr kumimoji="1" lang="ja-JP" altLang="en-US" dirty="0" smtClean="0"/>
            <a:t>キャラ</a:t>
          </a:r>
          <a:r>
            <a:rPr kumimoji="1" lang="en-US" altLang="ja-JP" dirty="0" smtClean="0"/>
            <a:t>B</a:t>
          </a:r>
          <a:endParaRPr kumimoji="1" lang="ja-JP" altLang="en-US" dirty="0"/>
        </a:p>
      </dgm:t>
    </dgm:pt>
    <dgm:pt modelId="{DDE3CCD4-C4D5-E048-A188-7EDC6AC244F5}" type="parTrans" cxnId="{1FC2929C-824E-6446-B32F-7952BBF0B267}">
      <dgm:prSet/>
      <dgm:spPr/>
      <dgm:t>
        <a:bodyPr/>
        <a:lstStyle/>
        <a:p>
          <a:endParaRPr kumimoji="1" lang="ja-JP" altLang="en-US"/>
        </a:p>
      </dgm:t>
    </dgm:pt>
    <dgm:pt modelId="{BA1F2B98-4E0E-7C4B-A861-DC531025C9FA}" type="sibTrans" cxnId="{1FC2929C-824E-6446-B32F-7952BBF0B267}">
      <dgm:prSet/>
      <dgm:spPr/>
      <dgm:t>
        <a:bodyPr/>
        <a:lstStyle/>
        <a:p>
          <a:endParaRPr kumimoji="1" lang="ja-JP" altLang="en-US"/>
        </a:p>
      </dgm:t>
    </dgm:pt>
    <dgm:pt modelId="{AB134405-8F7D-FB48-8307-731C0D2AC995}" type="pres">
      <dgm:prSet presAssocID="{D8AB3D4C-C2A3-F045-8292-712ED4E143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A808C2A-6609-CE45-88B5-C1CD5693C119}" type="pres">
      <dgm:prSet presAssocID="{EEF24017-35B7-334C-A9B0-50EB47A4FA34}" presName="root1" presStyleCnt="0"/>
      <dgm:spPr/>
    </dgm:pt>
    <dgm:pt modelId="{1C356E44-B73C-284B-A144-8EF84424B8F3}" type="pres">
      <dgm:prSet presAssocID="{EEF24017-35B7-334C-A9B0-50EB47A4FA3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280077-07E7-584D-AEEA-257E325DA073}" type="pres">
      <dgm:prSet presAssocID="{EEF24017-35B7-334C-A9B0-50EB47A4FA34}" presName="level2hierChild" presStyleCnt="0"/>
      <dgm:spPr/>
    </dgm:pt>
    <dgm:pt modelId="{5EC30DC4-BC1C-344D-9F69-CBEF9204FEF5}" type="pres">
      <dgm:prSet presAssocID="{AE3F1763-D795-F34E-B33C-AAF5870B9061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90558033-C853-9740-86E0-FD730E9F40D3}" type="pres">
      <dgm:prSet presAssocID="{AE3F1763-D795-F34E-B33C-AAF5870B9061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2EA41973-5D72-674A-8738-61324A798064}" type="pres">
      <dgm:prSet presAssocID="{047A277F-7946-7C45-BD3A-4CA22C46AFFF}" presName="root2" presStyleCnt="0"/>
      <dgm:spPr/>
    </dgm:pt>
    <dgm:pt modelId="{BE484C6B-BBD8-5B47-9C8B-9CF0BDBF1431}" type="pres">
      <dgm:prSet presAssocID="{047A277F-7946-7C45-BD3A-4CA22C46AFF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0ECC13C-DD14-364A-87CA-5B9D84C31A22}" type="pres">
      <dgm:prSet presAssocID="{047A277F-7946-7C45-BD3A-4CA22C46AFFF}" presName="level3hierChild" presStyleCnt="0"/>
      <dgm:spPr/>
    </dgm:pt>
    <dgm:pt modelId="{D8D438F0-AB67-724A-A92A-261F7B4ED2C1}" type="pres">
      <dgm:prSet presAssocID="{67BC1EE2-37AD-B743-8CAB-F028F300783B}" presName="conn2-1" presStyleLbl="parChTrans1D3" presStyleIdx="0" presStyleCnt="4"/>
      <dgm:spPr/>
      <dgm:t>
        <a:bodyPr/>
        <a:lstStyle/>
        <a:p>
          <a:endParaRPr kumimoji="1" lang="ja-JP" altLang="en-US"/>
        </a:p>
      </dgm:t>
    </dgm:pt>
    <dgm:pt modelId="{C141F681-7D15-9B49-AE38-6DEDD80A6681}" type="pres">
      <dgm:prSet presAssocID="{67BC1EE2-37AD-B743-8CAB-F028F300783B}" presName="connTx" presStyleLbl="parChTrans1D3" presStyleIdx="0" presStyleCnt="4"/>
      <dgm:spPr/>
      <dgm:t>
        <a:bodyPr/>
        <a:lstStyle/>
        <a:p>
          <a:endParaRPr kumimoji="1" lang="ja-JP" altLang="en-US"/>
        </a:p>
      </dgm:t>
    </dgm:pt>
    <dgm:pt modelId="{9A11F802-965F-C74C-A5A0-9B311E5B289B}" type="pres">
      <dgm:prSet presAssocID="{A6010449-F64C-9A4B-A624-4486A3E9C523}" presName="root2" presStyleCnt="0"/>
      <dgm:spPr/>
    </dgm:pt>
    <dgm:pt modelId="{6B19402B-971C-674F-89EB-E087E51F852C}" type="pres">
      <dgm:prSet presAssocID="{A6010449-F64C-9A4B-A624-4486A3E9C52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2ECBB95-B6DB-F24B-8B2B-1419D95A219B}" type="pres">
      <dgm:prSet presAssocID="{A6010449-F64C-9A4B-A624-4486A3E9C523}" presName="level3hierChild" presStyleCnt="0"/>
      <dgm:spPr/>
    </dgm:pt>
    <dgm:pt modelId="{BDF7F348-B702-C748-9CC2-A2A2C7696993}" type="pres">
      <dgm:prSet presAssocID="{833F5B1B-BD3B-6843-8BFD-63F38F625A40}" presName="conn2-1" presStyleLbl="parChTrans1D4" presStyleIdx="0" presStyleCnt="8"/>
      <dgm:spPr/>
      <dgm:t>
        <a:bodyPr/>
        <a:lstStyle/>
        <a:p>
          <a:endParaRPr kumimoji="1" lang="ja-JP" altLang="en-US"/>
        </a:p>
      </dgm:t>
    </dgm:pt>
    <dgm:pt modelId="{6AE9C846-DF01-0A47-A019-150099075B6C}" type="pres">
      <dgm:prSet presAssocID="{833F5B1B-BD3B-6843-8BFD-63F38F625A40}" presName="connTx" presStyleLbl="parChTrans1D4" presStyleIdx="0" presStyleCnt="8"/>
      <dgm:spPr/>
      <dgm:t>
        <a:bodyPr/>
        <a:lstStyle/>
        <a:p>
          <a:endParaRPr kumimoji="1" lang="ja-JP" altLang="en-US"/>
        </a:p>
      </dgm:t>
    </dgm:pt>
    <dgm:pt modelId="{1356D9A6-A2F8-9B41-97F8-CED1B1A41F59}" type="pres">
      <dgm:prSet presAssocID="{EFC049A1-6473-744E-BB90-F63BEEEE14D2}" presName="root2" presStyleCnt="0"/>
      <dgm:spPr/>
    </dgm:pt>
    <dgm:pt modelId="{D58F4C43-06D6-3046-B262-1647CD4ED595}" type="pres">
      <dgm:prSet presAssocID="{EFC049A1-6473-744E-BB90-F63BEEEE14D2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006FD07-2043-144D-8DD6-D40972ED2B3E}" type="pres">
      <dgm:prSet presAssocID="{EFC049A1-6473-744E-BB90-F63BEEEE14D2}" presName="level3hierChild" presStyleCnt="0"/>
      <dgm:spPr/>
    </dgm:pt>
    <dgm:pt modelId="{5E6DBDC8-EDAC-B841-8B32-A0F03744FF66}" type="pres">
      <dgm:prSet presAssocID="{DDE3CCD4-C4D5-E048-A188-7EDC6AC244F5}" presName="conn2-1" presStyleLbl="parChTrans1D4" presStyleIdx="1" presStyleCnt="8"/>
      <dgm:spPr/>
      <dgm:t>
        <a:bodyPr/>
        <a:lstStyle/>
        <a:p>
          <a:endParaRPr kumimoji="1" lang="ja-JP" altLang="en-US"/>
        </a:p>
      </dgm:t>
    </dgm:pt>
    <dgm:pt modelId="{59E13FCE-E5D6-5D45-836E-2C74C857A3E6}" type="pres">
      <dgm:prSet presAssocID="{DDE3CCD4-C4D5-E048-A188-7EDC6AC244F5}" presName="connTx" presStyleLbl="parChTrans1D4" presStyleIdx="1" presStyleCnt="8"/>
      <dgm:spPr/>
      <dgm:t>
        <a:bodyPr/>
        <a:lstStyle/>
        <a:p>
          <a:endParaRPr kumimoji="1" lang="ja-JP" altLang="en-US"/>
        </a:p>
      </dgm:t>
    </dgm:pt>
    <dgm:pt modelId="{AADF4AC2-4D84-2149-B163-9A825B2D9B97}" type="pres">
      <dgm:prSet presAssocID="{FA3C5A1E-8ABA-5A4F-9264-152A0A2BB51D}" presName="root2" presStyleCnt="0"/>
      <dgm:spPr/>
    </dgm:pt>
    <dgm:pt modelId="{955EA556-1505-1645-8288-7E9ECE81F4B3}" type="pres">
      <dgm:prSet presAssocID="{FA3C5A1E-8ABA-5A4F-9264-152A0A2BB51D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94C8C8-A7D0-304A-A740-1ADAC67F4B91}" type="pres">
      <dgm:prSet presAssocID="{FA3C5A1E-8ABA-5A4F-9264-152A0A2BB51D}" presName="level3hierChild" presStyleCnt="0"/>
      <dgm:spPr/>
    </dgm:pt>
    <dgm:pt modelId="{C3DF227E-95BA-F549-A466-CFB94E3FE5D0}" type="pres">
      <dgm:prSet presAssocID="{CCC4C2BC-DC3F-274E-B0C9-AEF155E6841E}" presName="conn2-1" presStyleLbl="parChTrans1D3" presStyleIdx="1" presStyleCnt="4"/>
      <dgm:spPr/>
      <dgm:t>
        <a:bodyPr/>
        <a:lstStyle/>
        <a:p>
          <a:endParaRPr kumimoji="1" lang="ja-JP" altLang="en-US"/>
        </a:p>
      </dgm:t>
    </dgm:pt>
    <dgm:pt modelId="{63B87B2F-00D9-5B41-8D02-0FE98FB771D5}" type="pres">
      <dgm:prSet presAssocID="{CCC4C2BC-DC3F-274E-B0C9-AEF155E6841E}" presName="connTx" presStyleLbl="parChTrans1D3" presStyleIdx="1" presStyleCnt="4"/>
      <dgm:spPr/>
      <dgm:t>
        <a:bodyPr/>
        <a:lstStyle/>
        <a:p>
          <a:endParaRPr kumimoji="1" lang="ja-JP" altLang="en-US"/>
        </a:p>
      </dgm:t>
    </dgm:pt>
    <dgm:pt modelId="{ED105C15-68D8-B745-9A34-24DA5FF34D01}" type="pres">
      <dgm:prSet presAssocID="{7E0B0CC0-6021-4847-A748-D89FB22D35F1}" presName="root2" presStyleCnt="0"/>
      <dgm:spPr/>
    </dgm:pt>
    <dgm:pt modelId="{8C47D9FD-CFB9-C941-BED2-D67A8604503D}" type="pres">
      <dgm:prSet presAssocID="{7E0B0CC0-6021-4847-A748-D89FB22D35F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C0E7A2-4F6B-3A46-A30A-A3735CA008B4}" type="pres">
      <dgm:prSet presAssocID="{7E0B0CC0-6021-4847-A748-D89FB22D35F1}" presName="level3hierChild" presStyleCnt="0"/>
      <dgm:spPr/>
    </dgm:pt>
    <dgm:pt modelId="{D9584AD6-1471-5347-9CB7-2F655E865B75}" type="pres">
      <dgm:prSet presAssocID="{F7F4CC1B-3CEF-2245-BC18-8FEC66D954F9}" presName="conn2-1" presStyleLbl="parChTrans1D4" presStyleIdx="2" presStyleCnt="8"/>
      <dgm:spPr/>
      <dgm:t>
        <a:bodyPr/>
        <a:lstStyle/>
        <a:p>
          <a:endParaRPr kumimoji="1" lang="ja-JP" altLang="en-US"/>
        </a:p>
      </dgm:t>
    </dgm:pt>
    <dgm:pt modelId="{461FD6E5-0363-B44E-A9F7-A6C609A95E3F}" type="pres">
      <dgm:prSet presAssocID="{F7F4CC1B-3CEF-2245-BC18-8FEC66D954F9}" presName="connTx" presStyleLbl="parChTrans1D4" presStyleIdx="2" presStyleCnt="8"/>
      <dgm:spPr/>
      <dgm:t>
        <a:bodyPr/>
        <a:lstStyle/>
        <a:p>
          <a:endParaRPr kumimoji="1" lang="ja-JP" altLang="en-US"/>
        </a:p>
      </dgm:t>
    </dgm:pt>
    <dgm:pt modelId="{E690465F-2C60-4D49-8EFB-7A2C7CE5437C}" type="pres">
      <dgm:prSet presAssocID="{75926AD9-EDF4-D342-8C27-4DEB7A7AB310}" presName="root2" presStyleCnt="0"/>
      <dgm:spPr/>
    </dgm:pt>
    <dgm:pt modelId="{41C53E06-5981-1B47-B000-54E36906EBF1}" type="pres">
      <dgm:prSet presAssocID="{75926AD9-EDF4-D342-8C27-4DEB7A7AB310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3505DD-B2DF-4B46-8D61-5E4FC50B5ABD}" type="pres">
      <dgm:prSet presAssocID="{75926AD9-EDF4-D342-8C27-4DEB7A7AB310}" presName="level3hierChild" presStyleCnt="0"/>
      <dgm:spPr/>
    </dgm:pt>
    <dgm:pt modelId="{DD63EF9B-745B-3E41-8863-5C2E5D9BBC19}" type="pres">
      <dgm:prSet presAssocID="{5EF2637A-1629-F64E-81DD-CA439EA1AD0B}" presName="conn2-1" presStyleLbl="parChTrans1D4" presStyleIdx="3" presStyleCnt="8"/>
      <dgm:spPr/>
      <dgm:t>
        <a:bodyPr/>
        <a:lstStyle/>
        <a:p>
          <a:endParaRPr kumimoji="1" lang="ja-JP" altLang="en-US"/>
        </a:p>
      </dgm:t>
    </dgm:pt>
    <dgm:pt modelId="{CF20773F-069E-9E4D-9BF7-ED8580AB4965}" type="pres">
      <dgm:prSet presAssocID="{5EF2637A-1629-F64E-81DD-CA439EA1AD0B}" presName="connTx" presStyleLbl="parChTrans1D4" presStyleIdx="3" presStyleCnt="8"/>
      <dgm:spPr/>
      <dgm:t>
        <a:bodyPr/>
        <a:lstStyle/>
        <a:p>
          <a:endParaRPr kumimoji="1" lang="ja-JP" altLang="en-US"/>
        </a:p>
      </dgm:t>
    </dgm:pt>
    <dgm:pt modelId="{747C7E40-9348-E34F-B3AA-BE426485184B}" type="pres">
      <dgm:prSet presAssocID="{BC420C55-0523-C341-BD8F-8CCD59F0009D}" presName="root2" presStyleCnt="0"/>
      <dgm:spPr/>
    </dgm:pt>
    <dgm:pt modelId="{6697A4ED-1039-9944-A018-960B5206D7C1}" type="pres">
      <dgm:prSet presAssocID="{BC420C55-0523-C341-BD8F-8CCD59F0009D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725D077-E3E7-D043-8CE8-04D79FFC4E46}" type="pres">
      <dgm:prSet presAssocID="{BC420C55-0523-C341-BD8F-8CCD59F0009D}" presName="level3hierChild" presStyleCnt="0"/>
      <dgm:spPr/>
    </dgm:pt>
    <dgm:pt modelId="{C66D10BA-6197-AC44-9262-63618239CD33}" type="pres">
      <dgm:prSet presAssocID="{B9A221B9-FCB2-B248-86DB-E9F5D4525AE3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6E847D04-316A-0B4E-A026-8BFE9F1FD65D}" type="pres">
      <dgm:prSet presAssocID="{B9A221B9-FCB2-B248-86DB-E9F5D4525AE3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AD5A2AFA-3761-E540-863C-E8263347C2F8}" type="pres">
      <dgm:prSet presAssocID="{51258D7E-E96F-BB47-A0CC-B4B50275D010}" presName="root2" presStyleCnt="0"/>
      <dgm:spPr/>
    </dgm:pt>
    <dgm:pt modelId="{6ACA4094-8A9F-FC40-8F97-2519C1DF0AE0}" type="pres">
      <dgm:prSet presAssocID="{51258D7E-E96F-BB47-A0CC-B4B50275D01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F8E4795-5B4F-3A4F-BFD3-F3D55A81EAC7}" type="pres">
      <dgm:prSet presAssocID="{51258D7E-E96F-BB47-A0CC-B4B50275D010}" presName="level3hierChild" presStyleCnt="0"/>
      <dgm:spPr/>
    </dgm:pt>
    <dgm:pt modelId="{47E71D28-2B19-F548-83A1-911100A1271C}" type="pres">
      <dgm:prSet presAssocID="{E47F0B85-90C5-CF4F-AE5D-D32077D49FF7}" presName="conn2-1" presStyleLbl="parChTrans1D3" presStyleIdx="2" presStyleCnt="4"/>
      <dgm:spPr/>
      <dgm:t>
        <a:bodyPr/>
        <a:lstStyle/>
        <a:p>
          <a:endParaRPr kumimoji="1" lang="ja-JP" altLang="en-US"/>
        </a:p>
      </dgm:t>
    </dgm:pt>
    <dgm:pt modelId="{148B2AC3-A499-AE49-9A11-A414CFD37A0A}" type="pres">
      <dgm:prSet presAssocID="{E47F0B85-90C5-CF4F-AE5D-D32077D49FF7}" presName="connTx" presStyleLbl="parChTrans1D3" presStyleIdx="2" presStyleCnt="4"/>
      <dgm:spPr/>
      <dgm:t>
        <a:bodyPr/>
        <a:lstStyle/>
        <a:p>
          <a:endParaRPr kumimoji="1" lang="ja-JP" altLang="en-US"/>
        </a:p>
      </dgm:t>
    </dgm:pt>
    <dgm:pt modelId="{FD4B3F4D-C54F-AE4E-922B-FDEF341BACC3}" type="pres">
      <dgm:prSet presAssocID="{FF70A8C9-2058-404A-AC7D-8D9B8666A6E7}" presName="root2" presStyleCnt="0"/>
      <dgm:spPr/>
    </dgm:pt>
    <dgm:pt modelId="{64C9DE5E-5B6B-AD47-9B91-C5656D4A8434}" type="pres">
      <dgm:prSet presAssocID="{FF70A8C9-2058-404A-AC7D-8D9B8666A6E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AD4C65A-9ACA-7B4B-8120-86FD7C6EA7B9}" type="pres">
      <dgm:prSet presAssocID="{FF70A8C9-2058-404A-AC7D-8D9B8666A6E7}" presName="level3hierChild" presStyleCnt="0"/>
      <dgm:spPr/>
    </dgm:pt>
    <dgm:pt modelId="{B23D52BA-D774-5149-98C5-167808C39F4D}" type="pres">
      <dgm:prSet presAssocID="{9FCA6743-ADC8-FC4F-9462-3E7180FB45E9}" presName="conn2-1" presStyleLbl="parChTrans1D4" presStyleIdx="4" presStyleCnt="8"/>
      <dgm:spPr/>
      <dgm:t>
        <a:bodyPr/>
        <a:lstStyle/>
        <a:p>
          <a:endParaRPr kumimoji="1" lang="ja-JP" altLang="en-US"/>
        </a:p>
      </dgm:t>
    </dgm:pt>
    <dgm:pt modelId="{C257C838-6469-474C-B3A4-16F8984702BA}" type="pres">
      <dgm:prSet presAssocID="{9FCA6743-ADC8-FC4F-9462-3E7180FB45E9}" presName="connTx" presStyleLbl="parChTrans1D4" presStyleIdx="4" presStyleCnt="8"/>
      <dgm:spPr/>
      <dgm:t>
        <a:bodyPr/>
        <a:lstStyle/>
        <a:p>
          <a:endParaRPr kumimoji="1" lang="ja-JP" altLang="en-US"/>
        </a:p>
      </dgm:t>
    </dgm:pt>
    <dgm:pt modelId="{E80A1CC9-9298-3941-A3D5-F4881D24B245}" type="pres">
      <dgm:prSet presAssocID="{17F69931-3DBF-4A45-8294-00F32F6FAFEF}" presName="root2" presStyleCnt="0"/>
      <dgm:spPr/>
    </dgm:pt>
    <dgm:pt modelId="{DB57F524-B57D-2D4C-8203-8E5AED6D25DF}" type="pres">
      <dgm:prSet presAssocID="{17F69931-3DBF-4A45-8294-00F32F6FAFEF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75B4829-19DD-BB4E-8E38-E546457971A8}" type="pres">
      <dgm:prSet presAssocID="{17F69931-3DBF-4A45-8294-00F32F6FAFEF}" presName="level3hierChild" presStyleCnt="0"/>
      <dgm:spPr/>
    </dgm:pt>
    <dgm:pt modelId="{3FE03A08-7BD0-8949-8C79-16C5D2BACDFE}" type="pres">
      <dgm:prSet presAssocID="{600E1E7C-D5A0-914B-A662-60B45BAAB0C6}" presName="conn2-1" presStyleLbl="parChTrans1D4" presStyleIdx="5" presStyleCnt="8"/>
      <dgm:spPr/>
      <dgm:t>
        <a:bodyPr/>
        <a:lstStyle/>
        <a:p>
          <a:endParaRPr kumimoji="1" lang="ja-JP" altLang="en-US"/>
        </a:p>
      </dgm:t>
    </dgm:pt>
    <dgm:pt modelId="{85D3C6EB-EC2F-7E45-AB6E-59D3F4E98E0D}" type="pres">
      <dgm:prSet presAssocID="{600E1E7C-D5A0-914B-A662-60B45BAAB0C6}" presName="connTx" presStyleLbl="parChTrans1D4" presStyleIdx="5" presStyleCnt="8"/>
      <dgm:spPr/>
      <dgm:t>
        <a:bodyPr/>
        <a:lstStyle/>
        <a:p>
          <a:endParaRPr kumimoji="1" lang="ja-JP" altLang="en-US"/>
        </a:p>
      </dgm:t>
    </dgm:pt>
    <dgm:pt modelId="{6B4F3364-1B2A-DE42-8174-275901BCD61D}" type="pres">
      <dgm:prSet presAssocID="{71A0E915-096B-E44F-8317-79869D97B26F}" presName="root2" presStyleCnt="0"/>
      <dgm:spPr/>
    </dgm:pt>
    <dgm:pt modelId="{C0537E64-F04E-C34E-A909-CC78D0AE5473}" type="pres">
      <dgm:prSet presAssocID="{71A0E915-096B-E44F-8317-79869D97B26F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724634-E469-8840-8DF2-ED2F171003F0}" type="pres">
      <dgm:prSet presAssocID="{71A0E915-096B-E44F-8317-79869D97B26F}" presName="level3hierChild" presStyleCnt="0"/>
      <dgm:spPr/>
    </dgm:pt>
    <dgm:pt modelId="{2074D100-10C2-DF40-AEB5-002660C11A4F}" type="pres">
      <dgm:prSet presAssocID="{5FC551E6-0ACD-BD46-8073-BBF00E42107D}" presName="conn2-1" presStyleLbl="parChTrans1D3" presStyleIdx="3" presStyleCnt="4"/>
      <dgm:spPr/>
      <dgm:t>
        <a:bodyPr/>
        <a:lstStyle/>
        <a:p>
          <a:endParaRPr kumimoji="1" lang="ja-JP" altLang="en-US"/>
        </a:p>
      </dgm:t>
    </dgm:pt>
    <dgm:pt modelId="{098E36F8-816A-CB40-BAA7-86F5536A82C5}" type="pres">
      <dgm:prSet presAssocID="{5FC551E6-0ACD-BD46-8073-BBF00E42107D}" presName="connTx" presStyleLbl="parChTrans1D3" presStyleIdx="3" presStyleCnt="4"/>
      <dgm:spPr/>
      <dgm:t>
        <a:bodyPr/>
        <a:lstStyle/>
        <a:p>
          <a:endParaRPr kumimoji="1" lang="ja-JP" altLang="en-US"/>
        </a:p>
      </dgm:t>
    </dgm:pt>
    <dgm:pt modelId="{01719E30-EB2D-254D-AE5B-0DA1B0E659B6}" type="pres">
      <dgm:prSet presAssocID="{DF2C95BE-413A-724B-90EC-28072A2BA8E1}" presName="root2" presStyleCnt="0"/>
      <dgm:spPr/>
    </dgm:pt>
    <dgm:pt modelId="{E19DE266-0D1F-A341-AADB-D5C4D978AAAE}" type="pres">
      <dgm:prSet presAssocID="{DF2C95BE-413A-724B-90EC-28072A2BA8E1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A9BFAE-ADD8-8443-9BC2-C727369F3068}" type="pres">
      <dgm:prSet presAssocID="{DF2C95BE-413A-724B-90EC-28072A2BA8E1}" presName="level3hierChild" presStyleCnt="0"/>
      <dgm:spPr/>
    </dgm:pt>
    <dgm:pt modelId="{F67F36A7-C4D2-EB46-848F-E24A99F0E439}" type="pres">
      <dgm:prSet presAssocID="{1BAECD83-6639-1F45-87AE-2B935BA1C402}" presName="conn2-1" presStyleLbl="parChTrans1D4" presStyleIdx="6" presStyleCnt="8"/>
      <dgm:spPr/>
      <dgm:t>
        <a:bodyPr/>
        <a:lstStyle/>
        <a:p>
          <a:endParaRPr kumimoji="1" lang="ja-JP" altLang="en-US"/>
        </a:p>
      </dgm:t>
    </dgm:pt>
    <dgm:pt modelId="{DDA5841D-1AE4-4D41-B73C-B7E92F9AF0FD}" type="pres">
      <dgm:prSet presAssocID="{1BAECD83-6639-1F45-87AE-2B935BA1C402}" presName="connTx" presStyleLbl="parChTrans1D4" presStyleIdx="6" presStyleCnt="8"/>
      <dgm:spPr/>
      <dgm:t>
        <a:bodyPr/>
        <a:lstStyle/>
        <a:p>
          <a:endParaRPr kumimoji="1" lang="ja-JP" altLang="en-US"/>
        </a:p>
      </dgm:t>
    </dgm:pt>
    <dgm:pt modelId="{846CAA9B-E1D5-4C45-AFC1-0785A364279E}" type="pres">
      <dgm:prSet presAssocID="{42286F4E-9233-D945-919C-5AE997170E97}" presName="root2" presStyleCnt="0"/>
      <dgm:spPr/>
    </dgm:pt>
    <dgm:pt modelId="{297AB34D-B6D8-B948-B71B-7D5020AC719E}" type="pres">
      <dgm:prSet presAssocID="{42286F4E-9233-D945-919C-5AE997170E97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C1DA040-7D0D-304B-96BB-0CA2106E54AF}" type="pres">
      <dgm:prSet presAssocID="{42286F4E-9233-D945-919C-5AE997170E97}" presName="level3hierChild" presStyleCnt="0"/>
      <dgm:spPr/>
    </dgm:pt>
    <dgm:pt modelId="{3FCD5567-E230-8047-9188-4FC490F8A07B}" type="pres">
      <dgm:prSet presAssocID="{41DE537C-F84C-DD48-A781-3C76C42941AD}" presName="conn2-1" presStyleLbl="parChTrans1D4" presStyleIdx="7" presStyleCnt="8"/>
      <dgm:spPr/>
      <dgm:t>
        <a:bodyPr/>
        <a:lstStyle/>
        <a:p>
          <a:endParaRPr kumimoji="1" lang="ja-JP" altLang="en-US"/>
        </a:p>
      </dgm:t>
    </dgm:pt>
    <dgm:pt modelId="{4E472D2F-7BF6-7B44-970B-C9B7D1F5BE3C}" type="pres">
      <dgm:prSet presAssocID="{41DE537C-F84C-DD48-A781-3C76C42941AD}" presName="connTx" presStyleLbl="parChTrans1D4" presStyleIdx="7" presStyleCnt="8"/>
      <dgm:spPr/>
      <dgm:t>
        <a:bodyPr/>
        <a:lstStyle/>
        <a:p>
          <a:endParaRPr kumimoji="1" lang="ja-JP" altLang="en-US"/>
        </a:p>
      </dgm:t>
    </dgm:pt>
    <dgm:pt modelId="{5EAD79BC-D429-D340-A09A-6089E2F0961E}" type="pres">
      <dgm:prSet presAssocID="{53F14CEC-3EBA-8749-B1B8-B800BD1007B3}" presName="root2" presStyleCnt="0"/>
      <dgm:spPr/>
    </dgm:pt>
    <dgm:pt modelId="{45A0B358-166A-7740-AB57-575B99B55A58}" type="pres">
      <dgm:prSet presAssocID="{53F14CEC-3EBA-8749-B1B8-B800BD1007B3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69C2289-EC61-1648-BC3B-40C34BC61736}" type="pres">
      <dgm:prSet presAssocID="{53F14CEC-3EBA-8749-B1B8-B800BD1007B3}" presName="level3hierChild" presStyleCnt="0"/>
      <dgm:spPr/>
    </dgm:pt>
  </dgm:ptLst>
  <dgm:cxnLst>
    <dgm:cxn modelId="{EC7FF1E6-6795-F842-909E-1A004205730A}" type="presOf" srcId="{CCC4C2BC-DC3F-274E-B0C9-AEF155E6841E}" destId="{63B87B2F-00D9-5B41-8D02-0FE98FB771D5}" srcOrd="1" destOrd="0" presId="urn:microsoft.com/office/officeart/2005/8/layout/hierarchy2"/>
    <dgm:cxn modelId="{F41F3C54-713D-0040-A8AC-52CCBE3D1DE8}" srcId="{DF2C95BE-413A-724B-90EC-28072A2BA8E1}" destId="{53F14CEC-3EBA-8749-B1B8-B800BD1007B3}" srcOrd="1" destOrd="0" parTransId="{41DE537C-F84C-DD48-A781-3C76C42941AD}" sibTransId="{13D259EB-7021-D346-B537-D5D02FC7DF8D}"/>
    <dgm:cxn modelId="{8E9F27CB-E1C2-0748-8BC4-884BD9755136}" type="presOf" srcId="{75926AD9-EDF4-D342-8C27-4DEB7A7AB310}" destId="{41C53E06-5981-1B47-B000-54E36906EBF1}" srcOrd="0" destOrd="0" presId="urn:microsoft.com/office/officeart/2005/8/layout/hierarchy2"/>
    <dgm:cxn modelId="{3C5E845B-8625-9D48-9FFB-56BC99291567}" type="presOf" srcId="{CCC4C2BC-DC3F-274E-B0C9-AEF155E6841E}" destId="{C3DF227E-95BA-F549-A466-CFB94E3FE5D0}" srcOrd="0" destOrd="0" presId="urn:microsoft.com/office/officeart/2005/8/layout/hierarchy2"/>
    <dgm:cxn modelId="{0F359918-7A47-7941-B6E7-E22307BA73C2}" srcId="{A6010449-F64C-9A4B-A624-4486A3E9C523}" destId="{EFC049A1-6473-744E-BB90-F63BEEEE14D2}" srcOrd="0" destOrd="0" parTransId="{833F5B1B-BD3B-6843-8BFD-63F38F625A40}" sibTransId="{BF54693B-59E0-034B-908F-84986583EFBF}"/>
    <dgm:cxn modelId="{1C42E7FF-6904-614C-8F59-0477708BFDFA}" type="presOf" srcId="{EEF24017-35B7-334C-A9B0-50EB47A4FA34}" destId="{1C356E44-B73C-284B-A144-8EF84424B8F3}" srcOrd="0" destOrd="0" presId="urn:microsoft.com/office/officeart/2005/8/layout/hierarchy2"/>
    <dgm:cxn modelId="{2C4E3345-FE1B-AB4F-87BC-FE4AE9D682C2}" type="presOf" srcId="{71A0E915-096B-E44F-8317-79869D97B26F}" destId="{C0537E64-F04E-C34E-A909-CC78D0AE5473}" srcOrd="0" destOrd="0" presId="urn:microsoft.com/office/officeart/2005/8/layout/hierarchy2"/>
    <dgm:cxn modelId="{9F6ECD9C-593D-A944-84DD-2A5F68B2A1CC}" type="presOf" srcId="{9FCA6743-ADC8-FC4F-9462-3E7180FB45E9}" destId="{C257C838-6469-474C-B3A4-16F8984702BA}" srcOrd="1" destOrd="0" presId="urn:microsoft.com/office/officeart/2005/8/layout/hierarchy2"/>
    <dgm:cxn modelId="{2E23A632-CCE6-914C-9998-44D76DE1F9B9}" type="presOf" srcId="{047A277F-7946-7C45-BD3A-4CA22C46AFFF}" destId="{BE484C6B-BBD8-5B47-9C8B-9CF0BDBF1431}" srcOrd="0" destOrd="0" presId="urn:microsoft.com/office/officeart/2005/8/layout/hierarchy2"/>
    <dgm:cxn modelId="{19267BD4-226C-EA4D-A0CF-165364EB5DEA}" type="presOf" srcId="{67BC1EE2-37AD-B743-8CAB-F028F300783B}" destId="{C141F681-7D15-9B49-AE38-6DEDD80A6681}" srcOrd="1" destOrd="0" presId="urn:microsoft.com/office/officeart/2005/8/layout/hierarchy2"/>
    <dgm:cxn modelId="{916A872D-E78E-F449-B836-D81456564698}" type="presOf" srcId="{AE3F1763-D795-F34E-B33C-AAF5870B9061}" destId="{5EC30DC4-BC1C-344D-9F69-CBEF9204FEF5}" srcOrd="0" destOrd="0" presId="urn:microsoft.com/office/officeart/2005/8/layout/hierarchy2"/>
    <dgm:cxn modelId="{1FC2929C-824E-6446-B32F-7952BBF0B267}" srcId="{A6010449-F64C-9A4B-A624-4486A3E9C523}" destId="{FA3C5A1E-8ABA-5A4F-9264-152A0A2BB51D}" srcOrd="1" destOrd="0" parTransId="{DDE3CCD4-C4D5-E048-A188-7EDC6AC244F5}" sibTransId="{BA1F2B98-4E0E-7C4B-A861-DC531025C9FA}"/>
    <dgm:cxn modelId="{4F621E25-FD5B-1F41-A8E5-39FC006259AE}" srcId="{047A277F-7946-7C45-BD3A-4CA22C46AFFF}" destId="{A6010449-F64C-9A4B-A624-4486A3E9C523}" srcOrd="0" destOrd="0" parTransId="{67BC1EE2-37AD-B743-8CAB-F028F300783B}" sibTransId="{D7FA7A7C-A50F-6846-8373-8E9A57DBAF87}"/>
    <dgm:cxn modelId="{0380EC2E-6B4C-BB41-B189-3488FF99C527}" type="presOf" srcId="{9FCA6743-ADC8-FC4F-9462-3E7180FB45E9}" destId="{B23D52BA-D774-5149-98C5-167808C39F4D}" srcOrd="0" destOrd="0" presId="urn:microsoft.com/office/officeart/2005/8/layout/hierarchy2"/>
    <dgm:cxn modelId="{3C83E7DF-F1F2-A941-ADED-818A426F64CA}" srcId="{FF70A8C9-2058-404A-AC7D-8D9B8666A6E7}" destId="{17F69931-3DBF-4A45-8294-00F32F6FAFEF}" srcOrd="0" destOrd="0" parTransId="{9FCA6743-ADC8-FC4F-9462-3E7180FB45E9}" sibTransId="{17D85223-6E3D-704E-A48F-3B61D0396530}"/>
    <dgm:cxn modelId="{513E78D0-94FF-F64C-AE38-B9F484EBD803}" type="presOf" srcId="{5EF2637A-1629-F64E-81DD-CA439EA1AD0B}" destId="{CF20773F-069E-9E4D-9BF7-ED8580AB4965}" srcOrd="1" destOrd="0" presId="urn:microsoft.com/office/officeart/2005/8/layout/hierarchy2"/>
    <dgm:cxn modelId="{F5D94BE8-B959-3240-882B-EF16C86BCB7C}" type="presOf" srcId="{41DE537C-F84C-DD48-A781-3C76C42941AD}" destId="{3FCD5567-E230-8047-9188-4FC490F8A07B}" srcOrd="0" destOrd="0" presId="urn:microsoft.com/office/officeart/2005/8/layout/hierarchy2"/>
    <dgm:cxn modelId="{03AA4C9B-7399-D94E-9B9B-DACCD1376A57}" srcId="{047A277F-7946-7C45-BD3A-4CA22C46AFFF}" destId="{7E0B0CC0-6021-4847-A748-D89FB22D35F1}" srcOrd="1" destOrd="0" parTransId="{CCC4C2BC-DC3F-274E-B0C9-AEF155E6841E}" sibTransId="{462C9991-D13D-794B-B15E-1D5C353E3B5D}"/>
    <dgm:cxn modelId="{B12D5542-ED1D-DA4E-A300-87189A343966}" srcId="{D8AB3D4C-C2A3-F045-8292-712ED4E143FE}" destId="{EEF24017-35B7-334C-A9B0-50EB47A4FA34}" srcOrd="0" destOrd="0" parTransId="{7980B3E1-BAEF-D042-9712-C7A0ED770B40}" sibTransId="{BFC90C0F-952E-0141-B2CD-D898E3E4454C}"/>
    <dgm:cxn modelId="{6CC62E4D-76D6-C248-A06F-47075AB12235}" type="presOf" srcId="{BC420C55-0523-C341-BD8F-8CCD59F0009D}" destId="{6697A4ED-1039-9944-A018-960B5206D7C1}" srcOrd="0" destOrd="0" presId="urn:microsoft.com/office/officeart/2005/8/layout/hierarchy2"/>
    <dgm:cxn modelId="{43AC4458-8673-9144-8F45-93948A150B18}" type="presOf" srcId="{AE3F1763-D795-F34E-B33C-AAF5870B9061}" destId="{90558033-C853-9740-86E0-FD730E9F40D3}" srcOrd="1" destOrd="0" presId="urn:microsoft.com/office/officeart/2005/8/layout/hierarchy2"/>
    <dgm:cxn modelId="{F34BE5B1-ACE0-1A4C-A3A7-1E0D7FC4D683}" srcId="{7E0B0CC0-6021-4847-A748-D89FB22D35F1}" destId="{BC420C55-0523-C341-BD8F-8CCD59F0009D}" srcOrd="1" destOrd="0" parTransId="{5EF2637A-1629-F64E-81DD-CA439EA1AD0B}" sibTransId="{6F482AE7-5A2F-BD47-8D80-F3ED295B5CE7}"/>
    <dgm:cxn modelId="{FCEC0FD0-F72E-224F-A822-8CDE85E5FC7A}" type="presOf" srcId="{5EF2637A-1629-F64E-81DD-CA439EA1AD0B}" destId="{DD63EF9B-745B-3E41-8863-5C2E5D9BBC19}" srcOrd="0" destOrd="0" presId="urn:microsoft.com/office/officeart/2005/8/layout/hierarchy2"/>
    <dgm:cxn modelId="{23EC0A64-BEDC-9844-B0CB-55909C599807}" type="presOf" srcId="{5FC551E6-0ACD-BD46-8073-BBF00E42107D}" destId="{2074D100-10C2-DF40-AEB5-002660C11A4F}" srcOrd="0" destOrd="0" presId="urn:microsoft.com/office/officeart/2005/8/layout/hierarchy2"/>
    <dgm:cxn modelId="{92F9D75A-F2EA-7047-91E0-3E2934FF2857}" type="presOf" srcId="{1BAECD83-6639-1F45-87AE-2B935BA1C402}" destId="{DDA5841D-1AE4-4D41-B73C-B7E92F9AF0FD}" srcOrd="1" destOrd="0" presId="urn:microsoft.com/office/officeart/2005/8/layout/hierarchy2"/>
    <dgm:cxn modelId="{50393137-28EE-FB4D-BC1E-E164C340337B}" type="presOf" srcId="{67BC1EE2-37AD-B743-8CAB-F028F300783B}" destId="{D8D438F0-AB67-724A-A92A-261F7B4ED2C1}" srcOrd="0" destOrd="0" presId="urn:microsoft.com/office/officeart/2005/8/layout/hierarchy2"/>
    <dgm:cxn modelId="{06BF682A-579F-B44B-B328-B7E38F9F7F2A}" type="presOf" srcId="{FF70A8C9-2058-404A-AC7D-8D9B8666A6E7}" destId="{64C9DE5E-5B6B-AD47-9B91-C5656D4A8434}" srcOrd="0" destOrd="0" presId="urn:microsoft.com/office/officeart/2005/8/layout/hierarchy2"/>
    <dgm:cxn modelId="{3152ECAF-A1FF-C94C-AECA-80641D2AC227}" type="presOf" srcId="{51258D7E-E96F-BB47-A0CC-B4B50275D010}" destId="{6ACA4094-8A9F-FC40-8F97-2519C1DF0AE0}" srcOrd="0" destOrd="0" presId="urn:microsoft.com/office/officeart/2005/8/layout/hierarchy2"/>
    <dgm:cxn modelId="{6BB03B34-70CD-3D43-816B-E3ACAC4D8A5F}" type="presOf" srcId="{600E1E7C-D5A0-914B-A662-60B45BAAB0C6}" destId="{85D3C6EB-EC2F-7E45-AB6E-59D3F4E98E0D}" srcOrd="1" destOrd="0" presId="urn:microsoft.com/office/officeart/2005/8/layout/hierarchy2"/>
    <dgm:cxn modelId="{ED0E3EF3-9C83-1248-940A-835E01CCEA83}" type="presOf" srcId="{DF2C95BE-413A-724B-90EC-28072A2BA8E1}" destId="{E19DE266-0D1F-A341-AADB-D5C4D978AAAE}" srcOrd="0" destOrd="0" presId="urn:microsoft.com/office/officeart/2005/8/layout/hierarchy2"/>
    <dgm:cxn modelId="{0984580A-5F63-4D45-9888-8B3680C05CA3}" type="presOf" srcId="{B9A221B9-FCB2-B248-86DB-E9F5D4525AE3}" destId="{6E847D04-316A-0B4E-A026-8BFE9F1FD65D}" srcOrd="1" destOrd="0" presId="urn:microsoft.com/office/officeart/2005/8/layout/hierarchy2"/>
    <dgm:cxn modelId="{FA05AB85-FDFF-F347-AE37-9EBA0617213C}" type="presOf" srcId="{1BAECD83-6639-1F45-87AE-2B935BA1C402}" destId="{F67F36A7-C4D2-EB46-848F-E24A99F0E439}" srcOrd="0" destOrd="0" presId="urn:microsoft.com/office/officeart/2005/8/layout/hierarchy2"/>
    <dgm:cxn modelId="{3B14DF18-7E28-194D-A44B-5FFC6A34140E}" type="presOf" srcId="{833F5B1B-BD3B-6843-8BFD-63F38F625A40}" destId="{6AE9C846-DF01-0A47-A019-150099075B6C}" srcOrd="1" destOrd="0" presId="urn:microsoft.com/office/officeart/2005/8/layout/hierarchy2"/>
    <dgm:cxn modelId="{037B96D9-DC53-5744-A135-C34EEF89CC3B}" srcId="{EEF24017-35B7-334C-A9B0-50EB47A4FA34}" destId="{51258D7E-E96F-BB47-A0CC-B4B50275D010}" srcOrd="1" destOrd="0" parTransId="{B9A221B9-FCB2-B248-86DB-E9F5D4525AE3}" sibTransId="{1B54C8CD-6EEC-DD43-837F-2CC4C9B9D726}"/>
    <dgm:cxn modelId="{FAAEFFBC-61F9-BE4F-8BDA-AD6D40E614A9}" type="presOf" srcId="{5FC551E6-0ACD-BD46-8073-BBF00E42107D}" destId="{098E36F8-816A-CB40-BAA7-86F5536A82C5}" srcOrd="1" destOrd="0" presId="urn:microsoft.com/office/officeart/2005/8/layout/hierarchy2"/>
    <dgm:cxn modelId="{3FDF12DE-926F-BA41-B796-138443BF0394}" type="presOf" srcId="{41DE537C-F84C-DD48-A781-3C76C42941AD}" destId="{4E472D2F-7BF6-7B44-970B-C9B7D1F5BE3C}" srcOrd="1" destOrd="0" presId="urn:microsoft.com/office/officeart/2005/8/layout/hierarchy2"/>
    <dgm:cxn modelId="{46FA04A8-3EC6-6C4E-8C4F-2DE360E23258}" type="presOf" srcId="{42286F4E-9233-D945-919C-5AE997170E97}" destId="{297AB34D-B6D8-B948-B71B-7D5020AC719E}" srcOrd="0" destOrd="0" presId="urn:microsoft.com/office/officeart/2005/8/layout/hierarchy2"/>
    <dgm:cxn modelId="{34FB4A46-2E6F-8842-9429-DF90B33AEC06}" srcId="{DF2C95BE-413A-724B-90EC-28072A2BA8E1}" destId="{42286F4E-9233-D945-919C-5AE997170E97}" srcOrd="0" destOrd="0" parTransId="{1BAECD83-6639-1F45-87AE-2B935BA1C402}" sibTransId="{81640425-919D-C947-BE1E-A67F9B7185AD}"/>
    <dgm:cxn modelId="{E61C66D3-D08F-484D-9F95-F0A70B2FE398}" type="presOf" srcId="{FA3C5A1E-8ABA-5A4F-9264-152A0A2BB51D}" destId="{955EA556-1505-1645-8288-7E9ECE81F4B3}" srcOrd="0" destOrd="0" presId="urn:microsoft.com/office/officeart/2005/8/layout/hierarchy2"/>
    <dgm:cxn modelId="{79DBE18D-B5C0-4A44-87F3-C00CE0337333}" type="presOf" srcId="{EFC049A1-6473-744E-BB90-F63BEEEE14D2}" destId="{D58F4C43-06D6-3046-B262-1647CD4ED595}" srcOrd="0" destOrd="0" presId="urn:microsoft.com/office/officeart/2005/8/layout/hierarchy2"/>
    <dgm:cxn modelId="{5DC6DE2A-D5CE-EA42-A5F0-3DCF33BB3F00}" srcId="{FF70A8C9-2058-404A-AC7D-8D9B8666A6E7}" destId="{71A0E915-096B-E44F-8317-79869D97B26F}" srcOrd="1" destOrd="0" parTransId="{600E1E7C-D5A0-914B-A662-60B45BAAB0C6}" sibTransId="{9747DE65-D0DC-CE4F-8E4B-06A4290A0018}"/>
    <dgm:cxn modelId="{CA1CE511-26A8-114E-A75C-3EAA97294642}" srcId="{7E0B0CC0-6021-4847-A748-D89FB22D35F1}" destId="{75926AD9-EDF4-D342-8C27-4DEB7A7AB310}" srcOrd="0" destOrd="0" parTransId="{F7F4CC1B-3CEF-2245-BC18-8FEC66D954F9}" sibTransId="{1D1B17E9-8E44-9347-A74C-EDBFE1A9DB4D}"/>
    <dgm:cxn modelId="{5A06EF22-524D-044D-A280-8FE3A54CA621}" type="presOf" srcId="{53F14CEC-3EBA-8749-B1B8-B800BD1007B3}" destId="{45A0B358-166A-7740-AB57-575B99B55A58}" srcOrd="0" destOrd="0" presId="urn:microsoft.com/office/officeart/2005/8/layout/hierarchy2"/>
    <dgm:cxn modelId="{D67E00D0-27A1-234D-B991-39AAEF4B514A}" srcId="{51258D7E-E96F-BB47-A0CC-B4B50275D010}" destId="{FF70A8C9-2058-404A-AC7D-8D9B8666A6E7}" srcOrd="0" destOrd="0" parTransId="{E47F0B85-90C5-CF4F-AE5D-D32077D49FF7}" sibTransId="{BC6ED500-EFB9-0540-9024-FC1C233A712E}"/>
    <dgm:cxn modelId="{06B1DE5F-F060-3844-8C03-ED450306A7A6}" srcId="{51258D7E-E96F-BB47-A0CC-B4B50275D010}" destId="{DF2C95BE-413A-724B-90EC-28072A2BA8E1}" srcOrd="1" destOrd="0" parTransId="{5FC551E6-0ACD-BD46-8073-BBF00E42107D}" sibTransId="{3774E2E3-5847-0948-B557-B575499D0560}"/>
    <dgm:cxn modelId="{7680F5E8-FAD6-3D44-BFE8-06C302613678}" type="presOf" srcId="{F7F4CC1B-3CEF-2245-BC18-8FEC66D954F9}" destId="{461FD6E5-0363-B44E-A9F7-A6C609A95E3F}" srcOrd="1" destOrd="0" presId="urn:microsoft.com/office/officeart/2005/8/layout/hierarchy2"/>
    <dgm:cxn modelId="{DFBCAF40-D71E-7B4E-BED0-E8E8428DC724}" type="presOf" srcId="{D8AB3D4C-C2A3-F045-8292-712ED4E143FE}" destId="{AB134405-8F7D-FB48-8307-731C0D2AC995}" srcOrd="0" destOrd="0" presId="urn:microsoft.com/office/officeart/2005/8/layout/hierarchy2"/>
    <dgm:cxn modelId="{A2B93F1D-F34F-714D-BAD3-EE9B3E047177}" srcId="{EEF24017-35B7-334C-A9B0-50EB47A4FA34}" destId="{047A277F-7946-7C45-BD3A-4CA22C46AFFF}" srcOrd="0" destOrd="0" parTransId="{AE3F1763-D795-F34E-B33C-AAF5870B9061}" sibTransId="{5C4C4897-42DE-FC46-913F-5E2E4631132C}"/>
    <dgm:cxn modelId="{EE85EDB7-DB75-4347-99C1-F422EEE94A98}" type="presOf" srcId="{F7F4CC1B-3CEF-2245-BC18-8FEC66D954F9}" destId="{D9584AD6-1471-5347-9CB7-2F655E865B75}" srcOrd="0" destOrd="0" presId="urn:microsoft.com/office/officeart/2005/8/layout/hierarchy2"/>
    <dgm:cxn modelId="{EBDE4895-C22A-5645-87C6-AD25DB12A67B}" type="presOf" srcId="{E47F0B85-90C5-CF4F-AE5D-D32077D49FF7}" destId="{47E71D28-2B19-F548-83A1-911100A1271C}" srcOrd="0" destOrd="0" presId="urn:microsoft.com/office/officeart/2005/8/layout/hierarchy2"/>
    <dgm:cxn modelId="{586D3AFF-566A-1345-AE67-8AE73BB6EAF2}" type="presOf" srcId="{DDE3CCD4-C4D5-E048-A188-7EDC6AC244F5}" destId="{59E13FCE-E5D6-5D45-836E-2C74C857A3E6}" srcOrd="1" destOrd="0" presId="urn:microsoft.com/office/officeart/2005/8/layout/hierarchy2"/>
    <dgm:cxn modelId="{EB1167B2-4D0E-BD45-8053-518326687BFA}" type="presOf" srcId="{DDE3CCD4-C4D5-E048-A188-7EDC6AC244F5}" destId="{5E6DBDC8-EDAC-B841-8B32-A0F03744FF66}" srcOrd="0" destOrd="0" presId="urn:microsoft.com/office/officeart/2005/8/layout/hierarchy2"/>
    <dgm:cxn modelId="{96012844-81D5-214F-A33C-AE4965390889}" type="presOf" srcId="{833F5B1B-BD3B-6843-8BFD-63F38F625A40}" destId="{BDF7F348-B702-C748-9CC2-A2A2C7696993}" srcOrd="0" destOrd="0" presId="urn:microsoft.com/office/officeart/2005/8/layout/hierarchy2"/>
    <dgm:cxn modelId="{E4B72AB6-3EA3-0644-BBA9-5D9E026A6B8E}" type="presOf" srcId="{B9A221B9-FCB2-B248-86DB-E9F5D4525AE3}" destId="{C66D10BA-6197-AC44-9262-63618239CD33}" srcOrd="0" destOrd="0" presId="urn:microsoft.com/office/officeart/2005/8/layout/hierarchy2"/>
    <dgm:cxn modelId="{1ED414E4-927C-2149-9A49-2AADE9B4FFFB}" type="presOf" srcId="{17F69931-3DBF-4A45-8294-00F32F6FAFEF}" destId="{DB57F524-B57D-2D4C-8203-8E5AED6D25DF}" srcOrd="0" destOrd="0" presId="urn:microsoft.com/office/officeart/2005/8/layout/hierarchy2"/>
    <dgm:cxn modelId="{A42A6E7D-552C-3D4D-9ED7-4E87851D3B1F}" type="presOf" srcId="{600E1E7C-D5A0-914B-A662-60B45BAAB0C6}" destId="{3FE03A08-7BD0-8949-8C79-16C5D2BACDFE}" srcOrd="0" destOrd="0" presId="urn:microsoft.com/office/officeart/2005/8/layout/hierarchy2"/>
    <dgm:cxn modelId="{9C908B44-1E38-F84D-A000-86B287D30C2A}" type="presOf" srcId="{7E0B0CC0-6021-4847-A748-D89FB22D35F1}" destId="{8C47D9FD-CFB9-C941-BED2-D67A8604503D}" srcOrd="0" destOrd="0" presId="urn:microsoft.com/office/officeart/2005/8/layout/hierarchy2"/>
    <dgm:cxn modelId="{A59CA56A-0827-5D47-B10F-04DB329D837B}" type="presOf" srcId="{E47F0B85-90C5-CF4F-AE5D-D32077D49FF7}" destId="{148B2AC3-A499-AE49-9A11-A414CFD37A0A}" srcOrd="1" destOrd="0" presId="urn:microsoft.com/office/officeart/2005/8/layout/hierarchy2"/>
    <dgm:cxn modelId="{2EE05203-47FE-CE44-B12A-5DD88D451521}" type="presOf" srcId="{A6010449-F64C-9A4B-A624-4486A3E9C523}" destId="{6B19402B-971C-674F-89EB-E087E51F852C}" srcOrd="0" destOrd="0" presId="urn:microsoft.com/office/officeart/2005/8/layout/hierarchy2"/>
    <dgm:cxn modelId="{38621A80-D92D-6F48-B5B1-BBCDDE3F416B}" type="presParOf" srcId="{AB134405-8F7D-FB48-8307-731C0D2AC995}" destId="{9A808C2A-6609-CE45-88B5-C1CD5693C119}" srcOrd="0" destOrd="0" presId="urn:microsoft.com/office/officeart/2005/8/layout/hierarchy2"/>
    <dgm:cxn modelId="{072D1897-1B40-C64E-963F-982CCCF73394}" type="presParOf" srcId="{9A808C2A-6609-CE45-88B5-C1CD5693C119}" destId="{1C356E44-B73C-284B-A144-8EF84424B8F3}" srcOrd="0" destOrd="0" presId="urn:microsoft.com/office/officeart/2005/8/layout/hierarchy2"/>
    <dgm:cxn modelId="{4B300D4A-AF58-D045-8B34-E88E64854636}" type="presParOf" srcId="{9A808C2A-6609-CE45-88B5-C1CD5693C119}" destId="{A5280077-07E7-584D-AEEA-257E325DA073}" srcOrd="1" destOrd="0" presId="urn:microsoft.com/office/officeart/2005/8/layout/hierarchy2"/>
    <dgm:cxn modelId="{51A20094-3B7D-BB4C-BD7C-0E0962D749E7}" type="presParOf" srcId="{A5280077-07E7-584D-AEEA-257E325DA073}" destId="{5EC30DC4-BC1C-344D-9F69-CBEF9204FEF5}" srcOrd="0" destOrd="0" presId="urn:microsoft.com/office/officeart/2005/8/layout/hierarchy2"/>
    <dgm:cxn modelId="{686DE824-7701-184B-B26F-EC8CB506A7AB}" type="presParOf" srcId="{5EC30DC4-BC1C-344D-9F69-CBEF9204FEF5}" destId="{90558033-C853-9740-86E0-FD730E9F40D3}" srcOrd="0" destOrd="0" presId="urn:microsoft.com/office/officeart/2005/8/layout/hierarchy2"/>
    <dgm:cxn modelId="{0220F147-87F9-674A-8912-0DA15C635047}" type="presParOf" srcId="{A5280077-07E7-584D-AEEA-257E325DA073}" destId="{2EA41973-5D72-674A-8738-61324A798064}" srcOrd="1" destOrd="0" presId="urn:microsoft.com/office/officeart/2005/8/layout/hierarchy2"/>
    <dgm:cxn modelId="{B3802236-0E18-1442-9CF7-72C8C9F30D35}" type="presParOf" srcId="{2EA41973-5D72-674A-8738-61324A798064}" destId="{BE484C6B-BBD8-5B47-9C8B-9CF0BDBF1431}" srcOrd="0" destOrd="0" presId="urn:microsoft.com/office/officeart/2005/8/layout/hierarchy2"/>
    <dgm:cxn modelId="{7D9FB9F5-8E39-5A4F-BFDA-701DC7B17888}" type="presParOf" srcId="{2EA41973-5D72-674A-8738-61324A798064}" destId="{90ECC13C-DD14-364A-87CA-5B9D84C31A22}" srcOrd="1" destOrd="0" presId="urn:microsoft.com/office/officeart/2005/8/layout/hierarchy2"/>
    <dgm:cxn modelId="{0DAB3716-E0BB-924B-8D16-99F86D9DEB75}" type="presParOf" srcId="{90ECC13C-DD14-364A-87CA-5B9D84C31A22}" destId="{D8D438F0-AB67-724A-A92A-261F7B4ED2C1}" srcOrd="0" destOrd="0" presId="urn:microsoft.com/office/officeart/2005/8/layout/hierarchy2"/>
    <dgm:cxn modelId="{71E13CA7-DFFB-5F4E-90F3-E6BF3DB794B6}" type="presParOf" srcId="{D8D438F0-AB67-724A-A92A-261F7B4ED2C1}" destId="{C141F681-7D15-9B49-AE38-6DEDD80A6681}" srcOrd="0" destOrd="0" presId="urn:microsoft.com/office/officeart/2005/8/layout/hierarchy2"/>
    <dgm:cxn modelId="{08375169-6F31-0141-8228-BA4711022641}" type="presParOf" srcId="{90ECC13C-DD14-364A-87CA-5B9D84C31A22}" destId="{9A11F802-965F-C74C-A5A0-9B311E5B289B}" srcOrd="1" destOrd="0" presId="urn:microsoft.com/office/officeart/2005/8/layout/hierarchy2"/>
    <dgm:cxn modelId="{090D7390-1DF1-2343-8B6E-F8934747AB79}" type="presParOf" srcId="{9A11F802-965F-C74C-A5A0-9B311E5B289B}" destId="{6B19402B-971C-674F-89EB-E087E51F852C}" srcOrd="0" destOrd="0" presId="urn:microsoft.com/office/officeart/2005/8/layout/hierarchy2"/>
    <dgm:cxn modelId="{3E14C8EC-6201-D242-84F5-9BEE0E1F7272}" type="presParOf" srcId="{9A11F802-965F-C74C-A5A0-9B311E5B289B}" destId="{62ECBB95-B6DB-F24B-8B2B-1419D95A219B}" srcOrd="1" destOrd="0" presId="urn:microsoft.com/office/officeart/2005/8/layout/hierarchy2"/>
    <dgm:cxn modelId="{24CAACA5-16A6-7A4D-B3EC-D8611F6A0573}" type="presParOf" srcId="{62ECBB95-B6DB-F24B-8B2B-1419D95A219B}" destId="{BDF7F348-B702-C748-9CC2-A2A2C7696993}" srcOrd="0" destOrd="0" presId="urn:microsoft.com/office/officeart/2005/8/layout/hierarchy2"/>
    <dgm:cxn modelId="{0565DF64-96DC-3E42-9D40-553380412CC6}" type="presParOf" srcId="{BDF7F348-B702-C748-9CC2-A2A2C7696993}" destId="{6AE9C846-DF01-0A47-A019-150099075B6C}" srcOrd="0" destOrd="0" presId="urn:microsoft.com/office/officeart/2005/8/layout/hierarchy2"/>
    <dgm:cxn modelId="{AADC0850-D0AF-3042-9E01-4F0A1E5CA868}" type="presParOf" srcId="{62ECBB95-B6DB-F24B-8B2B-1419D95A219B}" destId="{1356D9A6-A2F8-9B41-97F8-CED1B1A41F59}" srcOrd="1" destOrd="0" presId="urn:microsoft.com/office/officeart/2005/8/layout/hierarchy2"/>
    <dgm:cxn modelId="{2FCB9F1C-033B-AA45-8115-79B7DBAF1F30}" type="presParOf" srcId="{1356D9A6-A2F8-9B41-97F8-CED1B1A41F59}" destId="{D58F4C43-06D6-3046-B262-1647CD4ED595}" srcOrd="0" destOrd="0" presId="urn:microsoft.com/office/officeart/2005/8/layout/hierarchy2"/>
    <dgm:cxn modelId="{69D820A5-DADB-6945-B07F-6084B849F57D}" type="presParOf" srcId="{1356D9A6-A2F8-9B41-97F8-CED1B1A41F59}" destId="{D006FD07-2043-144D-8DD6-D40972ED2B3E}" srcOrd="1" destOrd="0" presId="urn:microsoft.com/office/officeart/2005/8/layout/hierarchy2"/>
    <dgm:cxn modelId="{BCF28121-77A9-8049-9505-674C0053D640}" type="presParOf" srcId="{62ECBB95-B6DB-F24B-8B2B-1419D95A219B}" destId="{5E6DBDC8-EDAC-B841-8B32-A0F03744FF66}" srcOrd="2" destOrd="0" presId="urn:microsoft.com/office/officeart/2005/8/layout/hierarchy2"/>
    <dgm:cxn modelId="{7C6B1595-ED5D-0A4F-ADBB-405C96880586}" type="presParOf" srcId="{5E6DBDC8-EDAC-B841-8B32-A0F03744FF66}" destId="{59E13FCE-E5D6-5D45-836E-2C74C857A3E6}" srcOrd="0" destOrd="0" presId="urn:microsoft.com/office/officeart/2005/8/layout/hierarchy2"/>
    <dgm:cxn modelId="{4766586C-63FD-FB40-9C47-E8EE6CA65333}" type="presParOf" srcId="{62ECBB95-B6DB-F24B-8B2B-1419D95A219B}" destId="{AADF4AC2-4D84-2149-B163-9A825B2D9B97}" srcOrd="3" destOrd="0" presId="urn:microsoft.com/office/officeart/2005/8/layout/hierarchy2"/>
    <dgm:cxn modelId="{A85ED138-7DAF-8149-AED1-6DFF74AA1A31}" type="presParOf" srcId="{AADF4AC2-4D84-2149-B163-9A825B2D9B97}" destId="{955EA556-1505-1645-8288-7E9ECE81F4B3}" srcOrd="0" destOrd="0" presId="urn:microsoft.com/office/officeart/2005/8/layout/hierarchy2"/>
    <dgm:cxn modelId="{782B49F1-1F77-CB45-95B3-B2404F335C5D}" type="presParOf" srcId="{AADF4AC2-4D84-2149-B163-9A825B2D9B97}" destId="{8D94C8C8-A7D0-304A-A740-1ADAC67F4B91}" srcOrd="1" destOrd="0" presId="urn:microsoft.com/office/officeart/2005/8/layout/hierarchy2"/>
    <dgm:cxn modelId="{9B7410A8-9DBF-1440-AAB7-B9CFF2BA2C0A}" type="presParOf" srcId="{90ECC13C-DD14-364A-87CA-5B9D84C31A22}" destId="{C3DF227E-95BA-F549-A466-CFB94E3FE5D0}" srcOrd="2" destOrd="0" presId="urn:microsoft.com/office/officeart/2005/8/layout/hierarchy2"/>
    <dgm:cxn modelId="{6FED360A-AD73-AC44-87AD-C501BD093FC0}" type="presParOf" srcId="{C3DF227E-95BA-F549-A466-CFB94E3FE5D0}" destId="{63B87B2F-00D9-5B41-8D02-0FE98FB771D5}" srcOrd="0" destOrd="0" presId="urn:microsoft.com/office/officeart/2005/8/layout/hierarchy2"/>
    <dgm:cxn modelId="{E1281D3A-2E6F-5A46-BAC0-0FA9BFFD00A0}" type="presParOf" srcId="{90ECC13C-DD14-364A-87CA-5B9D84C31A22}" destId="{ED105C15-68D8-B745-9A34-24DA5FF34D01}" srcOrd="3" destOrd="0" presId="urn:microsoft.com/office/officeart/2005/8/layout/hierarchy2"/>
    <dgm:cxn modelId="{4D337C08-B851-6D40-8121-64C0424D70FC}" type="presParOf" srcId="{ED105C15-68D8-B745-9A34-24DA5FF34D01}" destId="{8C47D9FD-CFB9-C941-BED2-D67A8604503D}" srcOrd="0" destOrd="0" presId="urn:microsoft.com/office/officeart/2005/8/layout/hierarchy2"/>
    <dgm:cxn modelId="{1DF71BA6-F2ED-FB45-AD17-057886CB5B56}" type="presParOf" srcId="{ED105C15-68D8-B745-9A34-24DA5FF34D01}" destId="{B3C0E7A2-4F6B-3A46-A30A-A3735CA008B4}" srcOrd="1" destOrd="0" presId="urn:microsoft.com/office/officeart/2005/8/layout/hierarchy2"/>
    <dgm:cxn modelId="{1B7795DD-983B-E749-BFBA-34FE0715A1B1}" type="presParOf" srcId="{B3C0E7A2-4F6B-3A46-A30A-A3735CA008B4}" destId="{D9584AD6-1471-5347-9CB7-2F655E865B75}" srcOrd="0" destOrd="0" presId="urn:microsoft.com/office/officeart/2005/8/layout/hierarchy2"/>
    <dgm:cxn modelId="{D9D54063-8FEB-CB42-816E-1A77AA9E910B}" type="presParOf" srcId="{D9584AD6-1471-5347-9CB7-2F655E865B75}" destId="{461FD6E5-0363-B44E-A9F7-A6C609A95E3F}" srcOrd="0" destOrd="0" presId="urn:microsoft.com/office/officeart/2005/8/layout/hierarchy2"/>
    <dgm:cxn modelId="{FC115AC7-5CBC-E34A-9001-5EBE000FEE23}" type="presParOf" srcId="{B3C0E7A2-4F6B-3A46-A30A-A3735CA008B4}" destId="{E690465F-2C60-4D49-8EFB-7A2C7CE5437C}" srcOrd="1" destOrd="0" presId="urn:microsoft.com/office/officeart/2005/8/layout/hierarchy2"/>
    <dgm:cxn modelId="{4299FD48-E05C-1448-9A4A-0E7A1BED4B97}" type="presParOf" srcId="{E690465F-2C60-4D49-8EFB-7A2C7CE5437C}" destId="{41C53E06-5981-1B47-B000-54E36906EBF1}" srcOrd="0" destOrd="0" presId="urn:microsoft.com/office/officeart/2005/8/layout/hierarchy2"/>
    <dgm:cxn modelId="{9831B10E-0984-A24C-B3B6-B30F56345996}" type="presParOf" srcId="{E690465F-2C60-4D49-8EFB-7A2C7CE5437C}" destId="{CC3505DD-B2DF-4B46-8D61-5E4FC50B5ABD}" srcOrd="1" destOrd="0" presId="urn:microsoft.com/office/officeart/2005/8/layout/hierarchy2"/>
    <dgm:cxn modelId="{AFFCD402-8D95-9541-BB3B-7DABE580EFB6}" type="presParOf" srcId="{B3C0E7A2-4F6B-3A46-A30A-A3735CA008B4}" destId="{DD63EF9B-745B-3E41-8863-5C2E5D9BBC19}" srcOrd="2" destOrd="0" presId="urn:microsoft.com/office/officeart/2005/8/layout/hierarchy2"/>
    <dgm:cxn modelId="{BEF17556-F1BE-C144-8314-2149D6E6B0DB}" type="presParOf" srcId="{DD63EF9B-745B-3E41-8863-5C2E5D9BBC19}" destId="{CF20773F-069E-9E4D-9BF7-ED8580AB4965}" srcOrd="0" destOrd="0" presId="urn:microsoft.com/office/officeart/2005/8/layout/hierarchy2"/>
    <dgm:cxn modelId="{C37DA806-7372-2D43-A8DB-CD51CA536740}" type="presParOf" srcId="{B3C0E7A2-4F6B-3A46-A30A-A3735CA008B4}" destId="{747C7E40-9348-E34F-B3AA-BE426485184B}" srcOrd="3" destOrd="0" presId="urn:microsoft.com/office/officeart/2005/8/layout/hierarchy2"/>
    <dgm:cxn modelId="{F7DF6BDE-86AD-B147-9BF1-2A986CDC4CC2}" type="presParOf" srcId="{747C7E40-9348-E34F-B3AA-BE426485184B}" destId="{6697A4ED-1039-9944-A018-960B5206D7C1}" srcOrd="0" destOrd="0" presId="urn:microsoft.com/office/officeart/2005/8/layout/hierarchy2"/>
    <dgm:cxn modelId="{2F513EE8-C03F-4749-8EAF-88B8D0AE69D4}" type="presParOf" srcId="{747C7E40-9348-E34F-B3AA-BE426485184B}" destId="{7725D077-E3E7-D043-8CE8-04D79FFC4E46}" srcOrd="1" destOrd="0" presId="urn:microsoft.com/office/officeart/2005/8/layout/hierarchy2"/>
    <dgm:cxn modelId="{F86E2AD7-7E72-CE4D-A5DA-7ABC35A3112F}" type="presParOf" srcId="{A5280077-07E7-584D-AEEA-257E325DA073}" destId="{C66D10BA-6197-AC44-9262-63618239CD33}" srcOrd="2" destOrd="0" presId="urn:microsoft.com/office/officeart/2005/8/layout/hierarchy2"/>
    <dgm:cxn modelId="{81051FC0-811F-0A48-B487-934A0F831971}" type="presParOf" srcId="{C66D10BA-6197-AC44-9262-63618239CD33}" destId="{6E847D04-316A-0B4E-A026-8BFE9F1FD65D}" srcOrd="0" destOrd="0" presId="urn:microsoft.com/office/officeart/2005/8/layout/hierarchy2"/>
    <dgm:cxn modelId="{3BC64A60-119A-5343-9D0C-22D12D95F5F1}" type="presParOf" srcId="{A5280077-07E7-584D-AEEA-257E325DA073}" destId="{AD5A2AFA-3761-E540-863C-E8263347C2F8}" srcOrd="3" destOrd="0" presId="urn:microsoft.com/office/officeart/2005/8/layout/hierarchy2"/>
    <dgm:cxn modelId="{4AA9B5CE-7292-5F4C-99C1-A3B568798C76}" type="presParOf" srcId="{AD5A2AFA-3761-E540-863C-E8263347C2F8}" destId="{6ACA4094-8A9F-FC40-8F97-2519C1DF0AE0}" srcOrd="0" destOrd="0" presId="urn:microsoft.com/office/officeart/2005/8/layout/hierarchy2"/>
    <dgm:cxn modelId="{3DF90C1A-8DAC-EC40-BF39-BE3A9205FBBA}" type="presParOf" srcId="{AD5A2AFA-3761-E540-863C-E8263347C2F8}" destId="{3F8E4795-5B4F-3A4F-BFD3-F3D55A81EAC7}" srcOrd="1" destOrd="0" presId="urn:microsoft.com/office/officeart/2005/8/layout/hierarchy2"/>
    <dgm:cxn modelId="{B524A140-D2E6-F141-AF54-38CAB8AE9E4D}" type="presParOf" srcId="{3F8E4795-5B4F-3A4F-BFD3-F3D55A81EAC7}" destId="{47E71D28-2B19-F548-83A1-911100A1271C}" srcOrd="0" destOrd="0" presId="urn:microsoft.com/office/officeart/2005/8/layout/hierarchy2"/>
    <dgm:cxn modelId="{67660CB3-ABF6-DB47-84EB-5E4F129E7FF8}" type="presParOf" srcId="{47E71D28-2B19-F548-83A1-911100A1271C}" destId="{148B2AC3-A499-AE49-9A11-A414CFD37A0A}" srcOrd="0" destOrd="0" presId="urn:microsoft.com/office/officeart/2005/8/layout/hierarchy2"/>
    <dgm:cxn modelId="{76E32DE1-467C-1040-895F-CD2B903B0CE8}" type="presParOf" srcId="{3F8E4795-5B4F-3A4F-BFD3-F3D55A81EAC7}" destId="{FD4B3F4D-C54F-AE4E-922B-FDEF341BACC3}" srcOrd="1" destOrd="0" presId="urn:microsoft.com/office/officeart/2005/8/layout/hierarchy2"/>
    <dgm:cxn modelId="{09C4D30B-93ED-854E-A62D-E8DBED76A96C}" type="presParOf" srcId="{FD4B3F4D-C54F-AE4E-922B-FDEF341BACC3}" destId="{64C9DE5E-5B6B-AD47-9B91-C5656D4A8434}" srcOrd="0" destOrd="0" presId="urn:microsoft.com/office/officeart/2005/8/layout/hierarchy2"/>
    <dgm:cxn modelId="{FDAA115E-6882-CA46-A7C3-B7EEA54F5ED5}" type="presParOf" srcId="{FD4B3F4D-C54F-AE4E-922B-FDEF341BACC3}" destId="{2AD4C65A-9ACA-7B4B-8120-86FD7C6EA7B9}" srcOrd="1" destOrd="0" presId="urn:microsoft.com/office/officeart/2005/8/layout/hierarchy2"/>
    <dgm:cxn modelId="{98A9D957-1D0B-3745-81A7-854185B1BE05}" type="presParOf" srcId="{2AD4C65A-9ACA-7B4B-8120-86FD7C6EA7B9}" destId="{B23D52BA-D774-5149-98C5-167808C39F4D}" srcOrd="0" destOrd="0" presId="urn:microsoft.com/office/officeart/2005/8/layout/hierarchy2"/>
    <dgm:cxn modelId="{2B9B75B9-58A9-D34E-875D-D836E815B7B0}" type="presParOf" srcId="{B23D52BA-D774-5149-98C5-167808C39F4D}" destId="{C257C838-6469-474C-B3A4-16F8984702BA}" srcOrd="0" destOrd="0" presId="urn:microsoft.com/office/officeart/2005/8/layout/hierarchy2"/>
    <dgm:cxn modelId="{180BAF94-7692-1446-98A4-6AFFAEE0A13B}" type="presParOf" srcId="{2AD4C65A-9ACA-7B4B-8120-86FD7C6EA7B9}" destId="{E80A1CC9-9298-3941-A3D5-F4881D24B245}" srcOrd="1" destOrd="0" presId="urn:microsoft.com/office/officeart/2005/8/layout/hierarchy2"/>
    <dgm:cxn modelId="{D95A68CB-D587-8C41-97C3-DC3074E7EA2D}" type="presParOf" srcId="{E80A1CC9-9298-3941-A3D5-F4881D24B245}" destId="{DB57F524-B57D-2D4C-8203-8E5AED6D25DF}" srcOrd="0" destOrd="0" presId="urn:microsoft.com/office/officeart/2005/8/layout/hierarchy2"/>
    <dgm:cxn modelId="{739DF2AF-4B0B-E44A-88CD-E7580DCF832C}" type="presParOf" srcId="{E80A1CC9-9298-3941-A3D5-F4881D24B245}" destId="{875B4829-19DD-BB4E-8E38-E546457971A8}" srcOrd="1" destOrd="0" presId="urn:microsoft.com/office/officeart/2005/8/layout/hierarchy2"/>
    <dgm:cxn modelId="{F7D90AAF-1A3F-8142-BA55-48BC2F37AAB0}" type="presParOf" srcId="{2AD4C65A-9ACA-7B4B-8120-86FD7C6EA7B9}" destId="{3FE03A08-7BD0-8949-8C79-16C5D2BACDFE}" srcOrd="2" destOrd="0" presId="urn:microsoft.com/office/officeart/2005/8/layout/hierarchy2"/>
    <dgm:cxn modelId="{345DF20B-1512-5549-BEC9-FFAFB94AE572}" type="presParOf" srcId="{3FE03A08-7BD0-8949-8C79-16C5D2BACDFE}" destId="{85D3C6EB-EC2F-7E45-AB6E-59D3F4E98E0D}" srcOrd="0" destOrd="0" presId="urn:microsoft.com/office/officeart/2005/8/layout/hierarchy2"/>
    <dgm:cxn modelId="{799A9A09-72DE-1244-BE2B-4C952FA12879}" type="presParOf" srcId="{2AD4C65A-9ACA-7B4B-8120-86FD7C6EA7B9}" destId="{6B4F3364-1B2A-DE42-8174-275901BCD61D}" srcOrd="3" destOrd="0" presId="urn:microsoft.com/office/officeart/2005/8/layout/hierarchy2"/>
    <dgm:cxn modelId="{91B4346D-1A68-8B41-B5B7-2571E0B5ACBB}" type="presParOf" srcId="{6B4F3364-1B2A-DE42-8174-275901BCD61D}" destId="{C0537E64-F04E-C34E-A909-CC78D0AE5473}" srcOrd="0" destOrd="0" presId="urn:microsoft.com/office/officeart/2005/8/layout/hierarchy2"/>
    <dgm:cxn modelId="{44EDC510-187B-384A-962B-17299EAA135F}" type="presParOf" srcId="{6B4F3364-1B2A-DE42-8174-275901BCD61D}" destId="{70724634-E469-8840-8DF2-ED2F171003F0}" srcOrd="1" destOrd="0" presId="urn:microsoft.com/office/officeart/2005/8/layout/hierarchy2"/>
    <dgm:cxn modelId="{10BC0975-A52F-EF4E-972E-BFA60F710813}" type="presParOf" srcId="{3F8E4795-5B4F-3A4F-BFD3-F3D55A81EAC7}" destId="{2074D100-10C2-DF40-AEB5-002660C11A4F}" srcOrd="2" destOrd="0" presId="urn:microsoft.com/office/officeart/2005/8/layout/hierarchy2"/>
    <dgm:cxn modelId="{0B501F43-B482-214E-A465-A9F18BD1A7A6}" type="presParOf" srcId="{2074D100-10C2-DF40-AEB5-002660C11A4F}" destId="{098E36F8-816A-CB40-BAA7-86F5536A82C5}" srcOrd="0" destOrd="0" presId="urn:microsoft.com/office/officeart/2005/8/layout/hierarchy2"/>
    <dgm:cxn modelId="{6AF1CB51-8D96-C64B-A86F-09A0BE2B330C}" type="presParOf" srcId="{3F8E4795-5B4F-3A4F-BFD3-F3D55A81EAC7}" destId="{01719E30-EB2D-254D-AE5B-0DA1B0E659B6}" srcOrd="3" destOrd="0" presId="urn:microsoft.com/office/officeart/2005/8/layout/hierarchy2"/>
    <dgm:cxn modelId="{18037F2E-ED95-1C4B-971D-79ED329CC05B}" type="presParOf" srcId="{01719E30-EB2D-254D-AE5B-0DA1B0E659B6}" destId="{E19DE266-0D1F-A341-AADB-D5C4D978AAAE}" srcOrd="0" destOrd="0" presId="urn:microsoft.com/office/officeart/2005/8/layout/hierarchy2"/>
    <dgm:cxn modelId="{65991675-7741-B647-9D2A-3C479D5199F9}" type="presParOf" srcId="{01719E30-EB2D-254D-AE5B-0DA1B0E659B6}" destId="{BDA9BFAE-ADD8-8443-9BC2-C727369F3068}" srcOrd="1" destOrd="0" presId="urn:microsoft.com/office/officeart/2005/8/layout/hierarchy2"/>
    <dgm:cxn modelId="{7FCF9DD5-B2BA-7C42-83BC-83CC3B9C11FB}" type="presParOf" srcId="{BDA9BFAE-ADD8-8443-9BC2-C727369F3068}" destId="{F67F36A7-C4D2-EB46-848F-E24A99F0E439}" srcOrd="0" destOrd="0" presId="urn:microsoft.com/office/officeart/2005/8/layout/hierarchy2"/>
    <dgm:cxn modelId="{31E0AF74-FB15-6D48-AE51-22E0559D8E71}" type="presParOf" srcId="{F67F36A7-C4D2-EB46-848F-E24A99F0E439}" destId="{DDA5841D-1AE4-4D41-B73C-B7E92F9AF0FD}" srcOrd="0" destOrd="0" presId="urn:microsoft.com/office/officeart/2005/8/layout/hierarchy2"/>
    <dgm:cxn modelId="{661A9DEF-ED7E-EE4E-991F-01BC08A86328}" type="presParOf" srcId="{BDA9BFAE-ADD8-8443-9BC2-C727369F3068}" destId="{846CAA9B-E1D5-4C45-AFC1-0785A364279E}" srcOrd="1" destOrd="0" presId="urn:microsoft.com/office/officeart/2005/8/layout/hierarchy2"/>
    <dgm:cxn modelId="{47E0AB49-AEBE-4B4D-9E95-39DB15AC2800}" type="presParOf" srcId="{846CAA9B-E1D5-4C45-AFC1-0785A364279E}" destId="{297AB34D-B6D8-B948-B71B-7D5020AC719E}" srcOrd="0" destOrd="0" presId="urn:microsoft.com/office/officeart/2005/8/layout/hierarchy2"/>
    <dgm:cxn modelId="{5C0BCABB-7417-D340-A486-E5F4F1A2B37C}" type="presParOf" srcId="{846CAA9B-E1D5-4C45-AFC1-0785A364279E}" destId="{DC1DA040-7D0D-304B-96BB-0CA2106E54AF}" srcOrd="1" destOrd="0" presId="urn:microsoft.com/office/officeart/2005/8/layout/hierarchy2"/>
    <dgm:cxn modelId="{EAAE1524-0948-4340-80F2-E415A38F2FEB}" type="presParOf" srcId="{BDA9BFAE-ADD8-8443-9BC2-C727369F3068}" destId="{3FCD5567-E230-8047-9188-4FC490F8A07B}" srcOrd="2" destOrd="0" presId="urn:microsoft.com/office/officeart/2005/8/layout/hierarchy2"/>
    <dgm:cxn modelId="{AF353208-4D1E-AC4C-9AB9-7C795A9CBF5D}" type="presParOf" srcId="{3FCD5567-E230-8047-9188-4FC490F8A07B}" destId="{4E472D2F-7BF6-7B44-970B-C9B7D1F5BE3C}" srcOrd="0" destOrd="0" presId="urn:microsoft.com/office/officeart/2005/8/layout/hierarchy2"/>
    <dgm:cxn modelId="{9D359C6B-7DA5-C54E-8F7D-573973919339}" type="presParOf" srcId="{BDA9BFAE-ADD8-8443-9BC2-C727369F3068}" destId="{5EAD79BC-D429-D340-A09A-6089E2F0961E}" srcOrd="3" destOrd="0" presId="urn:microsoft.com/office/officeart/2005/8/layout/hierarchy2"/>
    <dgm:cxn modelId="{8AB4F90A-5047-104C-B122-9A37F876AE04}" type="presParOf" srcId="{5EAD79BC-D429-D340-A09A-6089E2F0961E}" destId="{45A0B358-166A-7740-AB57-575B99B55A58}" srcOrd="0" destOrd="0" presId="urn:microsoft.com/office/officeart/2005/8/layout/hierarchy2"/>
    <dgm:cxn modelId="{78D734A6-C297-9649-B492-29324A52B5AE}" type="presParOf" srcId="{5EAD79BC-D429-D340-A09A-6089E2F0961E}" destId="{069C2289-EC61-1648-BC3B-40C34BC617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56E44-B73C-284B-A144-8EF84424B8F3}">
      <dsp:nvSpPr>
        <dsp:cNvPr id="0" name=""/>
        <dsp:cNvSpPr/>
      </dsp:nvSpPr>
      <dsp:spPr>
        <a:xfrm>
          <a:off x="941230" y="2384821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Q1</a:t>
          </a:r>
          <a:endParaRPr kumimoji="1" lang="ja-JP" altLang="en-US" sz="2700" kern="1200" dirty="0"/>
        </a:p>
      </dsp:txBody>
      <dsp:txXfrm>
        <a:off x="958580" y="2402171"/>
        <a:ext cx="1150020" cy="557660"/>
      </dsp:txXfrm>
    </dsp:sp>
    <dsp:sp modelId="{5EC30DC4-BC1C-344D-9F69-CBEF9204FEF5}">
      <dsp:nvSpPr>
        <dsp:cNvPr id="0" name=""/>
        <dsp:cNvSpPr/>
      </dsp:nvSpPr>
      <dsp:spPr>
        <a:xfrm rot="17350740">
          <a:off x="1641649" y="1989845"/>
          <a:ext cx="144249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2491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326832" y="1963725"/>
        <a:ext cx="72124" cy="72124"/>
      </dsp:txXfrm>
    </dsp:sp>
    <dsp:sp modelId="{BE484C6B-BBD8-5B47-9C8B-9CF0BDBF1431}">
      <dsp:nvSpPr>
        <dsp:cNvPr id="0" name=""/>
        <dsp:cNvSpPr/>
      </dsp:nvSpPr>
      <dsp:spPr>
        <a:xfrm>
          <a:off x="2599838" y="1022393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Q2</a:t>
          </a:r>
          <a:endParaRPr kumimoji="1" lang="ja-JP" altLang="en-US" sz="2700" kern="1200" dirty="0"/>
        </a:p>
      </dsp:txBody>
      <dsp:txXfrm>
        <a:off x="2617188" y="1039743"/>
        <a:ext cx="1150020" cy="557660"/>
      </dsp:txXfrm>
    </dsp:sp>
    <dsp:sp modelId="{D8D438F0-AB67-724A-A92A-261F7B4ED2C1}">
      <dsp:nvSpPr>
        <dsp:cNvPr id="0" name=""/>
        <dsp:cNvSpPr/>
      </dsp:nvSpPr>
      <dsp:spPr>
        <a:xfrm rot="18289469">
          <a:off x="3606586" y="968024"/>
          <a:ext cx="8298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983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00757" y="957221"/>
        <a:ext cx="41491" cy="41491"/>
      </dsp:txXfrm>
    </dsp:sp>
    <dsp:sp modelId="{6B19402B-971C-674F-89EB-E087E51F852C}">
      <dsp:nvSpPr>
        <dsp:cNvPr id="0" name=""/>
        <dsp:cNvSpPr/>
      </dsp:nvSpPr>
      <dsp:spPr>
        <a:xfrm>
          <a:off x="4258447" y="341179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Q3</a:t>
          </a:r>
          <a:endParaRPr kumimoji="1" lang="ja-JP" altLang="en-US" sz="2700" kern="1200" dirty="0"/>
        </a:p>
      </dsp:txBody>
      <dsp:txXfrm>
        <a:off x="4275797" y="358529"/>
        <a:ext cx="1150020" cy="557660"/>
      </dsp:txXfrm>
    </dsp:sp>
    <dsp:sp modelId="{BDF7F348-B702-C748-9CC2-A2A2C7696993}">
      <dsp:nvSpPr>
        <dsp:cNvPr id="0" name=""/>
        <dsp:cNvSpPr/>
      </dsp:nvSpPr>
      <dsp:spPr>
        <a:xfrm rot="19457599">
          <a:off x="5388313" y="457113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452466"/>
        <a:ext cx="29179" cy="29179"/>
      </dsp:txXfrm>
    </dsp:sp>
    <dsp:sp modelId="{D58F4C43-06D6-3046-B262-1647CD4ED595}">
      <dsp:nvSpPr>
        <dsp:cNvPr id="0" name=""/>
        <dsp:cNvSpPr/>
      </dsp:nvSpPr>
      <dsp:spPr>
        <a:xfrm>
          <a:off x="5917055" y="572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A</a:t>
          </a:r>
          <a:endParaRPr kumimoji="1" lang="ja-JP" altLang="en-US" sz="2700" kern="1200" dirty="0"/>
        </a:p>
      </dsp:txBody>
      <dsp:txXfrm>
        <a:off x="5934405" y="17922"/>
        <a:ext cx="1150020" cy="557660"/>
      </dsp:txXfrm>
    </dsp:sp>
    <dsp:sp modelId="{5E6DBDC8-EDAC-B841-8B32-A0F03744FF66}">
      <dsp:nvSpPr>
        <dsp:cNvPr id="0" name=""/>
        <dsp:cNvSpPr/>
      </dsp:nvSpPr>
      <dsp:spPr>
        <a:xfrm rot="2142401">
          <a:off x="5388313" y="797720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793073"/>
        <a:ext cx="29179" cy="29179"/>
      </dsp:txXfrm>
    </dsp:sp>
    <dsp:sp modelId="{955EA556-1505-1645-8288-7E9ECE81F4B3}">
      <dsp:nvSpPr>
        <dsp:cNvPr id="0" name=""/>
        <dsp:cNvSpPr/>
      </dsp:nvSpPr>
      <dsp:spPr>
        <a:xfrm>
          <a:off x="5917055" y="681786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B</a:t>
          </a:r>
          <a:endParaRPr kumimoji="1" lang="ja-JP" altLang="en-US" sz="2700" kern="1200" dirty="0"/>
        </a:p>
      </dsp:txBody>
      <dsp:txXfrm>
        <a:off x="5934405" y="699136"/>
        <a:ext cx="1150020" cy="557660"/>
      </dsp:txXfrm>
    </dsp:sp>
    <dsp:sp modelId="{C3DF227E-95BA-F549-A466-CFB94E3FE5D0}">
      <dsp:nvSpPr>
        <dsp:cNvPr id="0" name=""/>
        <dsp:cNvSpPr/>
      </dsp:nvSpPr>
      <dsp:spPr>
        <a:xfrm rot="3310531">
          <a:off x="3606586" y="1649238"/>
          <a:ext cx="8298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983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00757" y="1638435"/>
        <a:ext cx="41491" cy="41491"/>
      </dsp:txXfrm>
    </dsp:sp>
    <dsp:sp modelId="{8C47D9FD-CFB9-C941-BED2-D67A8604503D}">
      <dsp:nvSpPr>
        <dsp:cNvPr id="0" name=""/>
        <dsp:cNvSpPr/>
      </dsp:nvSpPr>
      <dsp:spPr>
        <a:xfrm>
          <a:off x="4258447" y="1703607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Q3</a:t>
          </a:r>
          <a:endParaRPr kumimoji="1" lang="ja-JP" altLang="en-US" sz="2700" kern="1200" dirty="0"/>
        </a:p>
      </dsp:txBody>
      <dsp:txXfrm>
        <a:off x="4275797" y="1720957"/>
        <a:ext cx="1150020" cy="557660"/>
      </dsp:txXfrm>
    </dsp:sp>
    <dsp:sp modelId="{D9584AD6-1471-5347-9CB7-2F655E865B75}">
      <dsp:nvSpPr>
        <dsp:cNvPr id="0" name=""/>
        <dsp:cNvSpPr/>
      </dsp:nvSpPr>
      <dsp:spPr>
        <a:xfrm rot="19457599">
          <a:off x="5388313" y="1819541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1814894"/>
        <a:ext cx="29179" cy="29179"/>
      </dsp:txXfrm>
    </dsp:sp>
    <dsp:sp modelId="{41C53E06-5981-1B47-B000-54E36906EBF1}">
      <dsp:nvSpPr>
        <dsp:cNvPr id="0" name=""/>
        <dsp:cNvSpPr/>
      </dsp:nvSpPr>
      <dsp:spPr>
        <a:xfrm>
          <a:off x="5917055" y="1363000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C</a:t>
          </a:r>
          <a:endParaRPr kumimoji="1" lang="ja-JP" altLang="en-US" sz="2700" kern="1200" dirty="0"/>
        </a:p>
      </dsp:txBody>
      <dsp:txXfrm>
        <a:off x="5934405" y="1380350"/>
        <a:ext cx="1150020" cy="557660"/>
      </dsp:txXfrm>
    </dsp:sp>
    <dsp:sp modelId="{DD63EF9B-745B-3E41-8863-5C2E5D9BBC19}">
      <dsp:nvSpPr>
        <dsp:cNvPr id="0" name=""/>
        <dsp:cNvSpPr/>
      </dsp:nvSpPr>
      <dsp:spPr>
        <a:xfrm rot="2142401">
          <a:off x="5388313" y="2160148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2155501"/>
        <a:ext cx="29179" cy="29179"/>
      </dsp:txXfrm>
    </dsp:sp>
    <dsp:sp modelId="{6697A4ED-1039-9944-A018-960B5206D7C1}">
      <dsp:nvSpPr>
        <dsp:cNvPr id="0" name=""/>
        <dsp:cNvSpPr/>
      </dsp:nvSpPr>
      <dsp:spPr>
        <a:xfrm>
          <a:off x="5917055" y="2044214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D</a:t>
          </a:r>
          <a:endParaRPr kumimoji="1" lang="ja-JP" altLang="en-US" sz="2700" kern="1200" dirty="0"/>
        </a:p>
      </dsp:txBody>
      <dsp:txXfrm>
        <a:off x="5934405" y="2061564"/>
        <a:ext cx="1150020" cy="557660"/>
      </dsp:txXfrm>
    </dsp:sp>
    <dsp:sp modelId="{C66D10BA-6197-AC44-9262-63618239CD33}">
      <dsp:nvSpPr>
        <dsp:cNvPr id="0" name=""/>
        <dsp:cNvSpPr/>
      </dsp:nvSpPr>
      <dsp:spPr>
        <a:xfrm rot="4249260">
          <a:off x="1641649" y="3352273"/>
          <a:ext cx="144249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2491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326832" y="3326153"/>
        <a:ext cx="72124" cy="72124"/>
      </dsp:txXfrm>
    </dsp:sp>
    <dsp:sp modelId="{6ACA4094-8A9F-FC40-8F97-2519C1DF0AE0}">
      <dsp:nvSpPr>
        <dsp:cNvPr id="0" name=""/>
        <dsp:cNvSpPr/>
      </dsp:nvSpPr>
      <dsp:spPr>
        <a:xfrm>
          <a:off x="2599838" y="3747250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Q2</a:t>
          </a:r>
          <a:endParaRPr kumimoji="1" lang="ja-JP" altLang="en-US" sz="2700" kern="1200" dirty="0"/>
        </a:p>
      </dsp:txBody>
      <dsp:txXfrm>
        <a:off x="2617188" y="3764600"/>
        <a:ext cx="1150020" cy="557660"/>
      </dsp:txXfrm>
    </dsp:sp>
    <dsp:sp modelId="{47E71D28-2B19-F548-83A1-911100A1271C}">
      <dsp:nvSpPr>
        <dsp:cNvPr id="0" name=""/>
        <dsp:cNvSpPr/>
      </dsp:nvSpPr>
      <dsp:spPr>
        <a:xfrm rot="18289469">
          <a:off x="3606586" y="3692880"/>
          <a:ext cx="8298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983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00757" y="3682077"/>
        <a:ext cx="41491" cy="41491"/>
      </dsp:txXfrm>
    </dsp:sp>
    <dsp:sp modelId="{64C9DE5E-5B6B-AD47-9B91-C5656D4A8434}">
      <dsp:nvSpPr>
        <dsp:cNvPr id="0" name=""/>
        <dsp:cNvSpPr/>
      </dsp:nvSpPr>
      <dsp:spPr>
        <a:xfrm>
          <a:off x="4258447" y="3066036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Q3</a:t>
          </a:r>
          <a:endParaRPr kumimoji="1" lang="ja-JP" altLang="en-US" sz="2700" kern="1200" dirty="0"/>
        </a:p>
      </dsp:txBody>
      <dsp:txXfrm>
        <a:off x="4275797" y="3083386"/>
        <a:ext cx="1150020" cy="557660"/>
      </dsp:txXfrm>
    </dsp:sp>
    <dsp:sp modelId="{B23D52BA-D774-5149-98C5-167808C39F4D}">
      <dsp:nvSpPr>
        <dsp:cNvPr id="0" name=""/>
        <dsp:cNvSpPr/>
      </dsp:nvSpPr>
      <dsp:spPr>
        <a:xfrm rot="19457599">
          <a:off x="5388313" y="3181969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3177322"/>
        <a:ext cx="29179" cy="29179"/>
      </dsp:txXfrm>
    </dsp:sp>
    <dsp:sp modelId="{DB57F524-B57D-2D4C-8203-8E5AED6D25DF}">
      <dsp:nvSpPr>
        <dsp:cNvPr id="0" name=""/>
        <dsp:cNvSpPr/>
      </dsp:nvSpPr>
      <dsp:spPr>
        <a:xfrm>
          <a:off x="5917055" y="2725429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E</a:t>
          </a:r>
          <a:endParaRPr kumimoji="1" lang="ja-JP" altLang="en-US" sz="2700" kern="1200" dirty="0"/>
        </a:p>
      </dsp:txBody>
      <dsp:txXfrm>
        <a:off x="5934405" y="2742779"/>
        <a:ext cx="1150020" cy="557660"/>
      </dsp:txXfrm>
    </dsp:sp>
    <dsp:sp modelId="{3FE03A08-7BD0-8949-8C79-16C5D2BACDFE}">
      <dsp:nvSpPr>
        <dsp:cNvPr id="0" name=""/>
        <dsp:cNvSpPr/>
      </dsp:nvSpPr>
      <dsp:spPr>
        <a:xfrm rot="2142401">
          <a:off x="5388313" y="3522576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3517929"/>
        <a:ext cx="29179" cy="29179"/>
      </dsp:txXfrm>
    </dsp:sp>
    <dsp:sp modelId="{C0537E64-F04E-C34E-A909-CC78D0AE5473}">
      <dsp:nvSpPr>
        <dsp:cNvPr id="0" name=""/>
        <dsp:cNvSpPr/>
      </dsp:nvSpPr>
      <dsp:spPr>
        <a:xfrm>
          <a:off x="5917055" y="3406643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F</a:t>
          </a:r>
          <a:endParaRPr kumimoji="1" lang="ja-JP" altLang="en-US" sz="2700" kern="1200" dirty="0"/>
        </a:p>
      </dsp:txBody>
      <dsp:txXfrm>
        <a:off x="5934405" y="3423993"/>
        <a:ext cx="1150020" cy="557660"/>
      </dsp:txXfrm>
    </dsp:sp>
    <dsp:sp modelId="{2074D100-10C2-DF40-AEB5-002660C11A4F}">
      <dsp:nvSpPr>
        <dsp:cNvPr id="0" name=""/>
        <dsp:cNvSpPr/>
      </dsp:nvSpPr>
      <dsp:spPr>
        <a:xfrm rot="3310531">
          <a:off x="3606586" y="4374094"/>
          <a:ext cx="82983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29832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00757" y="4363291"/>
        <a:ext cx="41491" cy="41491"/>
      </dsp:txXfrm>
    </dsp:sp>
    <dsp:sp modelId="{E19DE266-0D1F-A341-AADB-D5C4D978AAAE}">
      <dsp:nvSpPr>
        <dsp:cNvPr id="0" name=""/>
        <dsp:cNvSpPr/>
      </dsp:nvSpPr>
      <dsp:spPr>
        <a:xfrm>
          <a:off x="4258447" y="4428464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Q3</a:t>
          </a:r>
          <a:endParaRPr kumimoji="1" lang="ja-JP" altLang="en-US" sz="2700" kern="1200" dirty="0"/>
        </a:p>
      </dsp:txBody>
      <dsp:txXfrm>
        <a:off x="4275797" y="4445814"/>
        <a:ext cx="1150020" cy="557660"/>
      </dsp:txXfrm>
    </dsp:sp>
    <dsp:sp modelId="{F67F36A7-C4D2-EB46-848F-E24A99F0E439}">
      <dsp:nvSpPr>
        <dsp:cNvPr id="0" name=""/>
        <dsp:cNvSpPr/>
      </dsp:nvSpPr>
      <dsp:spPr>
        <a:xfrm rot="19457599">
          <a:off x="5388313" y="4544398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4539750"/>
        <a:ext cx="29179" cy="29179"/>
      </dsp:txXfrm>
    </dsp:sp>
    <dsp:sp modelId="{297AB34D-B6D8-B948-B71B-7D5020AC719E}">
      <dsp:nvSpPr>
        <dsp:cNvPr id="0" name=""/>
        <dsp:cNvSpPr/>
      </dsp:nvSpPr>
      <dsp:spPr>
        <a:xfrm>
          <a:off x="5917055" y="4087857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G</a:t>
          </a:r>
          <a:endParaRPr kumimoji="1" lang="ja-JP" altLang="en-US" sz="2700" kern="1200" dirty="0"/>
        </a:p>
      </dsp:txBody>
      <dsp:txXfrm>
        <a:off x="5934405" y="4105207"/>
        <a:ext cx="1150020" cy="557660"/>
      </dsp:txXfrm>
    </dsp:sp>
    <dsp:sp modelId="{3FCD5567-E230-8047-9188-4FC490F8A07B}">
      <dsp:nvSpPr>
        <dsp:cNvPr id="0" name=""/>
        <dsp:cNvSpPr/>
      </dsp:nvSpPr>
      <dsp:spPr>
        <a:xfrm rot="2142401">
          <a:off x="5388313" y="4885005"/>
          <a:ext cx="58359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3594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665521" y="4880357"/>
        <a:ext cx="29179" cy="29179"/>
      </dsp:txXfrm>
    </dsp:sp>
    <dsp:sp modelId="{45A0B358-166A-7740-AB57-575B99B55A58}">
      <dsp:nvSpPr>
        <dsp:cNvPr id="0" name=""/>
        <dsp:cNvSpPr/>
      </dsp:nvSpPr>
      <dsp:spPr>
        <a:xfrm>
          <a:off x="5917055" y="4769071"/>
          <a:ext cx="1184720" cy="592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キャラ</a:t>
          </a:r>
          <a:r>
            <a:rPr kumimoji="1" lang="en-US" altLang="ja-JP" sz="2700" kern="1200" dirty="0" smtClean="0"/>
            <a:t>H</a:t>
          </a:r>
          <a:endParaRPr kumimoji="1" lang="ja-JP" altLang="en-US" sz="2700" kern="1200" dirty="0"/>
        </a:p>
      </dsp:txBody>
      <dsp:txXfrm>
        <a:off x="5934405" y="4786421"/>
        <a:ext cx="1150020" cy="557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0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5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9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7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F648-5579-B648-B42B-7A9B9E86C50D}" type="datetimeFigureOut">
              <a:rPr kumimoji="1" lang="ja-JP" altLang="en-US" smtClean="0"/>
              <a:t>17/11/01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2DB1-5CF5-1847-A29B-40F80700F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ok.png"/>
          <p:cNvPicPr>
            <a:picLocks noChangeAspect="1"/>
          </p:cNvPicPr>
          <p:nvPr userDrawn="1"/>
        </p:nvPicPr>
        <p:blipFill>
          <a:blip r:embed="rId1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1" y="4478746"/>
            <a:ext cx="1877604" cy="18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gif"/><Relationship Id="rId8" Type="http://schemas.openxmlformats.org/officeDocument/2006/relationships/image" Target="../media/image20.png"/><Relationship Id="rId9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gif"/><Relationship Id="rId5" Type="http://schemas.openxmlformats.org/officeDocument/2006/relationships/image" Target="../media/image21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3110" y="2083457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Ruby</a:t>
            </a:r>
            <a:r>
              <a:rPr lang="ja-JP" altLang="en-US" dirty="0" smtClean="0"/>
              <a:t>のブランド戦略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〜</a:t>
            </a:r>
            <a:r>
              <a:rPr lang="ja-JP" altLang="en-US" sz="2400" dirty="0" smtClean="0"/>
              <a:t>日本でもっと</a:t>
            </a:r>
            <a:r>
              <a:rPr lang="en-US" altLang="ja-JP" sz="2400" dirty="0" smtClean="0"/>
              <a:t>Ruby</a:t>
            </a:r>
            <a:r>
              <a:rPr lang="ja-JP" altLang="en-US" sz="2400" dirty="0" smtClean="0"/>
              <a:t>を普及させうために</a:t>
            </a:r>
            <a:r>
              <a:rPr lang="en-US" altLang="ja-JP" sz="2400" dirty="0" smtClean="0"/>
              <a:t>〜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30020" y="5758808"/>
            <a:ext cx="1660838" cy="549596"/>
          </a:xfrm>
        </p:spPr>
        <p:txBody>
          <a:bodyPr>
            <a:normAutofit/>
          </a:bodyPr>
          <a:lstStyle/>
          <a:p>
            <a:r>
              <a:rPr kumimoji="1" lang="ja-JP" altLang="en-US" sz="1400" dirty="0" smtClean="0"/>
              <a:t>井野圭輔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344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Ruby</a:t>
            </a:r>
            <a:r>
              <a:rPr kumimoji="1" lang="ja-JP" altLang="en-US" dirty="0" smtClean="0">
                <a:solidFill>
                  <a:schemeClr val="bg1"/>
                </a:solidFill>
              </a:rPr>
              <a:t>・・・？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34529"/>
            <a:ext cx="8229600" cy="40916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プログラミング言語のうち１つ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主に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</a:t>
            </a:r>
            <a:r>
              <a:rPr lang="ja-JP" altLang="en-US" dirty="0" smtClean="0"/>
              <a:t>の</a:t>
            </a:r>
            <a:r>
              <a:rPr lang="ja-JP" altLang="en-US" dirty="0" smtClean="0"/>
              <a:t>開発</a:t>
            </a:r>
            <a:r>
              <a:rPr lang="ja-JP" altLang="en-US" dirty="0" smtClean="0"/>
              <a:t>で</a:t>
            </a:r>
            <a:r>
              <a:rPr lang="ja-JP" altLang="en-US" dirty="0" smtClean="0"/>
              <a:t>使われることが多い。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1995</a:t>
            </a:r>
            <a:r>
              <a:rPr lang="ja-JP" altLang="en-US" dirty="0" smtClean="0"/>
              <a:t>年にまつもとひろゆき氏が開発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92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0e7dc754-1948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6" y="498807"/>
            <a:ext cx="2440674" cy="1281354"/>
          </a:xfrm>
          <a:prstGeom prst="rect">
            <a:avLst/>
          </a:prstGeom>
        </p:spPr>
      </p:pic>
      <p:pic>
        <p:nvPicPr>
          <p:cNvPr id="4" name="図 3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0" y="345095"/>
            <a:ext cx="1580445" cy="1580445"/>
          </a:xfrm>
          <a:prstGeom prst="rect">
            <a:avLst/>
          </a:prstGeom>
        </p:spPr>
      </p:pic>
      <p:pic>
        <p:nvPicPr>
          <p:cNvPr id="5" name="図 4" descr="twitter-logo_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12" y="345095"/>
            <a:ext cx="1945858" cy="16734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444" y="2310783"/>
            <a:ext cx="2785533" cy="34881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675" y="2310783"/>
            <a:ext cx="2910271" cy="37015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56" y="2197167"/>
            <a:ext cx="2415057" cy="42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FFFF"/>
                </a:solidFill>
              </a:rPr>
              <a:t>第４世代言語の特徴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57820"/>
            <a:ext cx="8229600" cy="3668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/>
              <a:t>・言語の数が多い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・言語間の差がほぼない</a:t>
            </a:r>
            <a:endParaRPr lang="en-US" altLang="ja-JP" sz="3600" dirty="0" smtClean="0"/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・需要に差がある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6682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java_logo2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1417638"/>
            <a:ext cx="1647480" cy="1647480"/>
          </a:xfrm>
          <a:prstGeom prst="rect">
            <a:avLst/>
          </a:prstGeom>
        </p:spPr>
      </p:pic>
      <p:pic>
        <p:nvPicPr>
          <p:cNvPr id="6" name="図 5" descr="pythonlogo.jp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" y="4704748"/>
            <a:ext cx="2840042" cy="1917028"/>
          </a:xfrm>
          <a:prstGeom prst="rect">
            <a:avLst/>
          </a:prstGeom>
        </p:spPr>
      </p:pic>
      <p:pic>
        <p:nvPicPr>
          <p:cNvPr id="7" name="図 6" descr="osslogo_253_1444627685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14" y="1640393"/>
            <a:ext cx="1064474" cy="1221996"/>
          </a:xfrm>
          <a:prstGeom prst="rect">
            <a:avLst/>
          </a:prstGeom>
        </p:spPr>
      </p:pic>
      <p:pic>
        <p:nvPicPr>
          <p:cNvPr id="8" name="図 7" descr="learn-javascript.png"/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02" y="2862389"/>
            <a:ext cx="1377776" cy="1562014"/>
          </a:xfrm>
          <a:prstGeom prst="rect">
            <a:avLst/>
          </a:prstGeom>
        </p:spPr>
      </p:pic>
      <p:pic>
        <p:nvPicPr>
          <p:cNvPr id="9" name="図 8" descr="cpp_logo.png"/>
          <p:cNvPicPr>
            <a:picLocks noChangeAspect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34" y="3586481"/>
            <a:ext cx="1086621" cy="1222449"/>
          </a:xfrm>
          <a:prstGeom prst="rect">
            <a:avLst/>
          </a:prstGeom>
        </p:spPr>
      </p:pic>
      <p:pic>
        <p:nvPicPr>
          <p:cNvPr id="10" name="図 9" descr="Perl.gif"/>
          <p:cNvPicPr>
            <a:picLocks noChangeAspect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03" y="1163386"/>
            <a:ext cx="2492097" cy="1263489"/>
          </a:xfrm>
          <a:prstGeom prst="rect">
            <a:avLst/>
          </a:prstGeom>
        </p:spPr>
      </p:pic>
      <p:pic>
        <p:nvPicPr>
          <p:cNvPr id="11" name="図 10" descr="SwiftScreen.png"/>
          <p:cNvPicPr>
            <a:picLocks noChangeAspect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74" y="3217601"/>
            <a:ext cx="1788149" cy="877579"/>
          </a:xfrm>
          <a:prstGeom prst="rect">
            <a:avLst/>
          </a:prstGeom>
        </p:spPr>
      </p:pic>
      <p:pic>
        <p:nvPicPr>
          <p:cNvPr id="12" name="図 11" descr="PHP_logo1.jpg"/>
          <p:cNvPicPr>
            <a:picLocks noChangeAspect="1"/>
          </p:cNvPicPr>
          <p:nvPr/>
        </p:nvPicPr>
        <p:blipFill>
          <a:blip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80" y="5039907"/>
            <a:ext cx="2077365" cy="1459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言語数が多い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2047" y="3058620"/>
            <a:ext cx="43721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第４言語は</a:t>
            </a:r>
            <a:r>
              <a:rPr kumimoji="1" lang="en-US" altLang="ja-JP" sz="3200" dirty="0" smtClean="0"/>
              <a:t>200</a:t>
            </a:r>
            <a:r>
              <a:rPr kumimoji="1" lang="ja-JP" altLang="en-US" sz="3200" dirty="0" smtClean="0"/>
              <a:t>種類以上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46049" y="4849566"/>
            <a:ext cx="5559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実際使用されているのは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1/10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java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43" y="1790267"/>
            <a:ext cx="873891" cy="873891"/>
          </a:xfrm>
          <a:prstGeom prst="rect">
            <a:avLst/>
          </a:prstGeom>
        </p:spPr>
      </p:pic>
      <p:pic>
        <p:nvPicPr>
          <p:cNvPr id="7" name="図 6" descr="osslogo_253_14446276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77" y="1922255"/>
            <a:ext cx="606614" cy="696382"/>
          </a:xfrm>
          <a:prstGeom prst="rect">
            <a:avLst/>
          </a:prstGeom>
        </p:spPr>
      </p:pic>
      <p:pic>
        <p:nvPicPr>
          <p:cNvPr id="8" name="図 7" descr="Per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96" y="1857021"/>
            <a:ext cx="1502204" cy="761616"/>
          </a:xfrm>
          <a:prstGeom prst="rect">
            <a:avLst/>
          </a:prstGeom>
        </p:spPr>
      </p:pic>
      <p:pic>
        <p:nvPicPr>
          <p:cNvPr id="9" name="図 8" descr="PHP_logo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69" y="1922255"/>
            <a:ext cx="1037540" cy="728791"/>
          </a:xfrm>
          <a:prstGeom prst="rect">
            <a:avLst/>
          </a:prstGeom>
        </p:spPr>
      </p:pic>
      <p:pic>
        <p:nvPicPr>
          <p:cNvPr id="10" name="図 9" descr="python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35" y="1952234"/>
            <a:ext cx="1054702" cy="7119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14493" y="3402144"/>
            <a:ext cx="59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HP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31" y="4765477"/>
            <a:ext cx="1778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アプリ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143898" y="3323904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687100" y="3323904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177730" y="3323904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6722981" y="3323904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8033053" y="3324526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143898" y="4816651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3687100" y="4816651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177730" y="4816651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722981" y="4816651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033053" y="4817273"/>
            <a:ext cx="600838" cy="600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言語間の機能面の差異がない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8619" y="14876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9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言語間の求人数・年収に大きな差</a:t>
            </a:r>
            <a:endParaRPr kumimoji="1" lang="ja-JP" altLang="en-US" dirty="0"/>
          </a:p>
        </p:txBody>
      </p:sp>
      <p:pic>
        <p:nvPicPr>
          <p:cNvPr id="6" name="図 5" descr="20161027_matome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67" y="1311001"/>
            <a:ext cx="4940443" cy="53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第４世代言語の特徴</a:t>
            </a:r>
            <a:endParaRPr kumimoji="1" lang="ja-JP" altLang="en-US" dirty="0"/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800" dirty="0" smtClean="0">
                <a:effectLst/>
              </a:rPr>
              <a:t>①</a:t>
            </a:r>
            <a:r>
              <a:rPr lang="ja-JP" altLang="en-US" sz="2800" dirty="0" smtClean="0">
                <a:effectLst/>
              </a:rPr>
              <a:t>言語の数</a:t>
            </a:r>
            <a:r>
              <a:rPr lang="ja-JP" altLang="en-US" sz="2800" dirty="0" smtClean="0">
                <a:effectLst/>
              </a:rPr>
              <a:t>が</a:t>
            </a:r>
            <a:r>
              <a:rPr lang="ja-JP" altLang="en-US" sz="2800" dirty="0" smtClean="0">
                <a:effectLst/>
              </a:rPr>
              <a:t>多い</a:t>
            </a:r>
            <a:endParaRPr lang="en-US" altLang="ja-JP" sz="2800" dirty="0" smtClean="0">
              <a:effectLst/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effectLst/>
              </a:rPr>
              <a:t>②</a:t>
            </a:r>
            <a:r>
              <a:rPr lang="ja-JP" altLang="en-US" sz="2800" dirty="0" smtClean="0">
                <a:effectLst/>
              </a:rPr>
              <a:t>機能面</a:t>
            </a:r>
            <a:r>
              <a:rPr lang="ja-JP" altLang="en-US" sz="2800" dirty="0" smtClean="0">
                <a:effectLst/>
              </a:rPr>
              <a:t>での差異</a:t>
            </a:r>
            <a:r>
              <a:rPr lang="ja-JP" altLang="en-US" sz="2800" dirty="0" smtClean="0"/>
              <a:t>は</a:t>
            </a:r>
            <a:r>
              <a:rPr lang="ja-JP" altLang="en-US" sz="2800" dirty="0" smtClean="0">
                <a:effectLst/>
              </a:rPr>
              <a:t>ほぼなし</a:t>
            </a:r>
            <a:endParaRPr lang="en-US" altLang="ja-JP" sz="2800" dirty="0" smtClean="0">
              <a:effectLst/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effectLst/>
              </a:rPr>
              <a:t>③</a:t>
            </a:r>
            <a:r>
              <a:rPr lang="ja-JP" altLang="en-US" sz="2800" dirty="0" smtClean="0">
                <a:effectLst/>
              </a:rPr>
              <a:t>求人数</a:t>
            </a:r>
            <a:r>
              <a:rPr lang="ja-JP" altLang="en-US" sz="2800" dirty="0" smtClean="0">
                <a:effectLst/>
              </a:rPr>
              <a:t>、年収に大きな差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9863" y="3756889"/>
            <a:ext cx="7773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なぜ、機能面で</a:t>
            </a:r>
            <a:r>
              <a:rPr kumimoji="1" lang="ja-JP" altLang="en-US" sz="3200" dirty="0" smtClean="0"/>
              <a:t>大差</a:t>
            </a:r>
            <a:r>
              <a:rPr lang="ja-JP" altLang="en-US" sz="3200" dirty="0" smtClean="0"/>
              <a:t>が</a:t>
            </a:r>
            <a:r>
              <a:rPr kumimoji="1" lang="ja-JP" altLang="en-US" sz="3200" dirty="0" smtClean="0"/>
              <a:t>ない</a:t>
            </a:r>
            <a:r>
              <a:rPr kumimoji="1" lang="ja-JP" altLang="en-US" sz="3200" dirty="0" smtClean="0"/>
              <a:t>のに、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求人数や年収など“普及率”に差がでるのか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8353" y="5833775"/>
            <a:ext cx="76386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プログラミング言語ごとのブランドが確立？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4287797" y="3149318"/>
            <a:ext cx="559871" cy="4271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4287797" y="5063348"/>
            <a:ext cx="559871" cy="4271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FFFF"/>
                </a:solidFill>
              </a:rPr>
              <a:t>Ruby</a:t>
            </a:r>
            <a:r>
              <a:rPr kumimoji="1" lang="ja-JP" altLang="en-US" dirty="0" smtClean="0">
                <a:solidFill>
                  <a:srgbClr val="FFFFFF"/>
                </a:solidFill>
              </a:rPr>
              <a:t>の</a:t>
            </a:r>
            <a:r>
              <a:rPr kumimoji="1" lang="ja-JP" altLang="en-US" dirty="0" smtClean="0">
                <a:solidFill>
                  <a:srgbClr val="FFFFFF"/>
                </a:solidFill>
              </a:rPr>
              <a:t>ブランディング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770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>
                <a:effectLst/>
              </a:rPr>
              <a:t>🔷</a:t>
            </a:r>
            <a:r>
              <a:rPr lang="en-US" altLang="ja-JP" dirty="0" smtClean="0">
                <a:effectLst/>
              </a:rPr>
              <a:t>Product</a:t>
            </a:r>
          </a:p>
          <a:p>
            <a:pPr marL="0" indent="0">
              <a:buNone/>
            </a:pPr>
            <a:r>
              <a:rPr lang="ja-JP" altLang="en-US" dirty="0" smtClean="0"/>
              <a:t>楽しく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r>
              <a:rPr lang="ja-JP" altLang="en-US" dirty="0" smtClean="0"/>
              <a:t>が作れる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Place</a:t>
            </a:r>
          </a:p>
          <a:p>
            <a:pPr marL="0" indent="0">
              <a:buNone/>
            </a:pPr>
            <a:r>
              <a:rPr lang="ja-JP" altLang="en-US" dirty="0" smtClean="0"/>
              <a:t>オンライン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Price</a:t>
            </a:r>
          </a:p>
          <a:p>
            <a:pPr marL="0" indent="0">
              <a:buNone/>
            </a:pPr>
            <a:r>
              <a:rPr lang="ja-JP" altLang="en-US" dirty="0" smtClean="0"/>
              <a:t>安（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カリキュラムを提供している企業は多い）</a:t>
            </a:r>
          </a:p>
          <a:p>
            <a:pPr marL="0" indent="0">
              <a:buNone/>
            </a:pPr>
            <a:r>
              <a:rPr lang="ja-JP" altLang="en-US" dirty="0" smtClean="0"/>
              <a:t>🔷</a:t>
            </a:r>
            <a:r>
              <a:rPr lang="en-US" altLang="ja-JP" dirty="0" smtClean="0"/>
              <a:t>Promotion</a:t>
            </a:r>
          </a:p>
          <a:p>
            <a:pPr marL="0" indent="0">
              <a:buNone/>
            </a:pPr>
            <a:r>
              <a:rPr lang="ja-JP" altLang="en-US" dirty="0" smtClean="0"/>
              <a:t>素早くアプリを作りたい人に対して、短期的な学習プログラムを販売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6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30200"/>
            <a:ext cx="8331200" cy="619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9991" y="330200"/>
            <a:ext cx="2421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kumimoji="1"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アプリケーション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FFFF"/>
                </a:solidFill>
              </a:rPr>
              <a:t>Ruby</a:t>
            </a:r>
            <a:r>
              <a:rPr lang="ja-JP" altLang="en-US" dirty="0" smtClean="0">
                <a:solidFill>
                  <a:srgbClr val="FFFFFF"/>
                </a:solidFill>
              </a:rPr>
              <a:t>のこれから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20874"/>
            <a:ext cx="8229600" cy="410528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より多くの若い人に知って使ってほしい！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（小中高生）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9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FFFF"/>
                </a:solidFill>
              </a:rPr>
              <a:t>きっかけ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8" name="図 7" descr="170108_cybozu_shiki-w960.jpg"/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74" y="1600200"/>
            <a:ext cx="9802352" cy="551382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853085" y="3696037"/>
            <a:ext cx="59334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ja-JP" sz="4000" dirty="0"/>
          </a:p>
          <a:p>
            <a:pPr algn="ctr"/>
            <a:endParaRPr lang="en-US" altLang="ja-JP" sz="4000" dirty="0"/>
          </a:p>
          <a:p>
            <a:pPr algn="ctr"/>
            <a:r>
              <a:rPr lang="ja-JP" altLang="en-US" sz="4000" dirty="0"/>
              <a:t>“</a:t>
            </a:r>
            <a:r>
              <a:rPr lang="ja-JP" altLang="en-US" sz="4000" dirty="0" smtClean="0"/>
              <a:t>どの</a:t>
            </a:r>
            <a:r>
              <a:rPr lang="ja-JP" altLang="en-US" sz="4000" dirty="0" smtClean="0"/>
              <a:t>プログラミング</a:t>
            </a:r>
            <a:r>
              <a:rPr lang="ja-JP" altLang="en-US" sz="4000" dirty="0" smtClean="0"/>
              <a:t>言語を</a:t>
            </a:r>
            <a:endParaRPr lang="en-US" altLang="ja-JP" sz="4000" dirty="0" smtClean="0"/>
          </a:p>
          <a:p>
            <a:pPr algn="ctr"/>
            <a:r>
              <a:rPr lang="ja-JP" altLang="en-US" sz="4000" dirty="0" smtClean="0"/>
              <a:t>学んだら</a:t>
            </a:r>
            <a:r>
              <a:rPr lang="ja-JP" altLang="en-US" sz="4000" dirty="0"/>
              <a:t>良いのか</a:t>
            </a:r>
            <a:r>
              <a:rPr lang="mr-IN" altLang="ja-JP" sz="4000" dirty="0"/>
              <a:t>…</a:t>
            </a:r>
            <a:r>
              <a:rPr lang="ja-JP" altLang="en-US" sz="4000" dirty="0"/>
              <a:t>？”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7599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FFFF"/>
                </a:solidFill>
              </a:rPr>
              <a:t>Ruby</a:t>
            </a:r>
            <a:r>
              <a:rPr kumimoji="1" lang="ja-JP" altLang="en-US" dirty="0" smtClean="0">
                <a:solidFill>
                  <a:srgbClr val="FFFFFF"/>
                </a:solidFill>
              </a:rPr>
              <a:t>のブランディング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50601"/>
            <a:ext cx="8229600" cy="59806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en-US" altLang="ja-JP" dirty="0" smtClean="0"/>
              <a:t>Customer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PC</a:t>
            </a:r>
            <a:r>
              <a:rPr lang="ja-JP" altLang="en-US" dirty="0" smtClean="0"/>
              <a:t>が苦手だけど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に興味のある中高生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P</a:t>
            </a:r>
            <a:r>
              <a:rPr lang="en-US" altLang="ja-JP" dirty="0" err="1" smtClean="0"/>
              <a:t>roduct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lang="ja-JP" altLang="en-US" dirty="0" smtClean="0"/>
              <a:t>楽しいプログラミング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ja-JP" dirty="0" smtClean="0"/>
              <a:t>P</a:t>
            </a:r>
            <a:r>
              <a:rPr lang="en-US" altLang="ja-JP" dirty="0" smtClean="0"/>
              <a:t>rice</a:t>
            </a:r>
            <a:r>
              <a:rPr lang="en-US" altLang="ja-JP" dirty="0"/>
              <a:t>】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高価格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ja-JP" dirty="0" smtClean="0"/>
              <a:t>P</a:t>
            </a:r>
            <a:r>
              <a:rPr lang="en-US" altLang="ja-JP" dirty="0" smtClean="0"/>
              <a:t>lace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オフライン（地方）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ja-JP" dirty="0" smtClean="0"/>
              <a:t>P</a:t>
            </a:r>
            <a:r>
              <a:rPr lang="en-US" altLang="ja-JP" dirty="0" err="1" smtClean="0"/>
              <a:t>romotion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lang="ja-JP" altLang="en-US" dirty="0" smtClean="0"/>
              <a:t>学習塾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965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FFFF"/>
                </a:solidFill>
              </a:rPr>
              <a:t>プログラミングとは？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30511"/>
            <a:ext cx="8229600" cy="369565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コンピューターにさせたい仕事を順番に書いていくことで、コンピューターの</a:t>
            </a:r>
            <a:r>
              <a:rPr lang="en-US" altLang="ja-JP" dirty="0"/>
              <a:t>TODO</a:t>
            </a:r>
            <a:r>
              <a:rPr lang="ja-JP" altLang="en-US" dirty="0"/>
              <a:t>リストを作成すること。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09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unnamed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1" y="1318785"/>
            <a:ext cx="3810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91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23543324"/>
              </p:ext>
            </p:extLst>
          </p:nvPr>
        </p:nvGraphicFramePr>
        <p:xfrm>
          <a:off x="609088" y="755236"/>
          <a:ext cx="8043006" cy="536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9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64574" y="182562"/>
            <a:ext cx="9586094" cy="141763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</a:rPr>
              <a:t>プログラミング言語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" name="図 2" descr="スクリーンショット 2017-11-01 9.34.03.png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082" y="1600200"/>
            <a:ext cx="10159621" cy="6558263"/>
          </a:xfrm>
          <a:prstGeom prst="rect">
            <a:avLst/>
          </a:prstGeom>
        </p:spPr>
      </p:pic>
      <p:pic>
        <p:nvPicPr>
          <p:cNvPr id="8" name="図 7" descr="ノートパソコン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07" y="3285513"/>
            <a:ext cx="2065923" cy="1671090"/>
          </a:xfrm>
          <a:prstGeom prst="rect">
            <a:avLst/>
          </a:prstGeom>
        </p:spPr>
      </p:pic>
      <p:pic>
        <p:nvPicPr>
          <p:cNvPr id="9" name="図 8" descr="Simpleicons_Interface_user-male-black-silhouette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80" y="3031311"/>
            <a:ext cx="1753018" cy="1753018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4260486" y="3632112"/>
            <a:ext cx="1324574" cy="66907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46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335078" y="170086"/>
            <a:ext cx="1916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rgbClr val="FF0000"/>
                </a:solidFill>
              </a:rPr>
              <a:t>Ruby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9596" y="1889507"/>
            <a:ext cx="635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endParaRPr kumimoji="1" lang="ja-JP" altLang="en-US" sz="6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596" y="3486485"/>
            <a:ext cx="35540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err="1" smtClean="0">
                <a:solidFill>
                  <a:srgbClr val="C8C914"/>
                </a:solidFill>
              </a:rPr>
              <a:t>Javascript</a:t>
            </a:r>
            <a:endParaRPr kumimoji="1" lang="ja-JP" altLang="en-US" sz="6600" dirty="0">
              <a:solidFill>
                <a:srgbClr val="C8C914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02029" y="1278082"/>
            <a:ext cx="2642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4"/>
                </a:solidFill>
              </a:rPr>
              <a:t>Haskell</a:t>
            </a:r>
            <a:endParaRPr kumimoji="1" lang="ja-JP" altLang="en-US" sz="6600" dirty="0">
              <a:solidFill>
                <a:schemeClr val="accent4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35852" y="2443505"/>
            <a:ext cx="1532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Perl</a:t>
            </a:r>
            <a:endParaRPr kumimoji="1" lang="ja-JP" altLang="en-US" sz="6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4850" y="1889507"/>
            <a:ext cx="1586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endParaRPr kumimoji="1" lang="ja-JP" altLang="en-US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6854" y="2997503"/>
            <a:ext cx="4156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Objective-C</a:t>
            </a:r>
            <a:endParaRPr kumimoji="1" lang="ja-JP" alt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19717" y="4713315"/>
            <a:ext cx="26242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3"/>
                </a:solidFill>
              </a:rPr>
              <a:t>Python</a:t>
            </a:r>
            <a:endParaRPr kumimoji="1" lang="ja-JP" altLang="en-US" sz="6600" dirty="0">
              <a:solidFill>
                <a:schemeClr val="accent3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5078" y="5267313"/>
            <a:ext cx="1647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50000"/>
                  </a:schemeClr>
                </a:solidFill>
              </a:rPr>
              <a:t>Java</a:t>
            </a:r>
            <a:endParaRPr kumimoji="1" lang="ja-JP" alt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09450" y="3841504"/>
            <a:ext cx="1933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3">
                    <a:lumMod val="50000"/>
                  </a:schemeClr>
                </a:solidFill>
              </a:rPr>
              <a:t>Basic</a:t>
            </a:r>
            <a:endParaRPr kumimoji="1" lang="ja-JP" altLang="en-US" sz="6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1776" y="5553937"/>
            <a:ext cx="1057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</a:t>
            </a:r>
            <a:endParaRPr kumimoji="1" lang="ja-JP" altLang="en-US" sz="6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86700" y="170086"/>
            <a:ext cx="25729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COBOL</a:t>
            </a:r>
            <a:endParaRPr kumimoji="1" lang="ja-JP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10636" y="5605210"/>
            <a:ext cx="3255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bg1">
                    <a:lumMod val="75000"/>
                  </a:schemeClr>
                </a:solidFill>
              </a:rPr>
              <a:t>FORTAIN</a:t>
            </a:r>
            <a:endParaRPr kumimoji="1" lang="ja-JP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036562" y="1529309"/>
            <a:ext cx="1579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LISP</a:t>
            </a:r>
            <a:endParaRPr kumimoji="1" lang="ja-JP" altLang="en-US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42223" y="751000"/>
            <a:ext cx="7128121" cy="1037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第１世代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942223" y="2268856"/>
            <a:ext cx="7128121" cy="1037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第２世代</a:t>
            </a:r>
            <a:endParaRPr kumimoji="1" lang="ja-JP" alt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942223" y="3718438"/>
            <a:ext cx="7128121" cy="1037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第３世代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942223" y="5263604"/>
            <a:ext cx="7128121" cy="1037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第４世代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842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進化表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0" y="0"/>
            <a:ext cx="8559126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697460" y="95582"/>
            <a:ext cx="4189396" cy="664976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650182" y="1583928"/>
            <a:ext cx="1147054" cy="3959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342</Words>
  <Application>Microsoft Macintosh PowerPoint</Application>
  <PresentationFormat>画面に合わせる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ホワイト</vt:lpstr>
      <vt:lpstr>Rubyのブランド戦略 〜日本でもっとRubyを普及させうために〜</vt:lpstr>
      <vt:lpstr>きっかけ</vt:lpstr>
      <vt:lpstr>プログラミングとは？</vt:lpstr>
      <vt:lpstr>PowerPoint プレゼンテーション</vt:lpstr>
      <vt:lpstr>PowerPoint プレゼンテーション</vt:lpstr>
      <vt:lpstr>プログラミング言語</vt:lpstr>
      <vt:lpstr>PowerPoint プレゼンテーション</vt:lpstr>
      <vt:lpstr>PowerPoint プレゼンテーション</vt:lpstr>
      <vt:lpstr>PowerPoint プレゼンテーション</vt:lpstr>
      <vt:lpstr>Ruby・・・？</vt:lpstr>
      <vt:lpstr>PowerPoint プレゼンテーション</vt:lpstr>
      <vt:lpstr>第４世代言語の特徴</vt:lpstr>
      <vt:lpstr>言語数が多い</vt:lpstr>
      <vt:lpstr>PowerPoint プレゼンテーション</vt:lpstr>
      <vt:lpstr>言語間の求人数・年収に大きな差</vt:lpstr>
      <vt:lpstr>第４世代言語の特徴</vt:lpstr>
      <vt:lpstr>Rubyのブランディング</vt:lpstr>
      <vt:lpstr>PowerPoint プレゼンテーション</vt:lpstr>
      <vt:lpstr>Rubyのこれから</vt:lpstr>
      <vt:lpstr>Rubyのブランディング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Rubyののブランド戦略 〜日本でもっとRubyを普及させうために〜</dc:title>
  <dc:creator>井野 圭輔</dc:creator>
  <cp:lastModifiedBy>井野 圭輔</cp:lastModifiedBy>
  <cp:revision>35</cp:revision>
  <cp:lastPrinted>2017-11-01T07:23:39Z</cp:lastPrinted>
  <dcterms:created xsi:type="dcterms:W3CDTF">2017-10-31T23:52:23Z</dcterms:created>
  <dcterms:modified xsi:type="dcterms:W3CDTF">2017-11-01T07:23:40Z</dcterms:modified>
</cp:coreProperties>
</file>