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7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7"/>
    <p:restoredTop sz="94674"/>
  </p:normalViewPr>
  <p:slideViewPr>
    <p:cSldViewPr snapToGrid="0" snapToObjects="1">
      <p:cViewPr>
        <p:scale>
          <a:sx n="106" d="100"/>
          <a:sy n="106" d="100"/>
        </p:scale>
        <p:origin x="11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69403-2326-1D40-82D8-0CE49EF6B4F4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2FFA-53B2-874E-980D-83F5C4B4FE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8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64D2D-3B75-E449-AB70-A41DB24C1C42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C2FE2-1DEA-CF46-9EA1-628C48D3F3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1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3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5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4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7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2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6F4B-DFB4-CC4D-A8BA-135EF5D43D7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E066-8930-6B44-95A0-14B348C1E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ok.png"/>
          <p:cNvPicPr>
            <a:picLocks noChangeAspect="1"/>
          </p:cNvPicPr>
          <p:nvPr userDrawn="1"/>
        </p:nvPicPr>
        <p:blipFill>
          <a:blip r:embed="rId1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64" y="5903012"/>
            <a:ext cx="749636" cy="749636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6126163"/>
            <a:ext cx="8067554" cy="412748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1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7521" y="2649298"/>
            <a:ext cx="8720682" cy="1470025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latin typeface="HGMaruGothicMPRO" charset="-128"/>
                <a:ea typeface="HGMaruGothicMPRO" charset="-128"/>
                <a:cs typeface="HGMaruGothicMPRO" charset="-128"/>
              </a:rPr>
              <a:t>日本を救う</a:t>
            </a:r>
            <a:r>
              <a:rPr kumimoji="1" lang="en-US" altLang="ja-JP" sz="3200" dirty="0" smtClean="0">
                <a:latin typeface="HGMaruGothicMPRO" charset="-128"/>
                <a:ea typeface="HGMaruGothicMPRO" charset="-128"/>
                <a:cs typeface="HGMaruGothicMPRO" charset="-128"/>
              </a:rPr>
              <a:t>Ruby</a:t>
            </a:r>
            <a:r>
              <a:rPr kumimoji="1" lang="ja-JP" altLang="en-US" sz="3200" dirty="0" smtClean="0">
                <a:latin typeface="HGMaruGothicMPRO" charset="-128"/>
                <a:ea typeface="HGMaruGothicMPRO" charset="-128"/>
                <a:cs typeface="HGMaruGothicMPRO" charset="-128"/>
              </a:rPr>
              <a:t>のリブランディング</a:t>
            </a:r>
            <a:r>
              <a:rPr kumimoji="1" lang="en-US" altLang="ja-JP" sz="3200" dirty="0" smtClean="0">
                <a:latin typeface="HGMaruGothicMPRO" charset="-128"/>
                <a:ea typeface="HGMaruGothicMPRO" charset="-128"/>
                <a:cs typeface="HGMaruGothicMPRO" charset="-128"/>
              </a:rPr>
              <a:t/>
            </a:r>
            <a:br>
              <a:rPr kumimoji="1" lang="en-US" altLang="ja-JP" sz="3200" dirty="0" smtClean="0">
                <a:latin typeface="HGMaruGothicMPRO" charset="-128"/>
                <a:ea typeface="HGMaruGothicMPRO" charset="-128"/>
                <a:cs typeface="HGMaruGothicMPRO" charset="-128"/>
              </a:rPr>
            </a:br>
            <a:r>
              <a:rPr lang="en-US" altLang="ja-JP" sz="2000" dirty="0" smtClean="0">
                <a:latin typeface="HGMaruGothicMPRO" charset="-128"/>
                <a:ea typeface="HGMaruGothicMPRO" charset="-128"/>
                <a:cs typeface="HGMaruGothicMPRO" charset="-128"/>
              </a:rPr>
              <a:t>-</a:t>
            </a:r>
            <a:r>
              <a:rPr lang="ja-JP" altLang="en-US" sz="2000" dirty="0" smtClean="0">
                <a:latin typeface="HGMaruGothicMPRO" charset="-128"/>
                <a:ea typeface="HGMaruGothicMPRO" charset="-128"/>
                <a:cs typeface="HGMaruGothicMPRO" charset="-128"/>
              </a:rPr>
              <a:t>プログラミング言語の宗教戦争を勝ち抜く</a:t>
            </a:r>
            <a:r>
              <a:rPr lang="en-US" altLang="ja-JP" sz="2000" dirty="0" smtClean="0">
                <a:latin typeface="HGMaruGothicMPRO" charset="-128"/>
                <a:ea typeface="HGMaruGothicMPRO" charset="-128"/>
                <a:cs typeface="HGMaruGothicMPRO" charset="-128"/>
              </a:rPr>
              <a:t>-</a:t>
            </a:r>
            <a:endParaRPr kumimoji="1" lang="ja-JP" altLang="en-US" sz="2800" dirty="0">
              <a:latin typeface="HGMaruGothicMPRO" charset="-128"/>
              <a:ea typeface="HGMaruGothicMPRO" charset="-128"/>
              <a:cs typeface="HGMaruGothicMPR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43974" y="613314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MaruGothicMPRO" charset="-128"/>
                <a:ea typeface="HGMaruGothicMPRO" charset="-128"/>
                <a:cs typeface="HGMaruGothicMPRO" charset="-128"/>
              </a:rPr>
              <a:t>Keisuke </a:t>
            </a:r>
            <a:r>
              <a:rPr kumimoji="1" lang="en-US" altLang="ja-JP" dirty="0" err="1" smtClean="0">
                <a:latin typeface="HGMaruGothicMPRO" charset="-128"/>
                <a:ea typeface="HGMaruGothicMPRO" charset="-128"/>
                <a:cs typeface="HGMaruGothicMPRO" charset="-128"/>
              </a:rPr>
              <a:t>Ino</a:t>
            </a:r>
            <a:endParaRPr kumimoji="1" lang="ja-JP" altLang="en-US" dirty="0">
              <a:latin typeface="HGMaruGothicMPRO" charset="-128"/>
              <a:ea typeface="HGMaruGothicMPRO" charset="-128"/>
              <a:cs typeface="HGMaruGothicM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4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2970" y="382923"/>
            <a:ext cx="8229600" cy="1143000"/>
          </a:xfrm>
        </p:spPr>
        <p:txBody>
          <a:bodyPr/>
          <a:lstStyle/>
          <a:p>
            <a:r>
              <a:rPr lang="ja-JP" altLang="en-US" b="1" dirty="0">
                <a:latin typeface="HGMaruGothicMPRO" charset="-128"/>
                <a:ea typeface="HGMaruGothicMPRO" charset="-128"/>
                <a:cs typeface="HGMaruGothicMPRO" charset="-128"/>
              </a:rPr>
              <a:t>：研究の</a:t>
            </a:r>
            <a:r>
              <a:rPr lang="ja-JP" altLang="en-US" b="1" dirty="0" smtClean="0">
                <a:latin typeface="HGMaruGothicMPRO" charset="-128"/>
                <a:ea typeface="HGMaruGothicMPRO" charset="-128"/>
                <a:cs typeface="HGMaruGothicMPRO" charset="-128"/>
              </a:rPr>
              <a:t>目的</a:t>
            </a:r>
            <a:endParaRPr kumimoji="1" lang="ja-JP" altLang="en-US" dirty="0">
              <a:latin typeface="HGMaruGothicMPRO" charset="-128"/>
              <a:ea typeface="HGMaruGothicMPRO" charset="-128"/>
              <a:cs typeface="HGMaruGothicMPR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62" y="2934784"/>
            <a:ext cx="8646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HGMaruGothicMPRO" charset="-128"/>
                <a:ea typeface="HGMaruGothicMPRO" charset="-128"/>
                <a:cs typeface="HGMaruGothicMPRO" charset="-128"/>
              </a:rPr>
              <a:t>Ruby</a:t>
            </a:r>
            <a:r>
              <a:rPr lang="ja-JP" altLang="en-US" sz="2800" dirty="0">
                <a:latin typeface="HGMaruGothicMPRO" charset="-128"/>
                <a:ea typeface="HGMaruGothicMPRO" charset="-128"/>
                <a:cs typeface="HGMaruGothicMPRO" charset="-128"/>
              </a:rPr>
              <a:t>を日本で一番使われるプログラミング言語に！</a:t>
            </a:r>
            <a:endParaRPr kumimoji="1" lang="ja-JP" altLang="en-US" sz="2800" dirty="0">
              <a:latin typeface="HGMaruGothicMPRO" charset="-128"/>
              <a:ea typeface="HGMaruGothicMPRO" charset="-128"/>
              <a:cs typeface="HGMaruGothicM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8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04830" y="-327709"/>
            <a:ext cx="9722648" cy="74007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22</Words>
  <Application>Microsoft Macintosh PowerPoint</Application>
  <PresentationFormat>画面に合わせる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Calibri</vt:lpstr>
      <vt:lpstr>HGMaruGothicMPRO</vt:lpstr>
      <vt:lpstr>ＭＳ Ｐゴシック</vt:lpstr>
      <vt:lpstr>Yu Gothic</vt:lpstr>
      <vt:lpstr>Arial</vt:lpstr>
      <vt:lpstr>ホワイト</vt:lpstr>
      <vt:lpstr>日本を救うRubyのリブランディング -プログラミング言語の宗教戦争を勝ち抜く-</vt:lpstr>
      <vt:lpstr>：研究の目的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Rubyを日本一のプログラミング言語にするために 〜プログラミング言語のブランディング〜 </dc:title>
  <dc:creator>井野 圭輔</dc:creator>
  <cp:lastModifiedBy>Microsoft Office ユーザー</cp:lastModifiedBy>
  <cp:revision>98</cp:revision>
  <dcterms:created xsi:type="dcterms:W3CDTF">2017-11-14T04:49:45Z</dcterms:created>
  <dcterms:modified xsi:type="dcterms:W3CDTF">2017-12-13T09:38:52Z</dcterms:modified>
</cp:coreProperties>
</file>