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00534144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東芝メディカル</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err="1" smtClean="0">
                          <a:solidFill>
                            <a:sysClr val="windowText" lastClr="000000"/>
                          </a:solidFill>
                        </a:rPr>
                        <a:t>MiDoLi</a:t>
                      </a:r>
                      <a:r>
                        <a:rPr kumimoji="1" lang="ja-JP" altLang="en-US" b="0" dirty="0" smtClean="0">
                          <a:solidFill>
                            <a:sysClr val="windowText" lastClr="000000"/>
                          </a:solidFill>
                        </a:rPr>
                        <a:t>　教えて！あの職種のワークスタイル</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895134775"/>
              </p:ext>
            </p:extLst>
          </p:nvPr>
        </p:nvGraphicFramePr>
        <p:xfrm>
          <a:off x="338203" y="1283337"/>
          <a:ext cx="11446006" cy="466344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solidFill>
                            <a:schemeClr val="tx1"/>
                          </a:solidFill>
                          <a:effectLst/>
                          <a:latin typeface="+mj-ea"/>
                          <a:ea typeface="+mj-ea"/>
                        </a:rPr>
                        <a:t>現状では完全に文字と写真が分離してしまっていて、重たい印象を受ける。</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見開きの特徴を活かし、ページを横断する帯を作ることで動きのある紙面となります。</a:t>
                      </a:r>
                      <a:endParaRPr lang="en-US" altLang="ja-JP" sz="1800" b="0" dirty="0" smtClean="0">
                        <a:solidFill>
                          <a:schemeClr val="tx1"/>
                        </a:solidFill>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solidFill>
                            <a:schemeClr val="tx1"/>
                          </a:solidFill>
                          <a:effectLst/>
                          <a:latin typeface="+mj-ea"/>
                          <a:ea typeface="+mj-ea"/>
                        </a:rPr>
                        <a:t>また、帯の上下に記事を入れることで大量のテキストでも綺麗にまとまり、文章量がもたらすとどこおった印象を軽減することができます。</a:t>
                      </a:r>
                      <a:endParaRPr lang="en-US" altLang="ja-JP" sz="1800" b="0" dirty="0" smtClean="0">
                        <a:solidFill>
                          <a:schemeClr val="tx1"/>
                        </a:solidFill>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tx1"/>
                          </a:solidFill>
                          <a:effectLst/>
                          <a:latin typeface="+mj-ea"/>
                          <a:ea typeface="+mn-ea"/>
                          <a:cs typeface="+mn-cs"/>
                        </a:rPr>
                        <a:t>さらに、フリーレイアウトなので記事の増減に柔軟に対応できます。</a:t>
                      </a:r>
                      <a:endParaRPr lang="en-US" altLang="ja-JP" sz="1800" b="0" dirty="0" smtClean="0">
                        <a:solidFill>
                          <a:schemeClr val="tx1"/>
                        </a:solidFill>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tx1"/>
                          </a:solidFill>
                          <a:effectLst/>
                          <a:latin typeface="+mj-ea"/>
                          <a:ea typeface="+mn-ea"/>
                          <a:cs typeface="+mn-cs"/>
                        </a:rPr>
                        <a:t>＊帯に部署の紹介を入れ、どこの部署なのか強調する。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現状での反対色のピンクとグリーンが重たい印象を与える。</a:t>
                      </a:r>
                      <a:endParaRPr lang="en-US" altLang="ja-JP" sz="1800" b="0" dirty="0" smtClean="0">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薄い青と緑といった、やわらかく落ち着いた寒色系を使用します。</a:t>
                      </a:r>
                      <a:endParaRPr lang="en-US" altLang="ja-JP" sz="1800" b="0" dirty="0" smtClean="0">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帯の上下にある各部門の紹介は薄い青色の罫線で囲み、写真と紹介文を１つにまとめることで統一感を演出します。</a:t>
                      </a:r>
                      <a:endParaRPr lang="en-US" altLang="ja-JP" sz="1800" b="0" dirty="0" smtClean="0">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また、部門名はそれぞれ帯のようにすることで強調します。</a:t>
                      </a:r>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effectLst/>
                          <a:latin typeface="+mj-ea"/>
                          <a:ea typeface="+mj-ea"/>
                        </a:rPr>
                        <a:t>抜け感のある文字にすることで、各部署のイメージにとらわれず、親しみの持てる印象を与えます。</a:t>
                      </a:r>
                      <a:endParaRPr lang="en-US" altLang="ja-JP" sz="1800" b="0" dirty="0" smtClean="0">
                        <a:effectLst/>
                        <a:latin typeface="+mj-ea"/>
                        <a:ea typeface="+mj-ea"/>
                      </a:endParaRPr>
                    </a:p>
                    <a:p>
                      <a:r>
                        <a:rPr lang="ja-JP" altLang="en-US" sz="1800" b="0" dirty="0" smtClean="0">
                          <a:effectLst/>
                          <a:latin typeface="+mj-ea"/>
                          <a:ea typeface="+mj-ea"/>
                        </a:rPr>
                        <a:t>「教えて！」の場所に虫眼鏡のイラストを用いることで、さらにポップな印象を与えることができます。</a:t>
                      </a:r>
                      <a:endParaRPr lang="en-US" altLang="ja-JP" sz="1800" b="0" dirty="0" smtClean="0">
                        <a:effectLst/>
                        <a:latin typeface="+mj-ea"/>
                        <a:ea typeface="+mj-ea"/>
                      </a:endParaRPr>
                    </a:p>
                    <a:p>
                      <a:r>
                        <a:rPr lang="ja-JP" altLang="en-US" sz="1800" b="0" dirty="0" smtClean="0">
                          <a:effectLst/>
                          <a:latin typeface="+mj-ea"/>
                          <a:ea typeface="+mj-ea"/>
                        </a:rPr>
                        <a:t>＊「あの職種のワークスタイル」のフォントにあしらいを</a:t>
                      </a:r>
                      <a:r>
                        <a:rPr lang="ja-JP" altLang="en-US" sz="1800" b="0" smtClean="0">
                          <a:effectLst/>
                          <a:latin typeface="+mj-ea"/>
                          <a:ea typeface="+mj-ea"/>
                        </a:rPr>
                        <a:t>つけて工夫します。</a:t>
                      </a:r>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250</Words>
  <Application>Microsoft Macintosh PowerPoint</Application>
  <PresentationFormat>ワイド画面</PresentationFormat>
  <Paragraphs>19</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Yu Gothic</vt:lpstr>
      <vt:lpstr>Yu Gothic Light</vt:lpstr>
      <vt:lpstr>ホワイト</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111</cp:revision>
  <dcterms:created xsi:type="dcterms:W3CDTF">2017-11-30T08:01:28Z</dcterms:created>
  <dcterms:modified xsi:type="dcterms:W3CDTF">2017-12-07T12:01:54Z</dcterms:modified>
</cp:coreProperties>
</file>