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2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88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32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3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53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3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55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18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97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26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54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ACFD0-2B53-434B-955D-7560FE0C045B}" type="datetimeFigureOut">
              <a:rPr kumimoji="1" lang="ja-JP" altLang="en-US" smtClean="0"/>
              <a:t>2017/11/30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732615"/>
              </p:ext>
            </p:extLst>
          </p:nvPr>
        </p:nvGraphicFramePr>
        <p:xfrm>
          <a:off x="441193" y="94513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070"/>
                <a:gridCol w="627693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ysClr val="windowText" lastClr="000000"/>
                          </a:solidFill>
                        </a:rPr>
                        <a:t>クライアント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ysClr val="windowText" lastClr="000000"/>
                          </a:solidFill>
                        </a:rPr>
                        <a:t>JB</a:t>
                      </a:r>
                      <a:r>
                        <a:rPr kumimoji="1" lang="ja-JP" altLang="en-US" b="0" dirty="0" smtClean="0">
                          <a:solidFill>
                            <a:sysClr val="windowText" lastClr="000000"/>
                          </a:solidFill>
                        </a:rPr>
                        <a:t>　日本血液製剤機構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ysClr val="windowText" lastClr="000000"/>
                          </a:solidFill>
                        </a:rPr>
                        <a:t>企画名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ysClr val="windowText" lastClr="000000"/>
                          </a:solidFill>
                        </a:rPr>
                        <a:t>表紙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754365"/>
              </p:ext>
            </p:extLst>
          </p:nvPr>
        </p:nvGraphicFramePr>
        <p:xfrm>
          <a:off x="441193" y="2097529"/>
          <a:ext cx="11446006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747"/>
                <a:gridCol w="9269259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レイアウト</a:t>
                      </a:r>
                      <a:endParaRPr kumimoji="1" lang="ja-JP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0" dirty="0">
                          <a:solidFill>
                            <a:schemeClr val="tx1"/>
                          </a:solidFill>
                          <a:effectLst/>
                        </a:rPr>
                        <a:t>現状</a:t>
                      </a:r>
                      <a:r>
                        <a:rPr lang="ja-JP" alt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、写真によってテキスト情報（タイトル</a:t>
                      </a:r>
                      <a:r>
                        <a:rPr lang="ja-JP" alt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と内容</a:t>
                      </a:r>
                      <a:r>
                        <a:rPr lang="ja-JP" alt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情報）分断されており情報を理解</a:t>
                      </a:r>
                      <a:r>
                        <a:rPr lang="ja-JP" altLang="en-US" b="0" dirty="0">
                          <a:solidFill>
                            <a:schemeClr val="tx1"/>
                          </a:solidFill>
                          <a:effectLst/>
                        </a:rPr>
                        <a:t>しづらい。</a:t>
                      </a:r>
                      <a:br>
                        <a:rPr lang="ja-JP" altLang="en-US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ja-JP" altLang="en-US" b="0" dirty="0">
                          <a:solidFill>
                            <a:schemeClr val="tx1"/>
                          </a:solidFill>
                          <a:effectLst/>
                        </a:rPr>
                        <a:t>テキスト情報</a:t>
                      </a:r>
                      <a:r>
                        <a:rPr lang="ja-JP" alt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を上部にまとめる</a:t>
                      </a:r>
                      <a:r>
                        <a:rPr lang="ja-JP" altLang="en-US" b="0" dirty="0">
                          <a:solidFill>
                            <a:schemeClr val="tx1"/>
                          </a:solidFill>
                          <a:effectLst/>
                        </a:rPr>
                        <a:t>ことで写真を強調し</a:t>
                      </a:r>
                      <a:r>
                        <a:rPr lang="ja-JP" alt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、内容も</a:t>
                      </a:r>
                      <a:r>
                        <a:rPr lang="ja-JP" altLang="en-US" b="0" dirty="0">
                          <a:solidFill>
                            <a:schemeClr val="tx1"/>
                          </a:solidFill>
                          <a:effectLst/>
                        </a:rPr>
                        <a:t>伝わりやすくなる。</a:t>
                      </a:r>
                      <a:br>
                        <a:rPr lang="ja-JP" altLang="en-US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ja-JP" altLang="en-US" b="0" dirty="0">
                          <a:solidFill>
                            <a:schemeClr val="tx1"/>
                          </a:solidFill>
                          <a:effectLst/>
                        </a:rPr>
                        <a:t>＊記事内容は写真の上からかぶせることで表紙に一体感が出ます。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7565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トーン</a:t>
                      </a:r>
                      <a:endParaRPr kumimoji="1" lang="ja-JP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0" dirty="0" smtClean="0">
                          <a:effectLst/>
                        </a:rPr>
                        <a:t>現状の目を引く明るいトーンより、落ち着いた優しいトーンを使うことでメインの写真を強調したレイアウトになります。</a:t>
                      </a:r>
                      <a:endParaRPr lang="en-US" altLang="ja-JP" b="0" dirty="0" smtClean="0">
                        <a:effectLst/>
                      </a:endParaRPr>
                    </a:p>
                    <a:p>
                      <a:r>
                        <a:rPr lang="ja-JP" altLang="en-US" b="0" dirty="0" smtClean="0">
                          <a:effectLst/>
                        </a:rPr>
                        <a:t>また、優しいトーンは企業イメージにあった雰囲気を全体的に演出します。</a:t>
                      </a:r>
                      <a:endParaRPr lang="en-US" altLang="ja-JP" b="0" dirty="0" smtClean="0">
                        <a:effectLst/>
                      </a:endParaRPr>
                    </a:p>
                    <a:p>
                      <a:r>
                        <a:rPr lang="ja-JP" altLang="en-US" b="0" dirty="0" smtClean="0">
                          <a:effectLst/>
                        </a:rPr>
                        <a:t>文字は、トーンと同系色の色を使うことで表紙全体に統一感が出ます。</a:t>
                      </a:r>
                      <a:endParaRPr lang="ja-JP" altLang="en-US" b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タイトル</a:t>
                      </a:r>
                      <a:endParaRPr kumimoji="1" lang="ja-JP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0" dirty="0" smtClean="0">
                          <a:effectLst/>
                        </a:rPr>
                        <a:t>女性らしい</a:t>
                      </a:r>
                      <a:r>
                        <a:rPr lang="ja-JP" altLang="en-US" b="0" dirty="0">
                          <a:effectLst/>
                        </a:rPr>
                        <a:t>細いゴシック体を使用することで、優しい印象を</a:t>
                      </a:r>
                      <a:r>
                        <a:rPr lang="ja-JP" altLang="en-US" b="0" dirty="0" smtClean="0">
                          <a:effectLst/>
                        </a:rPr>
                        <a:t>与えます。</a:t>
                      </a:r>
                      <a:r>
                        <a:rPr lang="ja-JP" altLang="en-US" b="0" dirty="0">
                          <a:effectLst/>
                        </a:rPr>
                        <a:t/>
                      </a:r>
                      <a:br>
                        <a:rPr lang="ja-JP" altLang="en-US" b="0" dirty="0">
                          <a:effectLst/>
                        </a:rPr>
                      </a:br>
                      <a:r>
                        <a:rPr lang="ja-JP" altLang="en-US" b="0" dirty="0" smtClean="0">
                          <a:effectLst/>
                        </a:rPr>
                        <a:t>＊書体はシンプルなゴシック体を</a:t>
                      </a:r>
                      <a:r>
                        <a:rPr lang="ja-JP" altLang="en-US" b="0" dirty="0">
                          <a:effectLst/>
                        </a:rPr>
                        <a:t>用いること</a:t>
                      </a:r>
                      <a:r>
                        <a:rPr lang="ja-JP" altLang="en-US" b="0" dirty="0" smtClean="0">
                          <a:effectLst/>
                        </a:rPr>
                        <a:t>で読み手に飽きを感じさせず、長く使えるようになります。</a:t>
                      </a:r>
                      <a:endParaRPr lang="ja-JP" altLang="en-US" b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b="0" dirty="0">
                          <a:effectLst/>
                          <a:latin typeface="+mn-lt"/>
                        </a:rPr>
                        <a:t>号番号</a:t>
                      </a:r>
                      <a:br>
                        <a:rPr lang="ja-JP" altLang="en-US" b="0" dirty="0">
                          <a:effectLst/>
                          <a:latin typeface="+mn-lt"/>
                        </a:rPr>
                      </a:br>
                      <a:r>
                        <a:rPr lang="ja-JP" altLang="en-US" b="0" dirty="0">
                          <a:effectLst/>
                          <a:latin typeface="+mn-lt"/>
                        </a:rPr>
                        <a:t>その他あしらい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0" dirty="0" smtClean="0"/>
                        <a:t>細い直線を</a:t>
                      </a:r>
                      <a:r>
                        <a:rPr lang="ja-JP" altLang="en-US" b="0" dirty="0" smtClean="0"/>
                        <a:t>用いることでレイアウト全体のバランスがとれ、すっきりした印象を与えます。</a:t>
                      </a:r>
                      <a:endParaRPr kumimoji="1" lang="ja-JP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72136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126</Words>
  <Application>Microsoft Macintosh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26</cp:revision>
  <dcterms:created xsi:type="dcterms:W3CDTF">2017-11-30T08:01:28Z</dcterms:created>
  <dcterms:modified xsi:type="dcterms:W3CDTF">2017-11-30T09:35:04Z</dcterms:modified>
</cp:coreProperties>
</file>