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74"/>
  </p:normalViewPr>
  <p:slideViewPr>
    <p:cSldViewPr snapToGrid="0" snapToObjects="1">
      <p:cViewPr varScale="1">
        <p:scale>
          <a:sx n="102" d="100"/>
          <a:sy n="102"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020221481"/>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クライアント</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東芝メディカル</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企画名</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つたえよう「ありがとう」</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65182914"/>
              </p:ext>
            </p:extLst>
          </p:nvPr>
        </p:nvGraphicFramePr>
        <p:xfrm>
          <a:off x="338203" y="1283337"/>
          <a:ext cx="11446006" cy="4058920"/>
        </p:xfrm>
        <a:graphic>
          <a:graphicData uri="http://schemas.openxmlformats.org/drawingml/2006/table">
            <a:tbl>
              <a:tblPr firstRow="1" bandRow="1">
                <a:tableStyleId>{5C22544A-7EE6-4342-B048-85BDC9FD1C3A}</a:tableStyleId>
              </a:tblPr>
              <a:tblGrid>
                <a:gridCol w="2176747"/>
                <a:gridCol w="9269259"/>
              </a:tblGrid>
              <a:tr h="370840">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レイアウト</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現状、人物写真とコメントの配置がバラバラなので、ペアの組み合わせがわかりにくくなっている。</a:t>
                      </a:r>
                      <a:endParaRPr kumimoji="1" lang="en-US" altLang="ja-JP" sz="1600" b="0" kern="1200" dirty="0" smtClean="0">
                        <a:solidFill>
                          <a:schemeClr val="tx1"/>
                        </a:solidFill>
                        <a:effectLst/>
                        <a:latin typeface="HGMaruGothicMPRO" charset="-128"/>
                        <a:ea typeface="HGMaruGothicMPRO" charset="-128"/>
                        <a:cs typeface="HGMaruGothicMPRO" charset="-128"/>
                      </a:endParaRPr>
                    </a:p>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ペアとなる写真とコメントを１つのフレームに収めることで、各ペアごとの関係性を一目見てわかるようにします。</a:t>
                      </a:r>
                      <a:endParaRPr kumimoji="1" lang="en-US" altLang="ja-JP" sz="1600" b="0" kern="1200" dirty="0" smtClean="0">
                        <a:solidFill>
                          <a:schemeClr val="tx1"/>
                        </a:solidFill>
                        <a:effectLst/>
                        <a:latin typeface="HGMaruGothicMPRO" charset="-128"/>
                        <a:ea typeface="HGMaruGothicMPRO" charset="-128"/>
                        <a:cs typeface="HGMaruGothicMPRO" charset="-128"/>
                      </a:endParaRPr>
                    </a:p>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また、このフレームを散りばめることでラフなイメージを与え、親しみやすさを演出します。</a:t>
                      </a:r>
                      <a:endParaRPr kumimoji="1" lang="en-US" altLang="ja-JP" sz="1600" b="0" kern="1200" dirty="0" smtClean="0">
                        <a:solidFill>
                          <a:schemeClr val="tx1"/>
                        </a:solidFill>
                        <a:effectLst/>
                        <a:latin typeface="HGMaruGothicMPRO" charset="-128"/>
                        <a:ea typeface="HGMaruGothicMPRO" charset="-128"/>
                        <a:cs typeface="HGMaruGothicMPRO" charset="-128"/>
                      </a:endParaRPr>
                    </a:p>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＊ペアの数が増減しても、フレーム数をすることで違和感なく柔軟に対応できます。</a:t>
                      </a:r>
                      <a:endParaRPr kumimoji="1" lang="ja-JP" altLang="en-US" sz="1600" b="0" kern="1200" dirty="0" smtClean="0">
                        <a:solidFill>
                          <a:schemeClr val="tx1"/>
                        </a:solidFill>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フレーム内</a:t>
                      </a:r>
                      <a:endParaRPr kumimoji="1" lang="en-US" altLang="ja-JP" sz="1600" b="0" dirty="0" smtClean="0">
                        <a:ln>
                          <a:solidFill>
                            <a:schemeClr val="tx1"/>
                          </a:solidFill>
                        </a:ln>
                        <a:solidFill>
                          <a:schemeClr val="tx1"/>
                        </a:solidFill>
                        <a:latin typeface="HGMaruGothicMPRO" charset="-128"/>
                        <a:ea typeface="HGMaruGothicMPRO" charset="-128"/>
                        <a:cs typeface="HGMaruGothicMPRO" charset="-128"/>
                      </a:endParaRPr>
                    </a:p>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レイアウト</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HGMaruGothicMPRO" charset="-128"/>
                          <a:ea typeface="HGMaruGothicMPRO" charset="-128"/>
                          <a:cs typeface="HGMaruGothicMPRO" charset="-128"/>
                        </a:rPr>
                        <a:t>現状、テキストや写真の位置に統一感がないため、二人の関係性を理解するのに時間がかかる。</a:t>
                      </a:r>
                      <a:endParaRPr lang="en-US" altLang="ja-JP" sz="1600" b="0" dirty="0" smtClean="0">
                        <a:effectLst/>
                        <a:latin typeface="HGMaruGothicMPRO" charset="-128"/>
                        <a:ea typeface="HGMaruGothicMPRO" charset="-128"/>
                        <a:cs typeface="HGMaruGothicMPR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HGMaruGothicMPRO" charset="-128"/>
                          <a:ea typeface="HGMaruGothicMPRO" charset="-128"/>
                          <a:cs typeface="HGMaruGothicMPRO" charset="-128"/>
                        </a:rPr>
                        <a:t>ペアとなる二人のテキスト・写真を同じフレームに収めることで、つながりを強調します。</a:t>
                      </a:r>
                      <a:endParaRPr lang="en-US" altLang="ja-JP" sz="1600" b="0" dirty="0" smtClean="0">
                        <a:effectLst/>
                        <a:latin typeface="HGMaruGothicMPRO" charset="-128"/>
                        <a:ea typeface="HGMaruGothicMPRO" charset="-128"/>
                        <a:cs typeface="HGMaruGothicMPR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HGMaruGothicMPRO" charset="-128"/>
                          <a:ea typeface="HGMaruGothicMPRO" charset="-128"/>
                          <a:cs typeface="HGMaruGothicMPRO" charset="-128"/>
                        </a:rPr>
                        <a:t>フレーム内では、写真とテキストの配置を「写真＝内側」「テキスト＝外側」で固定することで、ペアとなる二人がお互いに感謝し合っていることを視覚的に表現します。</a:t>
                      </a:r>
                      <a:endParaRPr lang="en-US" altLang="ja-JP" sz="1600" b="0" dirty="0" smtClean="0">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トーン</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pPr>
                      <a:r>
                        <a:rPr lang="ja-JP" altLang="en-US" sz="1600" b="0" dirty="0" smtClean="0">
                          <a:effectLst/>
                          <a:latin typeface="HGMaruGothicMPRO" charset="-128"/>
                          <a:ea typeface="HGMaruGothicMPRO" charset="-128"/>
                          <a:cs typeface="HGMaruGothicMPRO" charset="-128"/>
                        </a:rPr>
                        <a:t>現状、色数が多く、統一感のない印象を受ける。</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背景を薄いブルーにすることで、東芝メディカルらしいスッキリしたクリアな印象を与えることができます。</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また、フレーム内は白で統一することで、背景ときっちり区別することができます。</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＊フレームの角を折り曲げることで、今回の企画にふさわしい「手紙らしさ」を演出します。</a:t>
                      </a:r>
                      <a:endParaRPr lang="en-US" altLang="ja-JP" sz="1600" b="0" dirty="0" smtClean="0">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タイトル</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pPr>
                      <a:endParaRPr lang="en-US" altLang="ja-JP" sz="1600" b="0" dirty="0" smtClean="0">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1235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265</Words>
  <Application>Microsoft Macintosh PowerPoint</Application>
  <PresentationFormat>ワイド画面</PresentationFormat>
  <Paragraphs>20</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HGMaruGothicMPRO</vt:lpstr>
      <vt:lpstr>Yu Gothic</vt:lpstr>
      <vt:lpstr>Yu Gothic Light</vt:lpstr>
      <vt:lpstr>Arial</vt:lpstr>
      <vt:lpstr>ホワイト</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144</cp:revision>
  <dcterms:created xsi:type="dcterms:W3CDTF">2017-11-30T08:01:28Z</dcterms:created>
  <dcterms:modified xsi:type="dcterms:W3CDTF">2017-12-14T09:44:08Z</dcterms:modified>
</cp:coreProperties>
</file>