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1EEA-4EA5-4945-A159-92056D1B3D2A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960B-4493-F64A-A24A-3D1F747AF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9785"/>
              </p:ext>
            </p:extLst>
          </p:nvPr>
        </p:nvGraphicFramePr>
        <p:xfrm>
          <a:off x="338203" y="3564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70"/>
                <a:gridCol w="62769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クライアント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企画名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8552"/>
              </p:ext>
            </p:extLst>
          </p:nvPr>
        </p:nvGraphicFramePr>
        <p:xfrm>
          <a:off x="338203" y="1283337"/>
          <a:ext cx="11446006" cy="112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47"/>
                <a:gridCol w="92692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レイアウト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トーン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タイトル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1800" b="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112</cp:revision>
  <dcterms:created xsi:type="dcterms:W3CDTF">2017-11-30T08:01:28Z</dcterms:created>
  <dcterms:modified xsi:type="dcterms:W3CDTF">2017-12-08T08:29:53Z</dcterms:modified>
</cp:coreProperties>
</file>