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0"/>
  </p:normalViewPr>
  <p:slideViewPr>
    <p:cSldViewPr snapToGrid="0" snapToObjects="1">
      <p:cViewPr varScale="1">
        <p:scale>
          <a:sx n="177" d="100"/>
          <a:sy n="177"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020221481"/>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クライアント</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東芝メディカル</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企画名</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latin typeface="HGMaruGothicMPRO" charset="-128"/>
                          <a:ea typeface="HGMaruGothicMPRO" charset="-128"/>
                          <a:cs typeface="HGMaruGothicMPRO" charset="-128"/>
                        </a:rPr>
                        <a:t>つたえよう「ありがとう」</a:t>
                      </a:r>
                      <a:endParaRPr kumimoji="1" lang="ja-JP" altLang="en-US" b="0" dirty="0">
                        <a:solidFill>
                          <a:sysClr val="windowText" lastClr="000000"/>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565852257"/>
              </p:ext>
            </p:extLst>
          </p:nvPr>
        </p:nvGraphicFramePr>
        <p:xfrm>
          <a:off x="338203" y="1283337"/>
          <a:ext cx="11446006" cy="4511040"/>
        </p:xfrm>
        <a:graphic>
          <a:graphicData uri="http://schemas.openxmlformats.org/drawingml/2006/table">
            <a:tbl>
              <a:tblPr firstRow="1" bandRow="1">
                <a:tableStyleId>{5C22544A-7EE6-4342-B048-85BDC9FD1C3A}</a:tableStyleId>
              </a:tblPr>
              <a:tblGrid>
                <a:gridCol w="2176747"/>
                <a:gridCol w="9269259"/>
              </a:tblGrid>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レイアウト</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現状、人物写真とコメントの配置がバラバラなので、ペアの組み合わせがわかりにくくなっている。</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ペアとなる二人の写真とコメントを１つのフレームに収めることで、各ペアごとの関係性を一目見てわかるようにします。</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また、このフレームを散りばめることでラフなイメージを与え、親しみやすさを演出します。</a:t>
                      </a:r>
                      <a:endParaRPr kumimoji="1" lang="en-US" altLang="ja-JP" sz="1600" b="0" kern="1200" dirty="0" smtClean="0">
                        <a:solidFill>
                          <a:schemeClr val="tx1"/>
                        </a:solidFill>
                        <a:effectLst/>
                        <a:latin typeface="HGMaruGothicMPRO" charset="-128"/>
                        <a:ea typeface="HGMaruGothicMPRO" charset="-128"/>
                        <a:cs typeface="HGMaruGothicMPRO" charset="-128"/>
                      </a:endParaRPr>
                    </a:p>
                    <a:p>
                      <a:pPr>
                        <a:lnSpc>
                          <a:spcPct val="100000"/>
                        </a:lnSpc>
                      </a:pPr>
                      <a:r>
                        <a:rPr kumimoji="1" lang="ja-JP" altLang="en-US" sz="1600" b="0" kern="1200" dirty="0" smtClean="0">
                          <a:solidFill>
                            <a:schemeClr val="tx1"/>
                          </a:solidFill>
                          <a:effectLst/>
                          <a:latin typeface="HGMaruGothicMPRO" charset="-128"/>
                          <a:ea typeface="HGMaruGothicMPRO" charset="-128"/>
                          <a:cs typeface="HGMaruGothicMPRO" charset="-128"/>
                        </a:rPr>
                        <a:t>＊ペアの数が増減しても、フレーム数をすることで違和感なく柔軟に対応できます。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7565">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フレーム内</a:t>
                      </a:r>
                      <a:endParaRPr kumimoji="1" lang="en-US" altLang="ja-JP" sz="1600" b="0" dirty="0" smtClean="0">
                        <a:ln>
                          <a:solidFill>
                            <a:schemeClr val="tx1"/>
                          </a:solidFill>
                        </a:ln>
                        <a:solidFill>
                          <a:schemeClr val="tx1"/>
                        </a:solidFill>
                        <a:latin typeface="HGMaruGothicMPRO" charset="-128"/>
                        <a:ea typeface="HGMaruGothicMPRO" charset="-128"/>
                        <a:cs typeface="HGMaruGothicMPRO" charset="-128"/>
                      </a:endParaRPr>
                    </a:p>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レイアウト</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現状、テキストや写真の位置に統一感がないため、二人の関係性を理解するのに時間がかかる。</a:t>
                      </a:r>
                      <a:endParaRPr lang="en-US" altLang="ja-JP" sz="1600" b="0" dirty="0" smtClean="0">
                        <a:effectLst/>
                        <a:latin typeface="HGMaruGothicMPRO" charset="-128"/>
                        <a:ea typeface="HGMaruGothicMPRO" charset="-128"/>
                        <a:cs typeface="HGMaruGothicMPR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ペアとなる二人のテキスト・写真を同じフレームに収めることで、つながりを強調します。</a:t>
                      </a:r>
                      <a:endParaRPr lang="en-US" altLang="ja-JP" sz="1600" b="0" dirty="0" smtClean="0">
                        <a:effectLst/>
                        <a:latin typeface="HGMaruGothicMPRO" charset="-128"/>
                        <a:ea typeface="HGMaruGothicMPRO" charset="-128"/>
                        <a:cs typeface="HGMaruGothicMPRO"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dirty="0" smtClean="0">
                          <a:effectLst/>
                          <a:latin typeface="HGMaruGothicMPRO" charset="-128"/>
                          <a:ea typeface="HGMaruGothicMPRO" charset="-128"/>
                          <a:cs typeface="HGMaruGothicMPRO" charset="-128"/>
                        </a:rPr>
                        <a:t>フレーム内では、写真とテキストの配置を「写真＝内側」「テキスト＝外側」で固定することで、ペアとなる二人がお互いに感謝し合っていることを視覚的に表現します。</a:t>
                      </a: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トーン</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r>
                        <a:rPr lang="ja-JP" altLang="en-US" sz="1600" b="0" dirty="0" smtClean="0">
                          <a:effectLst/>
                          <a:latin typeface="HGMaruGothicMPRO" charset="-128"/>
                          <a:ea typeface="HGMaruGothicMPRO" charset="-128"/>
                          <a:cs typeface="HGMaruGothicMPRO" charset="-128"/>
                        </a:rPr>
                        <a:t>現状、色数が多く、統一感のない印象を受ける。</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背景を薄いブルーにすることで、東芝メディカルらしいスッキリしたクリアな印象を与えることができます。</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また、フレーム内は白で統一することで、背景ときっちり区別することができます。</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＊フレームの角を</a:t>
                      </a:r>
                      <a:r>
                        <a:rPr lang="ja-JP" altLang="en-US" sz="1600" b="0" dirty="0" smtClean="0">
                          <a:effectLst/>
                          <a:latin typeface="HGMaruGothicMPRO" charset="-128"/>
                          <a:ea typeface="HGMaruGothicMPRO" charset="-128"/>
                          <a:cs typeface="HGMaruGothicMPRO" charset="-128"/>
                        </a:rPr>
                        <a:t>折り曲げ、手紙風にすることで、感謝のメッセージを伝える企画だということを視覚的に表現します。</a:t>
                      </a: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nSpc>
                          <a:spcPct val="100000"/>
                        </a:lnSpc>
                      </a:pPr>
                      <a:r>
                        <a:rPr kumimoji="1" lang="ja-JP" altLang="en-US" sz="1600" b="0" dirty="0" smtClean="0">
                          <a:ln>
                            <a:solidFill>
                              <a:schemeClr val="tx1"/>
                            </a:solidFill>
                          </a:ln>
                          <a:solidFill>
                            <a:schemeClr val="tx1"/>
                          </a:solidFill>
                          <a:latin typeface="HGMaruGothicMPRO" charset="-128"/>
                          <a:ea typeface="HGMaruGothicMPRO" charset="-128"/>
                          <a:cs typeface="HGMaruGothicMPRO" charset="-128"/>
                        </a:rPr>
                        <a:t>タイトル</a:t>
                      </a:r>
                      <a:endParaRPr kumimoji="1" lang="ja-JP" altLang="en-US" sz="1600" b="0" dirty="0">
                        <a:ln>
                          <a:solidFill>
                            <a:schemeClr val="tx1"/>
                          </a:solidFill>
                        </a:ln>
                        <a:solidFill>
                          <a:schemeClr val="tx1"/>
                        </a:solidFill>
                        <a:latin typeface="HGMaruGothicMPRO" charset="-128"/>
                        <a:ea typeface="HGMaruGothicMPRO" charset="-128"/>
                        <a:cs typeface="HGMaruGothicMPRO"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nSpc>
                          <a:spcPct val="100000"/>
                        </a:lnSpc>
                      </a:pPr>
                      <a:r>
                        <a:rPr lang="ja-JP" altLang="en-US" sz="1600" b="0" dirty="0" smtClean="0">
                          <a:effectLst/>
                          <a:latin typeface="HGMaruGothicMPRO" charset="-128"/>
                          <a:ea typeface="HGMaruGothicMPRO" charset="-128"/>
                          <a:cs typeface="HGMaruGothicMPRO" charset="-128"/>
                        </a:rPr>
                        <a:t>感謝の気持を伝える「手紙」をイメージしたタイトルロゴです。</a:t>
                      </a:r>
                      <a:endParaRPr lang="en-US" altLang="ja-JP" sz="1600" b="0" dirty="0" smtClean="0">
                        <a:effectLst/>
                        <a:latin typeface="HGMaruGothicMPRO" charset="-128"/>
                        <a:ea typeface="HGMaruGothicMPRO" charset="-128"/>
                        <a:cs typeface="HGMaruGothicMPRO" charset="-128"/>
                      </a:endParaRPr>
                    </a:p>
                    <a:p>
                      <a:pPr>
                        <a:lnSpc>
                          <a:spcPct val="100000"/>
                        </a:lnSpc>
                      </a:pPr>
                      <a:r>
                        <a:rPr lang="ja-JP" altLang="en-US" sz="1600" b="0" dirty="0" smtClean="0">
                          <a:effectLst/>
                          <a:latin typeface="HGMaruGothicMPRO" charset="-128"/>
                          <a:ea typeface="HGMaruGothicMPRO" charset="-128"/>
                          <a:cs typeface="HGMaruGothicMPRO" charset="-128"/>
                        </a:rPr>
                        <a:t>手書き風のフォントを使用することで、感謝を伝える企画だということが一目でわかります。</a:t>
                      </a:r>
                      <a:endParaRPr lang="en-US" altLang="ja-JP" sz="1600" b="0" dirty="0" smtClean="0">
                        <a:effectLst/>
                        <a:latin typeface="HGMaruGothicMPRO" charset="-128"/>
                        <a:ea typeface="HGMaruGothicMPRO" charset="-128"/>
                        <a:cs typeface="HGMaruGothicMPRO"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123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310</Words>
  <Application>Microsoft Macintosh PowerPoint</Application>
  <PresentationFormat>ワイド画面</PresentationFormat>
  <Paragraphs>22</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HGMaruGothicMPRO</vt:lpstr>
      <vt:lpstr>Yu Gothic</vt:lpstr>
      <vt:lpstr>Yu Gothic Light</vt:lpstr>
      <vt:lpstr>Arial</vt:lpstr>
      <vt:lpstr>ホワイト</vt:lpstr>
      <vt:lpstr>PowerPoint プレゼンテーション</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Kyoto04</cp:lastModifiedBy>
  <cp:revision>153</cp:revision>
  <cp:lastPrinted>2017-12-14T10:10:00Z</cp:lastPrinted>
  <dcterms:created xsi:type="dcterms:W3CDTF">2017-11-30T08:01:28Z</dcterms:created>
  <dcterms:modified xsi:type="dcterms:W3CDTF">2017-12-14T10:10:01Z</dcterms:modified>
</cp:coreProperties>
</file>