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1EEA-4EA5-4945-A159-92056D1B3D2A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960B-4493-F64A-A24A-3D1F747AF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8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CFD0-2B53-434B-955D-7560FE0C045B}" type="datetimeFigureOut">
              <a:rPr kumimoji="1" lang="ja-JP" altLang="en-US" smtClean="0"/>
              <a:t>2017/12/14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2472"/>
              </p:ext>
            </p:extLst>
          </p:nvPr>
        </p:nvGraphicFramePr>
        <p:xfrm>
          <a:off x="338203" y="35641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70"/>
                <a:gridCol w="62769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クライアント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企画名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06842"/>
              </p:ext>
            </p:extLst>
          </p:nvPr>
        </p:nvGraphicFramePr>
        <p:xfrm>
          <a:off x="338203" y="1283337"/>
          <a:ext cx="11446006" cy="112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47"/>
                <a:gridCol w="92692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レイアウト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トーン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dirty="0" smtClean="0"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タイトル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1800" b="0" dirty="0" smtClean="0"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HGMaruGothicMPRO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113</cp:revision>
  <dcterms:created xsi:type="dcterms:W3CDTF">2017-11-30T08:01:28Z</dcterms:created>
  <dcterms:modified xsi:type="dcterms:W3CDTF">2017-12-14T09:45:24Z</dcterms:modified>
</cp:coreProperties>
</file>