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1EEA-4EA5-4945-A159-92056D1B3D2A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6960B-4493-F64A-A24A-3D1F747AF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9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8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3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18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ACFD0-2B53-434B-955D-7560FE0C045B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3D53-0072-314F-BEA9-67DB34BE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69013"/>
              </p:ext>
            </p:extLst>
          </p:nvPr>
        </p:nvGraphicFramePr>
        <p:xfrm>
          <a:off x="338203" y="3564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70"/>
                <a:gridCol w="627693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クライアント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カナデンさま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企画名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みんなの広場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2389"/>
              </p:ext>
            </p:extLst>
          </p:nvPr>
        </p:nvGraphicFramePr>
        <p:xfrm>
          <a:off x="338203" y="1283337"/>
          <a:ext cx="114460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47"/>
                <a:gridCol w="92692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レイアウト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現状、各コーナーごとに背景色を設定しているため、各記事が窮屈な印象を受ける。また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、４コーナーで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構成されているため、記事の変動に合わせたレイアウトの変更が困難。</a:t>
                      </a:r>
                      <a:endParaRPr kumimoji="1" lang="en-US" altLang="ja-JP" sz="1800" b="0" kern="1200" dirty="0" smtClean="0">
                        <a:solidFill>
                          <a:schemeClr val="tx1"/>
                        </a:solidFill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  <a:p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中央にタイトルを置き、その周りに記事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を配置することで、中央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のタイトルでテーマを強調しつつ、紙面を広々と使うことで、記事のボリュームに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合わせた自由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なレイアウトを組むことが</a:t>
                      </a: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できます。</a:t>
                      </a:r>
                      <a:endParaRPr kumimoji="1" lang="en-US" altLang="ja-JP" sz="1800" b="0" kern="1200" dirty="0" smtClean="0">
                        <a:solidFill>
                          <a:schemeClr val="tx1"/>
                        </a:solidFill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トーン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現状、記事ごとに薄い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背景色を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敷いているが、記事が窮屈な印象を受ける。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各記事ごとにキーカラーを決め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、内容を想起させる線画イラストとともにゾーニングします。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また、背景に人やつながりを想起させる円をあしらうことで、紙面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を広々と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使うことができ、スッキリしたトーンにすることができます。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タイトル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紙面中央にタイトルを配置することで、一目でテーマを理解できるようになります。</a:t>
                      </a:r>
                      <a:endParaRPr kumimoji="1" lang="en-US" altLang="ja-JP" sz="1800" b="0" kern="1200" dirty="0" smtClean="0">
                        <a:solidFill>
                          <a:schemeClr val="tx1"/>
                        </a:solidFill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フォントは親しみの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あるゴシック体を使用し、左右に人のイラストを配置することで、テーマを想起させます。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線画イラスト</a:t>
                      </a:r>
                      <a:endParaRPr kumimoji="1" lang="ja-JP" alt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各記事ごとに、内容を想起させるイラストを線画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で入れます。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  <a:p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線画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のイラストを用いることで、写真の良さを損なうことなく、各記事の内容を読み手に想起させることが</a:t>
                      </a:r>
                      <a:r>
                        <a:rPr lang="ja-JP" altLang="en-US" sz="1800" b="0" dirty="0" smtClean="0">
                          <a:effectLst/>
                          <a:latin typeface="HGMaruGothicMPRO" charset="-128"/>
                          <a:ea typeface="HGMaruGothicMPRO" charset="-128"/>
                          <a:cs typeface="HGMaruGothicMPRO" charset="-128"/>
                        </a:rPr>
                        <a:t>できます。</a:t>
                      </a:r>
                      <a:endParaRPr lang="en-US" altLang="ja-JP" sz="1800" b="0" dirty="0" smtClean="0">
                        <a:effectLst/>
                        <a:latin typeface="HGMaruGothicMPRO" charset="-128"/>
                        <a:ea typeface="HGMaruGothicMPRO" charset="-128"/>
                        <a:cs typeface="HGMaruGothicMPRO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3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263</Words>
  <Application>Microsoft Macintosh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HGMaruGothicMPRO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152</cp:revision>
  <dcterms:created xsi:type="dcterms:W3CDTF">2017-11-30T08:01:28Z</dcterms:created>
  <dcterms:modified xsi:type="dcterms:W3CDTF">2017-12-21T08:53:22Z</dcterms:modified>
</cp:coreProperties>
</file>