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1EEA-4EA5-4945-A159-92056D1B3D2A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6960B-4493-F64A-A24A-3D1F747AF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39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2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8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32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5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6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CFD0-2B53-434B-955D-7560FE0C045B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14199"/>
              </p:ext>
            </p:extLst>
          </p:nvPr>
        </p:nvGraphicFramePr>
        <p:xfrm>
          <a:off x="338203" y="35641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070"/>
                <a:gridCol w="627693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クライアント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石福金属興行さま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企画名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広げよう提案の輪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18395"/>
              </p:ext>
            </p:extLst>
          </p:nvPr>
        </p:nvGraphicFramePr>
        <p:xfrm>
          <a:off x="338203" y="1283337"/>
          <a:ext cx="1144600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804"/>
                <a:gridCol w="912320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レイアウト</a:t>
                      </a:r>
                      <a:endParaRPr kumimoji="1" lang="en-US" altLang="ja-JP" sz="1600" b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現状、「人物紹介」「提案フロー」「提案の詳細」「提案者の感想」と４つで構成されているが、情報が分散的で整理されていない印象を受ける。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現状上下に分かれている</a:t>
                      </a:r>
                      <a:r>
                        <a:rPr kumimoji="1" lang="en-US" altLang="ja-JP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BOX</a:t>
                      </a:r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を、左右に分ける２カラムの縦軸のレイアウトに変更します。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こうすることで、上から下にスムーズな視線誘導ができ、４つの記事を意図した順番で読んでもらうことができます。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具体的には、上から「人物紹介」「提案フロー」という順番で配置し、提案フローをジェンキンスボックスにすることで要点を見やすく整理します。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トーン</a:t>
                      </a:r>
                      <a:endParaRPr kumimoji="1" lang="ja-JP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白を基調に黄色を取り入れることで、記事全体を明るいポジティブな印象に仕上げます。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タイトル</a:t>
                      </a:r>
                      <a:endParaRPr kumimoji="1" lang="ja-JP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コーナータイトルは「輪」を「広げる」ということを想起させるようなアーチ状にします。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さらに、タイトルバックに「提案」をイメージした電球のロゴを配置することでテーマを視覚的に表現します。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あしらい</a:t>
                      </a:r>
                      <a:endParaRPr kumimoji="1" lang="ja-JP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あしらいにはブルーとピンクをアクセントとして配色し、全体が単調になりすぎないようにします。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ジェンキンスボックス</a:t>
                      </a:r>
                      <a:endParaRPr kumimoji="1" lang="ja-JP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レイアウトゴールのような上から下への流れを意識した、ジェンキンスボックスを配置します。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ジェンキンスボックスは提案の流れをシンプルにフローチャートで表現することができます。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＊ボックスの「</a:t>
                      </a:r>
                      <a:r>
                        <a:rPr kumimoji="1" lang="en-US" altLang="ja-JP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step</a:t>
                      </a:r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◯」の部分には「課題」や「私の提案</a:t>
                      </a:r>
                      <a:r>
                        <a:rPr kumimoji="1" lang="ja-JP" altLang="en-US" sz="1600" b="0" kern="120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」などの項目が</a:t>
                      </a:r>
                      <a:r>
                        <a:rPr kumimoji="1" lang="ja-JP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入ります。</a:t>
                      </a:r>
                      <a:endParaRPr kumimoji="1" lang="en-US" altLang="ja-JP" sz="16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2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290</Words>
  <Application>Microsoft Macintosh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Kyoto10</cp:lastModifiedBy>
  <cp:revision>195</cp:revision>
  <dcterms:created xsi:type="dcterms:W3CDTF">2017-11-30T08:01:28Z</dcterms:created>
  <dcterms:modified xsi:type="dcterms:W3CDTF">2017-12-08T11:49:58Z</dcterms:modified>
</cp:coreProperties>
</file>