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74"/>
  </p:normalViewPr>
  <p:slideViewPr>
    <p:cSldViewPr snapToGrid="0" snapToObjects="1">
      <p:cViewPr varScale="1">
        <p:scale>
          <a:sx n="124" d="100"/>
          <a:sy n="124" d="100"/>
        </p:scale>
        <p:origin x="10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899102199"/>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石福さま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smtClean="0">
                          <a:solidFill>
                            <a:sysClr val="windowText" lastClr="000000"/>
                          </a:solidFill>
                        </a:rPr>
                        <a:t>Information tips</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540774538"/>
              </p:ext>
            </p:extLst>
          </p:nvPr>
        </p:nvGraphicFramePr>
        <p:xfrm>
          <a:off x="338203" y="1283337"/>
          <a:ext cx="11446006" cy="426720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en-US" altLang="ja-JP" sz="1600" b="0" dirty="0" smtClean="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現状、文章量が多く、ボックスごとの空間が少ないため窮屈な印象を受ける。</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また、コンテンツごとのボックスの大きさが均一なため、コンテンツごとの重要性が判断できない。</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レイアウトゴールのようにボックスの大きさを変動させることで、コンテンツごとの重要度を強調します。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さらに、斜めの線で情報を整理することで、テキストの多い紙面に動きを出し、飽きを感じさせにくくします。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＊左下のコラムに関しては、枠線で囲んで本文と区別できるようにします。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背景に落ち着いた色を敷くことで、やわらかい印象を与えます。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また、全体的にスペースを多くとることで紙面にゆとりが生まれ、大量のテキスト情報を綺麗に整理します。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文字の下に斜めの罫線をほどこすことで、レイアウトゴールにマッチしたタイトルになります。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また、長く使ってもらうためにタイトルゴールのようなサンセリフ書体を使用します。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あしらい</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読み手の視線</a:t>
                      </a:r>
                      <a:r>
                        <a:rPr kumimoji="1" lang="ja-JP" altLang="en-US" sz="1600" b="0" kern="1200" smtClean="0">
                          <a:solidFill>
                            <a:schemeClr val="tx1"/>
                          </a:solidFill>
                          <a:effectLst/>
                          <a:latin typeface="+mj-ea"/>
                          <a:ea typeface="+mn-ea"/>
                          <a:cs typeface="+mn-cs"/>
                        </a:rPr>
                        <a:t>を引き、</a:t>
                      </a:r>
                      <a:r>
                        <a:rPr kumimoji="1" lang="ja-JP" altLang="en-US" sz="1600" b="0" kern="1200" dirty="0" smtClean="0">
                          <a:solidFill>
                            <a:schemeClr val="tx1"/>
                          </a:solidFill>
                          <a:effectLst/>
                          <a:latin typeface="+mj-ea"/>
                          <a:ea typeface="+mn-ea"/>
                          <a:cs typeface="+mn-cs"/>
                        </a:rPr>
                        <a:t>スムーズに記事タイトルに誘導するようなアイコンを使用します。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アイコンは枠外に出し、自由度の高い配置にします。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アイコンのすぐ上にカテゴリ名を記載することで記事カテゴリを瞬時に判断できるようになります。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＊アイコン説明欄は情報の重複になるため削除します。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263</Words>
  <Application>Microsoft Macintosh PowerPoint</Application>
  <PresentationFormat>ワイド画面</PresentationFormat>
  <Paragraphs>21</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Yu Gothic</vt:lpstr>
      <vt:lpstr>Yu Gothic Light</vt:lpstr>
      <vt:lpstr>Arial</vt:lpstr>
      <vt:lpstr>ホワイト</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Kyoto10</cp:lastModifiedBy>
  <cp:revision>183</cp:revision>
  <dcterms:created xsi:type="dcterms:W3CDTF">2017-11-30T08:01:28Z</dcterms:created>
  <dcterms:modified xsi:type="dcterms:W3CDTF">2017-12-08T11:28:41Z</dcterms:modified>
</cp:coreProperties>
</file>