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40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0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3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7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3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F4959-0152-4299-AE4F-6DC1942D0F7B}"/>
              </a:ext>
            </a:extLst>
          </p:cNvPr>
          <p:cNvSpPr/>
          <p:nvPr/>
        </p:nvSpPr>
        <p:spPr>
          <a:xfrm>
            <a:off x="1503574" y="172446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「恥の多い生涯を送って来ました」。そんな身もふたもない告白から男の手記は始まる。男は自分を偽り、ひとを欺き、取り返しようのない過ちを犯し、「失格」の判定を自らにくだす。でも、男が不在になると、彼を懐かしんで、ある女性は語るのだ。「とても素直で、よく気がきいて神様みたいないい子でした」と。ひとがひととして、ひとと生きる意味を問う、太宰治、捨て身の問題作。</a:t>
            </a:r>
          </a:p>
        </p:txBody>
      </p:sp>
      <p:pic>
        <p:nvPicPr>
          <p:cNvPr id="11" name="図 10" descr="Osamu Dazai.jpg">
            <a:extLst>
              <a:ext uri="{FF2B5EF4-FFF2-40B4-BE49-F238E27FC236}">
                <a16:creationId xmlns:a16="http://schemas.microsoft.com/office/drawing/2014/main" id="{2B660A00-32A9-4EA4-B1CE-A028CF4A4D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8" y="1997281"/>
            <a:ext cx="1319752" cy="19773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222159-8734-407C-A8FD-786A3865BB2C}"/>
              </a:ext>
            </a:extLst>
          </p:cNvPr>
          <p:cNvSpPr txBox="1"/>
          <p:nvPr/>
        </p:nvSpPr>
        <p:spPr>
          <a:xfrm>
            <a:off x="876693" y="4996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ロボット失格</a:t>
            </a:r>
          </a:p>
        </p:txBody>
      </p:sp>
    </p:spTree>
    <p:extLst>
      <p:ext uri="{BB962C8B-B14F-4D97-AF65-F5344CB8AC3E}">
        <p14:creationId xmlns:p14="http://schemas.microsoft.com/office/powerpoint/2010/main" val="41761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111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掛井　将平</dc:creator>
  <cp:lastModifiedBy>掛井　将平</cp:lastModifiedBy>
  <cp:revision>2</cp:revision>
  <dcterms:created xsi:type="dcterms:W3CDTF">2019-11-07T01:58:58Z</dcterms:created>
  <dcterms:modified xsi:type="dcterms:W3CDTF">2019-11-07T02:24:21Z</dcterms:modified>
</cp:coreProperties>
</file>