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圭介 佐藤" initials="圭介" lastIdx="1" clrIdx="0">
    <p:extLst>
      <p:ext uri="{19B8F6BF-5375-455C-9EA6-DF929625EA0E}">
        <p15:presenceInfo xmlns:p15="http://schemas.microsoft.com/office/powerpoint/2012/main" userId="圭介 佐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DBEB3-B43B-4E24-B5A0-A9CDE3764B30}" v="532" dt="2018-08-05T11:30:13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圭介 佐藤" userId="4db2adb0-dfdc-49ce-b7ef-42be83cbca80" providerId="ADAL" clId="{41FDBEB3-B43B-4E24-B5A0-A9CDE3764B30}"/>
    <pc:docChg chg="modSld">
      <pc:chgData name="圭介 佐藤" userId="4db2adb0-dfdc-49ce-b7ef-42be83cbca80" providerId="ADAL" clId="{41FDBEB3-B43B-4E24-B5A0-A9CDE3764B30}" dt="2018-08-05T11:30:13.011" v="531" actId="1076"/>
      <pc:docMkLst>
        <pc:docMk/>
      </pc:docMkLst>
      <pc:sldChg chg="addSp delSp modSp addCm delCm">
        <pc:chgData name="圭介 佐藤" userId="4db2adb0-dfdc-49ce-b7ef-42be83cbca80" providerId="ADAL" clId="{41FDBEB3-B43B-4E24-B5A0-A9CDE3764B30}" dt="2018-08-05T11:30:13.011" v="531" actId="1076"/>
        <pc:sldMkLst>
          <pc:docMk/>
          <pc:sldMk cId="1196240173" sldId="256"/>
        </pc:sldMkLst>
        <pc:spChg chg="del">
          <ac:chgData name="圭介 佐藤" userId="4db2adb0-dfdc-49ce-b7ef-42be83cbca80" providerId="ADAL" clId="{41FDBEB3-B43B-4E24-B5A0-A9CDE3764B30}" dt="2018-08-05T11:16:15.125" v="0"/>
          <ac:spMkLst>
            <pc:docMk/>
            <pc:sldMk cId="1196240173" sldId="256"/>
            <ac:spMk id="2" creationId="{8ABAB68C-4859-4DD2-A55E-E76D4520A40A}"/>
          </ac:spMkLst>
        </pc:spChg>
        <pc:spChg chg="del">
          <ac:chgData name="圭介 佐藤" userId="4db2adb0-dfdc-49ce-b7ef-42be83cbca80" providerId="ADAL" clId="{41FDBEB3-B43B-4E24-B5A0-A9CDE3764B30}" dt="2018-08-05T11:16:15.125" v="0"/>
          <ac:spMkLst>
            <pc:docMk/>
            <pc:sldMk cId="1196240173" sldId="256"/>
            <ac:spMk id="8" creationId="{5B1DF9AE-6D79-4FE5-B461-F53FA89CDB95}"/>
          </ac:spMkLst>
        </pc:spChg>
        <pc:spChg chg="add mod">
          <ac:chgData name="圭介 佐藤" userId="4db2adb0-dfdc-49ce-b7ef-42be83cbca80" providerId="ADAL" clId="{41FDBEB3-B43B-4E24-B5A0-A9CDE3764B30}" dt="2018-08-05T11:28:24.085" v="486" actId="404"/>
          <ac:spMkLst>
            <pc:docMk/>
            <pc:sldMk cId="1196240173" sldId="256"/>
            <ac:spMk id="11" creationId="{E89279F7-8497-4E81-80BE-785907F3F329}"/>
          </ac:spMkLst>
        </pc:spChg>
        <pc:spChg chg="del">
          <ac:chgData name="圭介 佐藤" userId="4db2adb0-dfdc-49ce-b7ef-42be83cbca80" providerId="ADAL" clId="{41FDBEB3-B43B-4E24-B5A0-A9CDE3764B30}" dt="2018-08-05T11:16:15.125" v="0"/>
          <ac:spMkLst>
            <pc:docMk/>
            <pc:sldMk cId="1196240173" sldId="256"/>
            <ac:spMk id="25" creationId="{2FEF8303-F1A0-495C-9EF3-BD61A75D7D28}"/>
          </ac:spMkLst>
        </pc:spChg>
        <pc:spChg chg="del">
          <ac:chgData name="圭介 佐藤" userId="4db2adb0-dfdc-49ce-b7ef-42be83cbca80" providerId="ADAL" clId="{41FDBEB3-B43B-4E24-B5A0-A9CDE3764B30}" dt="2018-08-05T11:16:15.125" v="0"/>
          <ac:spMkLst>
            <pc:docMk/>
            <pc:sldMk cId="1196240173" sldId="256"/>
            <ac:spMk id="26" creationId="{88D4992A-6DB2-47CD-9185-D9840A913B33}"/>
          </ac:spMkLst>
        </pc:spChg>
        <pc:spChg chg="del">
          <ac:chgData name="圭介 佐藤" userId="4db2adb0-dfdc-49ce-b7ef-42be83cbca80" providerId="ADAL" clId="{41FDBEB3-B43B-4E24-B5A0-A9CDE3764B30}" dt="2018-08-05T11:16:15.125" v="0"/>
          <ac:spMkLst>
            <pc:docMk/>
            <pc:sldMk cId="1196240173" sldId="256"/>
            <ac:spMk id="27" creationId="{68852700-79BD-4166-956C-3CA16FA5854D}"/>
          </ac:spMkLst>
        </pc:spChg>
        <pc:spChg chg="del">
          <ac:chgData name="圭介 佐藤" userId="4db2adb0-dfdc-49ce-b7ef-42be83cbca80" providerId="ADAL" clId="{41FDBEB3-B43B-4E24-B5A0-A9CDE3764B30}" dt="2018-08-05T11:16:15.125" v="0"/>
          <ac:spMkLst>
            <pc:docMk/>
            <pc:sldMk cId="1196240173" sldId="256"/>
            <ac:spMk id="28" creationId="{5D0CC31F-1CAE-47B8-8F5C-F344FA117A6F}"/>
          </ac:spMkLst>
        </pc:spChg>
        <pc:spChg chg="del">
          <ac:chgData name="圭介 佐藤" userId="4db2adb0-dfdc-49ce-b7ef-42be83cbca80" providerId="ADAL" clId="{41FDBEB3-B43B-4E24-B5A0-A9CDE3764B30}" dt="2018-08-05T11:16:15.125" v="0"/>
          <ac:spMkLst>
            <pc:docMk/>
            <pc:sldMk cId="1196240173" sldId="256"/>
            <ac:spMk id="29" creationId="{DF62E254-EB90-4051-9043-50C61E92437D}"/>
          </ac:spMkLst>
        </pc:spChg>
        <pc:spChg chg="del">
          <ac:chgData name="圭介 佐藤" userId="4db2adb0-dfdc-49ce-b7ef-42be83cbca80" providerId="ADAL" clId="{41FDBEB3-B43B-4E24-B5A0-A9CDE3764B30}" dt="2018-08-05T11:16:15.125" v="0"/>
          <ac:spMkLst>
            <pc:docMk/>
            <pc:sldMk cId="1196240173" sldId="256"/>
            <ac:spMk id="30" creationId="{BB725FDE-343D-4FB1-904C-9C738845F215}"/>
          </ac:spMkLst>
        </pc:spChg>
        <pc:spChg chg="del">
          <ac:chgData name="圭介 佐藤" userId="4db2adb0-dfdc-49ce-b7ef-42be83cbca80" providerId="ADAL" clId="{41FDBEB3-B43B-4E24-B5A0-A9CDE3764B30}" dt="2018-08-05T11:16:15.125" v="0"/>
          <ac:spMkLst>
            <pc:docMk/>
            <pc:sldMk cId="1196240173" sldId="256"/>
            <ac:spMk id="31" creationId="{7B7358B4-0D11-4732-B640-1E397CB4AD83}"/>
          </ac:spMkLst>
        </pc:spChg>
        <pc:spChg chg="del">
          <ac:chgData name="圭介 佐藤" userId="4db2adb0-dfdc-49ce-b7ef-42be83cbca80" providerId="ADAL" clId="{41FDBEB3-B43B-4E24-B5A0-A9CDE3764B30}" dt="2018-08-05T11:16:15.125" v="0"/>
          <ac:spMkLst>
            <pc:docMk/>
            <pc:sldMk cId="1196240173" sldId="256"/>
            <ac:spMk id="32" creationId="{07E2A662-FBF4-42EE-BE01-EBF88F35CCD4}"/>
          </ac:spMkLst>
        </pc:spChg>
        <pc:spChg chg="del">
          <ac:chgData name="圭介 佐藤" userId="4db2adb0-dfdc-49ce-b7ef-42be83cbca80" providerId="ADAL" clId="{41FDBEB3-B43B-4E24-B5A0-A9CDE3764B30}" dt="2018-08-05T11:16:15.125" v="0"/>
          <ac:spMkLst>
            <pc:docMk/>
            <pc:sldMk cId="1196240173" sldId="256"/>
            <ac:spMk id="33" creationId="{37B26CD9-39EE-4374-83CD-76C913ED5CDF}"/>
          </ac:spMkLst>
        </pc:spChg>
        <pc:spChg chg="add mod">
          <ac:chgData name="圭介 佐藤" userId="4db2adb0-dfdc-49ce-b7ef-42be83cbca80" providerId="ADAL" clId="{41FDBEB3-B43B-4E24-B5A0-A9CDE3764B30}" dt="2018-08-05T11:27:45.074" v="473" actId="403"/>
          <ac:spMkLst>
            <pc:docMk/>
            <pc:sldMk cId="1196240173" sldId="256"/>
            <ac:spMk id="35" creationId="{F9ADDC5B-0A54-4EF7-A117-3CBF0D6B96B8}"/>
          </ac:spMkLst>
        </pc:spChg>
        <pc:spChg chg="add mod">
          <ac:chgData name="圭介 佐藤" userId="4db2adb0-dfdc-49ce-b7ef-42be83cbca80" providerId="ADAL" clId="{41FDBEB3-B43B-4E24-B5A0-A9CDE3764B30}" dt="2018-08-05T11:27:48.964" v="475" actId="403"/>
          <ac:spMkLst>
            <pc:docMk/>
            <pc:sldMk cId="1196240173" sldId="256"/>
            <ac:spMk id="36" creationId="{375AAA8A-6B8B-4151-BC53-C1C05E784D00}"/>
          </ac:spMkLst>
        </pc:spChg>
        <pc:spChg chg="add mod">
          <ac:chgData name="圭介 佐藤" userId="4db2adb0-dfdc-49ce-b7ef-42be83cbca80" providerId="ADAL" clId="{41FDBEB3-B43B-4E24-B5A0-A9CDE3764B30}" dt="2018-08-05T11:27:54.439" v="477" actId="403"/>
          <ac:spMkLst>
            <pc:docMk/>
            <pc:sldMk cId="1196240173" sldId="256"/>
            <ac:spMk id="37" creationId="{DFD1D814-F03E-4B7C-994A-F31FC87E65AE}"/>
          </ac:spMkLst>
        </pc:spChg>
        <pc:spChg chg="add mod">
          <ac:chgData name="圭介 佐藤" userId="4db2adb0-dfdc-49ce-b7ef-42be83cbca80" providerId="ADAL" clId="{41FDBEB3-B43B-4E24-B5A0-A9CDE3764B30}" dt="2018-08-05T11:27:58.932" v="479" actId="403"/>
          <ac:spMkLst>
            <pc:docMk/>
            <pc:sldMk cId="1196240173" sldId="256"/>
            <ac:spMk id="38" creationId="{EE128C8F-CD36-4BA5-BADF-37E2E8C7603E}"/>
          </ac:spMkLst>
        </pc:spChg>
        <pc:spChg chg="add del">
          <ac:chgData name="圭介 佐藤" userId="4db2adb0-dfdc-49ce-b7ef-42be83cbca80" providerId="ADAL" clId="{41FDBEB3-B43B-4E24-B5A0-A9CDE3764B30}" dt="2018-08-05T11:25:58.438" v="380"/>
          <ac:spMkLst>
            <pc:docMk/>
            <pc:sldMk cId="1196240173" sldId="256"/>
            <ac:spMk id="59" creationId="{E0DEA210-4E3C-4B21-A604-A5F425F6B662}"/>
          </ac:spMkLst>
        </pc:spChg>
        <pc:spChg chg="add mod">
          <ac:chgData name="圭介 佐藤" userId="4db2adb0-dfdc-49ce-b7ef-42be83cbca80" providerId="ADAL" clId="{41FDBEB3-B43B-4E24-B5A0-A9CDE3764B30}" dt="2018-08-05T11:29:10.954" v="504" actId="1076"/>
          <ac:spMkLst>
            <pc:docMk/>
            <pc:sldMk cId="1196240173" sldId="256"/>
            <ac:spMk id="60" creationId="{5CB5AC56-626E-4C91-8B96-42A0E450EEAD}"/>
          </ac:spMkLst>
        </pc:spChg>
        <pc:spChg chg="add mod">
          <ac:chgData name="圭介 佐藤" userId="4db2adb0-dfdc-49ce-b7ef-42be83cbca80" providerId="ADAL" clId="{41FDBEB3-B43B-4E24-B5A0-A9CDE3764B30}" dt="2018-08-05T11:29:02.023" v="501" actId="1076"/>
          <ac:spMkLst>
            <pc:docMk/>
            <pc:sldMk cId="1196240173" sldId="256"/>
            <ac:spMk id="61" creationId="{5F1494F7-DEC4-4189-A327-88969C82DF95}"/>
          </ac:spMkLst>
        </pc:spChg>
        <pc:spChg chg="add mod">
          <ac:chgData name="圭介 佐藤" userId="4db2adb0-dfdc-49ce-b7ef-42be83cbca80" providerId="ADAL" clId="{41FDBEB3-B43B-4E24-B5A0-A9CDE3764B30}" dt="2018-08-05T11:29:35.111" v="513" actId="1076"/>
          <ac:spMkLst>
            <pc:docMk/>
            <pc:sldMk cId="1196240173" sldId="256"/>
            <ac:spMk id="62" creationId="{3BD345BA-F4AF-466E-8A2F-F95849C9FD8E}"/>
          </ac:spMkLst>
        </pc:spChg>
        <pc:spChg chg="add mod">
          <ac:chgData name="圭介 佐藤" userId="4db2adb0-dfdc-49ce-b7ef-42be83cbca80" providerId="ADAL" clId="{41FDBEB3-B43B-4E24-B5A0-A9CDE3764B30}" dt="2018-08-05T11:29:44.141" v="518" actId="1076"/>
          <ac:spMkLst>
            <pc:docMk/>
            <pc:sldMk cId="1196240173" sldId="256"/>
            <ac:spMk id="63" creationId="{011DE273-9EE2-4CF2-A11D-8B4810F46EFA}"/>
          </ac:spMkLst>
        </pc:spChg>
        <pc:spChg chg="add mod">
          <ac:chgData name="圭介 佐藤" userId="4db2adb0-dfdc-49ce-b7ef-42be83cbca80" providerId="ADAL" clId="{41FDBEB3-B43B-4E24-B5A0-A9CDE3764B30}" dt="2018-08-05T11:29:59.738" v="525" actId="1076"/>
          <ac:spMkLst>
            <pc:docMk/>
            <pc:sldMk cId="1196240173" sldId="256"/>
            <ac:spMk id="64" creationId="{74A0576E-DF85-425D-B21D-CB9AA6EFA27E}"/>
          </ac:spMkLst>
        </pc:spChg>
        <pc:spChg chg="add mod">
          <ac:chgData name="圭介 佐藤" userId="4db2adb0-dfdc-49ce-b7ef-42be83cbca80" providerId="ADAL" clId="{41FDBEB3-B43B-4E24-B5A0-A9CDE3764B30}" dt="2018-08-05T11:30:13.011" v="531" actId="1076"/>
          <ac:spMkLst>
            <pc:docMk/>
            <pc:sldMk cId="1196240173" sldId="256"/>
            <ac:spMk id="65" creationId="{B54E4FE8-A6B4-4E99-8F20-5FCE580A85C4}"/>
          </ac:spMkLst>
        </pc:spChg>
        <pc:picChg chg="add mod">
          <ac:chgData name="圭介 佐藤" userId="4db2adb0-dfdc-49ce-b7ef-42be83cbca80" providerId="ADAL" clId="{41FDBEB3-B43B-4E24-B5A0-A9CDE3764B30}" dt="2018-08-05T11:17:51.472" v="6" actId="1076"/>
          <ac:picMkLst>
            <pc:docMk/>
            <pc:sldMk cId="1196240173" sldId="256"/>
            <ac:picMk id="4" creationId="{995B2A26-3F93-4AEA-83FC-83383D52736D}"/>
          </ac:picMkLst>
        </pc:picChg>
        <pc:picChg chg="add mod">
          <ac:chgData name="圭介 佐藤" userId="4db2adb0-dfdc-49ce-b7ef-42be83cbca80" providerId="ADAL" clId="{41FDBEB3-B43B-4E24-B5A0-A9CDE3764B30}" dt="2018-08-05T11:18:48.127" v="127" actId="1035"/>
          <ac:picMkLst>
            <pc:docMk/>
            <pc:sldMk cId="1196240173" sldId="256"/>
            <ac:picMk id="10" creationId="{84F81468-6079-4A95-827A-1E21FC81B468}"/>
          </ac:picMkLst>
        </pc:picChg>
        <pc:picChg chg="add mod">
          <ac:chgData name="圭介 佐藤" userId="4db2adb0-dfdc-49ce-b7ef-42be83cbca80" providerId="ADAL" clId="{41FDBEB3-B43B-4E24-B5A0-A9CDE3764B30}" dt="2018-08-05T11:22:08.852" v="219" actId="1076"/>
          <ac:picMkLst>
            <pc:docMk/>
            <pc:sldMk cId="1196240173" sldId="256"/>
            <ac:picMk id="14" creationId="{954B63BD-D833-4023-BA63-2AB8F0E1A522}"/>
          </ac:picMkLst>
        </pc:picChg>
        <pc:picChg chg="add mod">
          <ac:chgData name="圭介 佐藤" userId="4db2adb0-dfdc-49ce-b7ef-42be83cbca80" providerId="ADAL" clId="{41FDBEB3-B43B-4E24-B5A0-A9CDE3764B30}" dt="2018-08-05T11:22:16.430" v="221" actId="1076"/>
          <ac:picMkLst>
            <pc:docMk/>
            <pc:sldMk cId="1196240173" sldId="256"/>
            <ac:picMk id="16" creationId="{47E5DFC2-5FD4-4CD9-8DD0-FC56079EE015}"/>
          </ac:picMkLst>
        </pc:picChg>
        <pc:picChg chg="add mod">
          <ac:chgData name="圭介 佐藤" userId="4db2adb0-dfdc-49ce-b7ef-42be83cbca80" providerId="ADAL" clId="{41FDBEB3-B43B-4E24-B5A0-A9CDE3764B30}" dt="2018-08-05T11:18:35.339" v="88" actId="1035"/>
          <ac:picMkLst>
            <pc:docMk/>
            <pc:sldMk cId="1196240173" sldId="256"/>
            <ac:picMk id="34" creationId="{B6E1F895-EB22-46EB-8649-C6018661F71B}"/>
          </ac:picMkLst>
        </pc:picChg>
        <pc:cxnChg chg="del">
          <ac:chgData name="圭介 佐藤" userId="4db2adb0-dfdc-49ce-b7ef-42be83cbca80" providerId="ADAL" clId="{41FDBEB3-B43B-4E24-B5A0-A9CDE3764B30}" dt="2018-08-05T11:16:15.125" v="0"/>
          <ac:cxnSpMkLst>
            <pc:docMk/>
            <pc:sldMk cId="1196240173" sldId="256"/>
            <ac:cxnSpMk id="5" creationId="{6EAE2211-9528-43AC-9BA1-DC9B0407E8CD}"/>
          </ac:cxnSpMkLst>
        </pc:cxnChg>
        <pc:cxnChg chg="del">
          <ac:chgData name="圭介 佐藤" userId="4db2adb0-dfdc-49ce-b7ef-42be83cbca80" providerId="ADAL" clId="{41FDBEB3-B43B-4E24-B5A0-A9CDE3764B30}" dt="2018-08-05T11:16:15.125" v="0"/>
          <ac:cxnSpMkLst>
            <pc:docMk/>
            <pc:sldMk cId="1196240173" sldId="256"/>
            <ac:cxnSpMk id="6" creationId="{181109CD-BD84-4634-830F-004D5FA5CBF1}"/>
          </ac:cxnSpMkLst>
        </pc:cxnChg>
        <pc:cxnChg chg="del">
          <ac:chgData name="圭介 佐藤" userId="4db2adb0-dfdc-49ce-b7ef-42be83cbca80" providerId="ADAL" clId="{41FDBEB3-B43B-4E24-B5A0-A9CDE3764B30}" dt="2018-08-05T11:16:15.125" v="0"/>
          <ac:cxnSpMkLst>
            <pc:docMk/>
            <pc:sldMk cId="1196240173" sldId="256"/>
            <ac:cxnSpMk id="9" creationId="{9EFD3E27-06AD-4FBE-816F-5744548F1B69}"/>
          </ac:cxnSpMkLst>
        </pc:cxnChg>
        <pc:cxnChg chg="del">
          <ac:chgData name="圭介 佐藤" userId="4db2adb0-dfdc-49ce-b7ef-42be83cbca80" providerId="ADAL" clId="{41FDBEB3-B43B-4E24-B5A0-A9CDE3764B30}" dt="2018-08-05T11:16:15.125" v="0"/>
          <ac:cxnSpMkLst>
            <pc:docMk/>
            <pc:sldMk cId="1196240173" sldId="256"/>
            <ac:cxnSpMk id="12" creationId="{72D64D0C-5E3E-43A6-AAB1-CF72A039D010}"/>
          </ac:cxnSpMkLst>
        </pc:cxnChg>
        <pc:cxnChg chg="del">
          <ac:chgData name="圭介 佐藤" userId="4db2adb0-dfdc-49ce-b7ef-42be83cbca80" providerId="ADAL" clId="{41FDBEB3-B43B-4E24-B5A0-A9CDE3764B30}" dt="2018-08-05T11:16:15.125" v="0"/>
          <ac:cxnSpMkLst>
            <pc:docMk/>
            <pc:sldMk cId="1196240173" sldId="256"/>
            <ac:cxnSpMk id="18" creationId="{12988A1E-0F0F-4460-8EA3-223A61D46C55}"/>
          </ac:cxnSpMkLst>
        </pc:cxnChg>
        <pc:cxnChg chg="del">
          <ac:chgData name="圭介 佐藤" userId="4db2adb0-dfdc-49ce-b7ef-42be83cbca80" providerId="ADAL" clId="{41FDBEB3-B43B-4E24-B5A0-A9CDE3764B30}" dt="2018-08-05T11:16:15.125" v="0"/>
          <ac:cxnSpMkLst>
            <pc:docMk/>
            <pc:sldMk cId="1196240173" sldId="256"/>
            <ac:cxnSpMk id="19" creationId="{7EDFF2E2-4A53-4823-BC50-2192AF03F7B9}"/>
          </ac:cxnSpMkLst>
        </pc:cxnChg>
        <pc:cxnChg chg="add mod">
          <ac:chgData name="圭介 佐藤" userId="4db2adb0-dfdc-49ce-b7ef-42be83cbca80" providerId="ADAL" clId="{41FDBEB3-B43B-4E24-B5A0-A9CDE3764B30}" dt="2018-08-05T11:24:09.588" v="323" actId="14100"/>
          <ac:cxnSpMkLst>
            <pc:docMk/>
            <pc:sldMk cId="1196240173" sldId="256"/>
            <ac:cxnSpMk id="20" creationId="{56B534A0-1D1F-4033-92A6-BABF82370248}"/>
          </ac:cxnSpMkLst>
        </pc:cxnChg>
        <pc:cxnChg chg="del">
          <ac:chgData name="圭介 佐藤" userId="4db2adb0-dfdc-49ce-b7ef-42be83cbca80" providerId="ADAL" clId="{41FDBEB3-B43B-4E24-B5A0-A9CDE3764B30}" dt="2018-08-05T11:16:15.125" v="0"/>
          <ac:cxnSpMkLst>
            <pc:docMk/>
            <pc:sldMk cId="1196240173" sldId="256"/>
            <ac:cxnSpMk id="24" creationId="{9A86785F-4EBB-4DF0-AFC6-069621D9373B}"/>
          </ac:cxnSpMkLst>
        </pc:cxnChg>
        <pc:cxnChg chg="add mod">
          <ac:chgData name="圭介 佐藤" userId="4db2adb0-dfdc-49ce-b7ef-42be83cbca80" providerId="ADAL" clId="{41FDBEB3-B43B-4E24-B5A0-A9CDE3764B30}" dt="2018-08-05T11:24:05.251" v="322" actId="14100"/>
          <ac:cxnSpMkLst>
            <pc:docMk/>
            <pc:sldMk cId="1196240173" sldId="256"/>
            <ac:cxnSpMk id="39" creationId="{547DC2CB-1F6E-403D-8BDD-F2DE2D27D27E}"/>
          </ac:cxnSpMkLst>
        </pc:cxnChg>
        <pc:cxnChg chg="add mod">
          <ac:chgData name="圭介 佐藤" userId="4db2adb0-dfdc-49ce-b7ef-42be83cbca80" providerId="ADAL" clId="{41FDBEB3-B43B-4E24-B5A0-A9CDE3764B30}" dt="2018-08-05T11:24:14.189" v="324" actId="14100"/>
          <ac:cxnSpMkLst>
            <pc:docMk/>
            <pc:sldMk cId="1196240173" sldId="256"/>
            <ac:cxnSpMk id="40" creationId="{45EFEFF9-4B81-4FC4-B375-C3C5A8623F2D}"/>
          </ac:cxnSpMkLst>
        </pc:cxnChg>
        <pc:cxnChg chg="add mod">
          <ac:chgData name="圭介 佐藤" userId="4db2adb0-dfdc-49ce-b7ef-42be83cbca80" providerId="ADAL" clId="{41FDBEB3-B43B-4E24-B5A0-A9CDE3764B30}" dt="2018-08-05T11:23:58.763" v="321" actId="14100"/>
          <ac:cxnSpMkLst>
            <pc:docMk/>
            <pc:sldMk cId="1196240173" sldId="256"/>
            <ac:cxnSpMk id="46" creationId="{09A1288C-C1DF-4238-AF7B-50D4E9826BAE}"/>
          </ac:cxnSpMkLst>
        </pc:cxnChg>
        <pc:cxnChg chg="add mod">
          <ac:chgData name="圭介 佐藤" userId="4db2adb0-dfdc-49ce-b7ef-42be83cbca80" providerId="ADAL" clId="{41FDBEB3-B43B-4E24-B5A0-A9CDE3764B30}" dt="2018-08-05T11:24:26.501" v="328" actId="14100"/>
          <ac:cxnSpMkLst>
            <pc:docMk/>
            <pc:sldMk cId="1196240173" sldId="256"/>
            <ac:cxnSpMk id="52" creationId="{B38F488A-3D02-4861-ACA1-52625ABCEEB4}"/>
          </ac:cxnSpMkLst>
        </pc:cxnChg>
        <pc:cxnChg chg="add mod">
          <ac:chgData name="圭介 佐藤" userId="4db2adb0-dfdc-49ce-b7ef-42be83cbca80" providerId="ADAL" clId="{41FDBEB3-B43B-4E24-B5A0-A9CDE3764B30}" dt="2018-08-05T11:24:34.351" v="331" actId="14100"/>
          <ac:cxnSpMkLst>
            <pc:docMk/>
            <pc:sldMk cId="1196240173" sldId="256"/>
            <ac:cxnSpMk id="56" creationId="{E86E450F-D98B-4BA5-B6AA-F6899638DB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E24FB-7D13-42C7-BB98-79606964D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E28CDE-9BA3-468F-90ED-31A471CC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B7026-4E96-44FA-8C8A-D9B069D7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9E652-D79F-4403-844D-9704C440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57AA85-369E-40D4-ADA8-0845702F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D7932-0221-4EA4-A625-D6D18461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762C51-0F3F-4432-B01A-3818BCBB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9F9A8B-FE70-4CBC-AAB6-E64FD38F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B09C8-98B4-4292-85DC-07726B3E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2D6E9-B4D9-486C-A9C7-68ACA0F9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45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DF74C-5496-4C4E-A424-AFA7364A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4BC0AB-4926-4DFE-95E7-70E53F42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3B90E-B7F8-4E66-80CA-931C8AAD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56A85-EE6F-4E93-B366-F22AAC10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068B9-1544-4026-90A9-E0187AF4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2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21406-B362-463A-867E-B6985175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333895-76CF-443E-8285-CDE6B9BB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EB64C-0836-4A4E-8903-00C2A3FF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2ACE9-181B-4757-A013-F50A1390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B694A-616B-4B5F-9B69-E5C3A334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71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156DF-5593-46CA-9405-A091273F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AB70A8-5CC0-45B4-9630-9AB04D64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188405-B913-4397-8B38-2B89C4B5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4E5BE4-B960-4E7A-B1E3-8705A9A3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DB079-8536-4227-8B82-A711967F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3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6C74B-394D-483E-BA66-A6CAA30F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20FCE-F9CC-4D2F-9222-55F4A0008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A6B490-14FC-4D7E-AB9D-3BF1C30F9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980B98-4121-45A8-A3E3-70DC5928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ED1180-4C6B-4215-B4A7-1CE98DB4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D20E84-9F6C-41FF-9437-4245CB99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41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55645-5A7B-4F55-BA3C-B828602C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9BB271-178B-4CEA-BBAC-CBFF4BF3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987426-0AD5-4986-BC10-1FAA69D2B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159C92-1DD0-41EC-BE75-A17651A29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A94DEB-3557-4A3D-9CF2-0CE745AEE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3F0805-6CBC-4EB6-9EF4-7A2259A5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C151E6-1DBE-4B61-96C4-5AE93D6A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BC3936-2976-4A6F-BD03-AB680F8C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9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4EAAD-F935-48A3-9F6E-070677BB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FD74E1-8B69-4E5B-A604-75F2F872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90C8B0-2BAA-4D64-A2BF-6178E48B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24F339-A2CF-4E44-8676-36E7F84C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30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7A963A-4012-4321-8808-C29FAA62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15486D-398C-46DE-A7CF-6C054F95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6AF021-8182-4EEF-B710-DEF49CBE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0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CD813-27E1-4C5F-AEAC-37533B36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453B1-48E3-4F52-8301-B68256C6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7DDB6D-437E-4AE9-B1A9-EAB203D5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1B2709-700C-4956-AF26-E13B9B55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05A806-EB75-4468-A8AA-EEFEA46C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B3A8F5-FBB3-4599-80F3-FBE518FD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7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303CA-02BE-4016-9183-A7D191C5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213489-0C55-458D-8F04-FB9253F70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A34D07-DD44-458A-A03B-E6BF4DCB6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F64CDF-4C01-4151-A2E5-E98BA3E2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4F4387-8A93-4B42-A973-4606CED4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988279-9B8E-4968-8AE4-9F82A6C5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23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E11FC4-DA1E-4464-89FC-BDCE8D59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9B94EC-9C6E-41FD-8AD5-EAD15A51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57EE0-83A9-46B2-882D-A71DB0339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A854-67B9-4419-91D8-C974AEAFA2DB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911E7-D244-4796-82C5-DF4D36876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81CB39-B17D-42FF-8F74-B13C3E119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C6EB-C34C-49BE-AB63-34B3F9B8EB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37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男性">
            <a:extLst>
              <a:ext uri="{FF2B5EF4-FFF2-40B4-BE49-F238E27FC236}">
                <a16:creationId xmlns:a16="http://schemas.microsoft.com/office/drawing/2014/main" id="{995B2A26-3F93-4AEA-83FC-83383D527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3996" y="52698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女性">
            <a:extLst>
              <a:ext uri="{FF2B5EF4-FFF2-40B4-BE49-F238E27FC236}">
                <a16:creationId xmlns:a16="http://schemas.microsoft.com/office/drawing/2014/main" id="{84F81468-6079-4A95-827A-1E21FC81B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9983" y="4898004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9279F7-8497-4E81-80BE-785907F3F329}"/>
              </a:ext>
            </a:extLst>
          </p:cNvPr>
          <p:cNvSpPr txBox="1"/>
          <p:nvPr/>
        </p:nvSpPr>
        <p:spPr>
          <a:xfrm>
            <a:off x="1057275" y="1549667"/>
            <a:ext cx="1962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A</a:t>
            </a:r>
            <a:r>
              <a:rPr kumimoji="1" lang="ja-JP" altLang="en-US" sz="2400" b="1" dirty="0"/>
              <a:t>さん</a:t>
            </a:r>
          </a:p>
          <a:p>
            <a:pPr algn="ctr"/>
            <a:r>
              <a:rPr kumimoji="1" lang="ja-JP" altLang="en-US" sz="1600" b="1" dirty="0"/>
              <a:t>（社員コード</a:t>
            </a:r>
            <a:r>
              <a:rPr kumimoji="1" lang="en-US" altLang="ja-JP" sz="2000" dirty="0"/>
              <a:t>11</a:t>
            </a:r>
            <a:r>
              <a:rPr kumimoji="1" lang="ja-JP" altLang="en-US" sz="1600" b="1" dirty="0"/>
              <a:t>）</a:t>
            </a:r>
          </a:p>
        </p:txBody>
      </p:sp>
      <p:pic>
        <p:nvPicPr>
          <p:cNvPr id="34" name="グラフィックス 33" descr="男性">
            <a:extLst>
              <a:ext uri="{FF2B5EF4-FFF2-40B4-BE49-F238E27FC236}">
                <a16:creationId xmlns:a16="http://schemas.microsoft.com/office/drawing/2014/main" id="{B6E1F895-EB22-46EB-8649-C6018661F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83" y="267662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ADDC5B-0A54-4EF7-A117-3CBF0D6B96B8}"/>
              </a:ext>
            </a:extLst>
          </p:cNvPr>
          <p:cNvSpPr txBox="1"/>
          <p:nvPr/>
        </p:nvSpPr>
        <p:spPr>
          <a:xfrm>
            <a:off x="1057275" y="3699309"/>
            <a:ext cx="19621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B</a:t>
            </a:r>
            <a:r>
              <a:rPr kumimoji="1" lang="ja-JP" altLang="en-US" sz="2400" b="1" dirty="0" err="1"/>
              <a:t>さん</a:t>
            </a:r>
            <a:endParaRPr kumimoji="1" lang="en-US" altLang="ja-JP" sz="2400" b="1" dirty="0"/>
          </a:p>
          <a:p>
            <a:pPr algn="ctr"/>
            <a:r>
              <a:rPr lang="ja-JP" altLang="en-US" sz="1600" b="1" dirty="0"/>
              <a:t>（社員コード</a:t>
            </a:r>
            <a:r>
              <a:rPr lang="en-US" altLang="ja-JP" sz="2000" dirty="0"/>
              <a:t>12</a:t>
            </a:r>
            <a:r>
              <a:rPr lang="ja-JP" altLang="en-US" sz="1600" b="1" dirty="0"/>
              <a:t>）</a:t>
            </a:r>
          </a:p>
          <a:p>
            <a:pPr algn="ctr"/>
            <a:endParaRPr kumimoji="1" lang="ja-JP" altLang="en-US" sz="2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5AAA8A-6B8B-4151-BC53-C1C05E784D00}"/>
              </a:ext>
            </a:extLst>
          </p:cNvPr>
          <p:cNvSpPr txBox="1"/>
          <p:nvPr/>
        </p:nvSpPr>
        <p:spPr>
          <a:xfrm>
            <a:off x="1057275" y="5840931"/>
            <a:ext cx="19621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C</a:t>
            </a:r>
            <a:r>
              <a:rPr kumimoji="1" lang="ja-JP" altLang="en-US" sz="2400" b="1" dirty="0" err="1"/>
              <a:t>さん</a:t>
            </a:r>
            <a:endParaRPr kumimoji="1" lang="en-US" altLang="ja-JP" sz="2400" b="1" dirty="0"/>
          </a:p>
          <a:p>
            <a:pPr algn="ctr"/>
            <a:r>
              <a:rPr lang="ja-JP" altLang="en-US" sz="1600" b="1" dirty="0"/>
              <a:t>（社員コード</a:t>
            </a:r>
            <a:r>
              <a:rPr lang="en-US" altLang="ja-JP" sz="2000" dirty="0"/>
              <a:t>13</a:t>
            </a:r>
            <a:r>
              <a:rPr lang="ja-JP" altLang="en-US" sz="1600" b="1" dirty="0"/>
              <a:t>）</a:t>
            </a:r>
          </a:p>
          <a:p>
            <a:pPr algn="ctr"/>
            <a:endParaRPr kumimoji="1" lang="ja-JP" altLang="en-US" sz="2400" b="1" dirty="0"/>
          </a:p>
        </p:txBody>
      </p:sp>
      <p:pic>
        <p:nvPicPr>
          <p:cNvPr id="14" name="グラフィックス 13" descr="コール センター">
            <a:extLst>
              <a:ext uri="{FF2B5EF4-FFF2-40B4-BE49-F238E27FC236}">
                <a16:creationId xmlns:a16="http://schemas.microsoft.com/office/drawing/2014/main" id="{954B63BD-D833-4023-BA63-2AB8F0E1A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2780" y="1868609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握手">
            <a:extLst>
              <a:ext uri="{FF2B5EF4-FFF2-40B4-BE49-F238E27FC236}">
                <a16:creationId xmlns:a16="http://schemas.microsoft.com/office/drawing/2014/main" id="{47E5DFC2-5FD4-4CD9-8DD0-FC56079EE0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2780" y="3983604"/>
            <a:ext cx="914400" cy="9144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FD1D814-F03E-4B7C-994A-F31FC87E65AE}"/>
              </a:ext>
            </a:extLst>
          </p:cNvPr>
          <p:cNvSpPr txBox="1"/>
          <p:nvPr/>
        </p:nvSpPr>
        <p:spPr>
          <a:xfrm>
            <a:off x="5959255" y="2783009"/>
            <a:ext cx="2381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東京で内勤</a:t>
            </a:r>
            <a:endParaRPr kumimoji="1" lang="en-US" altLang="ja-JP" sz="2400" b="1" dirty="0"/>
          </a:p>
          <a:p>
            <a:pPr algn="ctr"/>
            <a:r>
              <a:rPr kumimoji="1" lang="ja-JP" altLang="en-US" sz="1600" b="1" dirty="0"/>
              <a:t>（仕事コード</a:t>
            </a:r>
            <a:r>
              <a:rPr kumimoji="1" lang="en-US" altLang="ja-JP" sz="2000" dirty="0"/>
              <a:t>201</a:t>
            </a:r>
            <a:r>
              <a:rPr kumimoji="1" lang="ja-JP" altLang="en-US" sz="1600" b="1" dirty="0"/>
              <a:t>）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E128C8F-CD36-4BA5-BADF-37E2E8C7603E}"/>
              </a:ext>
            </a:extLst>
          </p:cNvPr>
          <p:cNvSpPr txBox="1"/>
          <p:nvPr/>
        </p:nvSpPr>
        <p:spPr>
          <a:xfrm>
            <a:off x="5979312" y="4823586"/>
            <a:ext cx="2381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大阪に出張</a:t>
            </a:r>
            <a:endParaRPr kumimoji="1" lang="en-US" altLang="ja-JP" sz="2400" b="1" dirty="0"/>
          </a:p>
          <a:p>
            <a:pPr algn="ctr"/>
            <a:r>
              <a:rPr lang="ja-JP" altLang="en-US" sz="1600" b="1" dirty="0"/>
              <a:t>（仕事コード</a:t>
            </a:r>
            <a:r>
              <a:rPr lang="en-US" altLang="ja-JP" sz="2000" dirty="0"/>
              <a:t>202</a:t>
            </a:r>
            <a:r>
              <a:rPr lang="ja-JP" altLang="en-US" sz="1600" b="1" dirty="0"/>
              <a:t>）</a:t>
            </a:r>
            <a:endParaRPr kumimoji="1" lang="ja-JP" altLang="en-US" sz="16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6B534A0-1D1F-4033-92A6-BABF82370248}"/>
              </a:ext>
            </a:extLst>
          </p:cNvPr>
          <p:cNvCxnSpPr>
            <a:cxnSpLocks/>
          </p:cNvCxnSpPr>
          <p:nvPr/>
        </p:nvCxnSpPr>
        <p:spPr>
          <a:xfrm>
            <a:off x="2504383" y="746897"/>
            <a:ext cx="4188397" cy="129461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47DC2CB-1F6E-403D-8BDD-F2DE2D27D27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08396" y="984184"/>
            <a:ext cx="4184384" cy="317679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5EFEFF9-4B81-4FC4-B375-C3C5A8623F2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504383" y="2325809"/>
            <a:ext cx="4188397" cy="59992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9A1288C-C1DF-4238-AF7B-50D4E9826BAE}"/>
              </a:ext>
            </a:extLst>
          </p:cNvPr>
          <p:cNvCxnSpPr>
            <a:cxnSpLocks/>
            <a:stCxn id="34" idx="3"/>
            <a:endCxn id="16" idx="1"/>
          </p:cNvCxnSpPr>
          <p:nvPr/>
        </p:nvCxnSpPr>
        <p:spPr>
          <a:xfrm>
            <a:off x="2504383" y="3133826"/>
            <a:ext cx="4188397" cy="130697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38F488A-3D02-4861-ACA1-52625ABCEEB4}"/>
              </a:ext>
            </a:extLst>
          </p:cNvPr>
          <p:cNvCxnSpPr>
            <a:cxnSpLocks/>
          </p:cNvCxnSpPr>
          <p:nvPr/>
        </p:nvCxnSpPr>
        <p:spPr>
          <a:xfrm flipV="1">
            <a:off x="2504383" y="2619530"/>
            <a:ext cx="4184384" cy="2514445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86E450F-D98B-4BA5-B6AA-F6899638DB7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04383" y="4726457"/>
            <a:ext cx="4184384" cy="62874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CB5AC56-626E-4C91-8B96-42A0E450EEAD}"/>
              </a:ext>
            </a:extLst>
          </p:cNvPr>
          <p:cNvSpPr txBox="1"/>
          <p:nvPr/>
        </p:nvSpPr>
        <p:spPr>
          <a:xfrm rot="1124783">
            <a:off x="2547937" y="461923"/>
            <a:ext cx="115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費用</a:t>
            </a:r>
            <a:r>
              <a:rPr kumimoji="1" lang="en-US" altLang="ja-JP" sz="2400" dirty="0"/>
              <a:t>7</a:t>
            </a:r>
            <a:endParaRPr kumimoji="1" lang="ja-JP" altLang="en-US" sz="16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F1494F7-DEC4-4189-A327-88969C82DF95}"/>
              </a:ext>
            </a:extLst>
          </p:cNvPr>
          <p:cNvSpPr txBox="1"/>
          <p:nvPr/>
        </p:nvSpPr>
        <p:spPr>
          <a:xfrm rot="2269301">
            <a:off x="2892324" y="1245173"/>
            <a:ext cx="115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費用</a:t>
            </a:r>
            <a:r>
              <a:rPr kumimoji="1" lang="en-US" altLang="ja-JP" sz="2400" dirty="0"/>
              <a:t>2</a:t>
            </a:r>
            <a:endParaRPr kumimoji="1" lang="ja-JP" altLang="en-US" sz="16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BD345BA-F4AF-466E-8A2F-F95849C9FD8E}"/>
              </a:ext>
            </a:extLst>
          </p:cNvPr>
          <p:cNvSpPr txBox="1"/>
          <p:nvPr/>
        </p:nvSpPr>
        <p:spPr>
          <a:xfrm rot="21157526">
            <a:off x="2518325" y="2350187"/>
            <a:ext cx="115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費用</a:t>
            </a:r>
            <a:r>
              <a:rPr kumimoji="1" lang="en-US" altLang="ja-JP" sz="2400" dirty="0"/>
              <a:t>10</a:t>
            </a:r>
            <a:endParaRPr kumimoji="1" lang="ja-JP" altLang="en-US" sz="16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11DE273-9EE2-4CF2-A11D-8B4810F46EFA}"/>
              </a:ext>
            </a:extLst>
          </p:cNvPr>
          <p:cNvSpPr txBox="1"/>
          <p:nvPr/>
        </p:nvSpPr>
        <p:spPr>
          <a:xfrm rot="1290038">
            <a:off x="3120584" y="3045060"/>
            <a:ext cx="115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費用</a:t>
            </a:r>
            <a:r>
              <a:rPr kumimoji="1" lang="en-US" altLang="ja-JP" sz="2400" dirty="0"/>
              <a:t>13</a:t>
            </a:r>
            <a:endParaRPr kumimoji="1" lang="ja-JP" altLang="en-US" sz="16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4A0576E-DF85-425D-B21D-CB9AA6EFA27E}"/>
              </a:ext>
            </a:extLst>
          </p:cNvPr>
          <p:cNvSpPr txBox="1"/>
          <p:nvPr/>
        </p:nvSpPr>
        <p:spPr>
          <a:xfrm rot="19792159">
            <a:off x="2691439" y="4160107"/>
            <a:ext cx="115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費用</a:t>
            </a:r>
            <a:r>
              <a:rPr kumimoji="1" lang="en-US" altLang="ja-JP" sz="2400" dirty="0"/>
              <a:t>3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54E4FE8-A6B4-4E99-8F20-5FCE580A85C4}"/>
              </a:ext>
            </a:extLst>
          </p:cNvPr>
          <p:cNvSpPr txBox="1"/>
          <p:nvPr/>
        </p:nvSpPr>
        <p:spPr>
          <a:xfrm rot="21052913">
            <a:off x="3412479" y="4658056"/>
            <a:ext cx="115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費用</a:t>
            </a:r>
            <a:r>
              <a:rPr kumimoji="1" lang="en-US" altLang="ja-JP" sz="2400" dirty="0"/>
              <a:t>6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624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1E2FAFBE2ABD94EB8DFA32828B19832" ma:contentTypeVersion="7" ma:contentTypeDescription="新しいドキュメントを作成します。" ma:contentTypeScope="" ma:versionID="8ea387f2d0cb31c35f5d8a0fe171e744">
  <xsd:schema xmlns:xsd="http://www.w3.org/2001/XMLSchema" xmlns:xs="http://www.w3.org/2001/XMLSchema" xmlns:p="http://schemas.microsoft.com/office/2006/metadata/properties" xmlns:ns2="e56af0b8-e738-46fb-bdf1-c254d70845af" xmlns:ns3="e3d22bfc-bfa0-4499-beaf-8531df9f4e32" targetNamespace="http://schemas.microsoft.com/office/2006/metadata/properties" ma:root="true" ma:fieldsID="9515d8ab39ea8c96d9ce6db41e40f674" ns2:_="" ns3:_="">
    <xsd:import namespace="e56af0b8-e738-46fb-bdf1-c254d70845af"/>
    <xsd:import namespace="e3d22bfc-bfa0-4499-beaf-8531df9f4e3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af0b8-e738-46fb-bdf1-c254d70845a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22bfc-bfa0-4499-beaf-8531df9f4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0D7567-1A7A-4C99-8B32-22293AEF1876}">
  <ds:schemaRefs>
    <ds:schemaRef ds:uri="e56af0b8-e738-46fb-bdf1-c254d70845a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3d22bfc-bfa0-4499-beaf-8531df9f4e3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E6A20D-F279-47BE-B6D5-D0885CFA6A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53E15E-4264-4D2E-AAED-9406786FFB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6af0b8-e738-46fb-bdf1-c254d70845af"/>
    <ds:schemaRef ds:uri="e3d22bfc-bfa0-4499-beaf-8531df9f4e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49</Words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2018-08-01T12:45:33Z</dcterms:created>
  <dcterms:modified xsi:type="dcterms:W3CDTF">2018-08-05T11:30:16Z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0x010100F1E2FAFBE2ABD94EB8DFA32828B19832</vt:lpwstr>
  </property>
</Properties>
</file>