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charts/chart6.xml" ContentType="application/vnd.openxmlformats-officedocument.drawingml.chart+xml"/>
  <Override PartName="/ppt/drawings/drawing5.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9" r:id="rId4"/>
    <p:sldId id="333" r:id="rId5"/>
    <p:sldId id="260" r:id="rId6"/>
    <p:sldId id="330" r:id="rId7"/>
    <p:sldId id="331" r:id="rId8"/>
    <p:sldId id="332" r:id="rId9"/>
    <p:sldId id="334" r:id="rId10"/>
    <p:sldId id="336" r:id="rId11"/>
    <p:sldId id="337" r:id="rId12"/>
    <p:sldId id="335" r:id="rId13"/>
    <p:sldId id="340" r:id="rId14"/>
    <p:sldId id="338" r:id="rId15"/>
    <p:sldId id="339" r:id="rId16"/>
    <p:sldId id="341" r:id="rId17"/>
    <p:sldId id="342" r:id="rId18"/>
    <p:sldId id="343" r:id="rId19"/>
    <p:sldId id="344" r:id="rId20"/>
    <p:sldId id="346" r:id="rId21"/>
    <p:sldId id="348" r:id="rId22"/>
    <p:sldId id="264" r:id="rId23"/>
    <p:sldId id="350" r:id="rId24"/>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下 晴久" initials="川下" lastIdx="2" clrIdx="0">
    <p:extLst>
      <p:ext uri="{19B8F6BF-5375-455C-9EA6-DF929625EA0E}">
        <p15:presenceInfo xmlns:p15="http://schemas.microsoft.com/office/powerpoint/2012/main" userId="a9ceefe8e9b56a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晴久 川下" userId="a9ceefe8e9b56a0c" providerId="LiveId" clId="{D2782A62-4739-4E2C-A4AB-2709B4DD8284}"/>
    <pc:docChg chg="custSel addSld delSld modSld sldOrd">
      <pc:chgData name="晴久 川下" userId="a9ceefe8e9b56a0c" providerId="LiveId" clId="{D2782A62-4739-4E2C-A4AB-2709B4DD8284}" dt="2023-11-11T08:58:25.874" v="655"/>
      <pc:docMkLst>
        <pc:docMk/>
      </pc:docMkLst>
      <pc:sldChg chg="modSp add mod">
        <pc:chgData name="晴久 川下" userId="a9ceefe8e9b56a0c" providerId="LiveId" clId="{D2782A62-4739-4E2C-A4AB-2709B4DD8284}" dt="2023-11-09T07:43:50.404" v="649" actId="14100"/>
        <pc:sldMkLst>
          <pc:docMk/>
          <pc:sldMk cId="1987139846" sldId="264"/>
        </pc:sldMkLst>
        <pc:spChg chg="mod">
          <ac:chgData name="晴久 川下" userId="a9ceefe8e9b56a0c" providerId="LiveId" clId="{D2782A62-4739-4E2C-A4AB-2709B4DD8284}" dt="2023-11-09T07:43:23.769" v="648" actId="20577"/>
          <ac:spMkLst>
            <pc:docMk/>
            <pc:sldMk cId="1987139846" sldId="264"/>
            <ac:spMk id="2" creationId="{977EEBD0-D3B5-89A7-95A7-4B284C7FF922}"/>
          </ac:spMkLst>
        </pc:spChg>
        <pc:spChg chg="mod">
          <ac:chgData name="晴久 川下" userId="a9ceefe8e9b56a0c" providerId="LiveId" clId="{D2782A62-4739-4E2C-A4AB-2709B4DD8284}" dt="2023-11-09T07:41:40.298" v="614" actId="14100"/>
          <ac:spMkLst>
            <pc:docMk/>
            <pc:sldMk cId="1987139846" sldId="264"/>
            <ac:spMk id="5" creationId="{416A2816-1C4F-18B0-B4CC-57120086090D}"/>
          </ac:spMkLst>
        </pc:spChg>
        <pc:spChg chg="mod">
          <ac:chgData name="晴久 川下" userId="a9ceefe8e9b56a0c" providerId="LiveId" clId="{D2782A62-4739-4E2C-A4AB-2709B4DD8284}" dt="2023-11-09T07:42:07.145" v="647"/>
          <ac:spMkLst>
            <pc:docMk/>
            <pc:sldMk cId="1987139846" sldId="264"/>
            <ac:spMk id="7" creationId="{358A055B-C019-085C-91DC-4EA7744B31ED}"/>
          </ac:spMkLst>
        </pc:spChg>
        <pc:spChg chg="mod">
          <ac:chgData name="晴久 川下" userId="a9ceefe8e9b56a0c" providerId="LiveId" clId="{D2782A62-4739-4E2C-A4AB-2709B4DD8284}" dt="2023-11-09T07:41:32.070" v="612" actId="14100"/>
          <ac:spMkLst>
            <pc:docMk/>
            <pc:sldMk cId="1987139846" sldId="264"/>
            <ac:spMk id="9" creationId="{CA90AC45-13C7-4AB2-3DD5-571FA6405A1B}"/>
          </ac:spMkLst>
        </pc:spChg>
        <pc:spChg chg="mod">
          <ac:chgData name="晴久 川下" userId="a9ceefe8e9b56a0c" providerId="LiveId" clId="{D2782A62-4739-4E2C-A4AB-2709B4DD8284}" dt="2023-11-09T07:43:50.404" v="649" actId="14100"/>
          <ac:spMkLst>
            <pc:docMk/>
            <pc:sldMk cId="1987139846" sldId="264"/>
            <ac:spMk id="14" creationId="{A5BEF6F4-3870-A2E1-E6FA-B7A4E0D82BAE}"/>
          </ac:spMkLst>
        </pc:spChg>
        <pc:grpChg chg="mod">
          <ac:chgData name="晴久 川下" userId="a9ceefe8e9b56a0c" providerId="LiveId" clId="{D2782A62-4739-4E2C-A4AB-2709B4DD8284}" dt="2023-11-09T07:12:45.096" v="32" actId="1076"/>
          <ac:grpSpMkLst>
            <pc:docMk/>
            <pc:sldMk cId="1987139846" sldId="264"/>
            <ac:grpSpMk id="11" creationId="{A0C3E78B-5955-6C8D-CFB9-C18DEF4EE6B1}"/>
          </ac:grpSpMkLst>
        </pc:grpChg>
        <pc:grpChg chg="mod">
          <ac:chgData name="晴久 川下" userId="a9ceefe8e9b56a0c" providerId="LiveId" clId="{D2782A62-4739-4E2C-A4AB-2709B4DD8284}" dt="2023-11-09T07:41:36.247" v="613" actId="14100"/>
          <ac:grpSpMkLst>
            <pc:docMk/>
            <pc:sldMk cId="1987139846" sldId="264"/>
            <ac:grpSpMk id="12" creationId="{AC91389F-E478-EE9A-3562-F2CB58BACB0C}"/>
          </ac:grpSpMkLst>
        </pc:grpChg>
      </pc:sldChg>
      <pc:sldChg chg="ord">
        <pc:chgData name="晴久 川下" userId="a9ceefe8e9b56a0c" providerId="LiveId" clId="{D2782A62-4739-4E2C-A4AB-2709B4DD8284}" dt="2023-11-11T08:58:25.874" v="655"/>
        <pc:sldMkLst>
          <pc:docMk/>
          <pc:sldMk cId="3823546924" sldId="333"/>
        </pc:sldMkLst>
      </pc:sldChg>
      <pc:sldChg chg="modSp mod">
        <pc:chgData name="晴久 川下" userId="a9ceefe8e9b56a0c" providerId="LiveId" clId="{D2782A62-4739-4E2C-A4AB-2709B4DD8284}" dt="2023-11-09T08:00:13.585" v="653"/>
        <pc:sldMkLst>
          <pc:docMk/>
          <pc:sldMk cId="3153830156" sldId="337"/>
        </pc:sldMkLst>
        <pc:spChg chg="mod">
          <ac:chgData name="晴久 川下" userId="a9ceefe8e9b56a0c" providerId="LiveId" clId="{D2782A62-4739-4E2C-A4AB-2709B4DD8284}" dt="2023-11-09T08:00:13.585" v="653"/>
          <ac:spMkLst>
            <pc:docMk/>
            <pc:sldMk cId="3153830156" sldId="337"/>
            <ac:spMk id="6" creationId="{D53A97B0-B2EB-9E39-401C-F090DB977E5B}"/>
          </ac:spMkLst>
        </pc:spChg>
      </pc:sldChg>
      <pc:sldChg chg="modSp mod">
        <pc:chgData name="晴久 川下" userId="a9ceefe8e9b56a0c" providerId="LiveId" clId="{D2782A62-4739-4E2C-A4AB-2709B4DD8284}" dt="2023-11-09T07:12:10.109" v="7"/>
        <pc:sldMkLst>
          <pc:docMk/>
          <pc:sldMk cId="3671606693" sldId="350"/>
        </pc:sldMkLst>
        <pc:spChg chg="mod">
          <ac:chgData name="晴久 川下" userId="a9ceefe8e9b56a0c" providerId="LiveId" clId="{D2782A62-4739-4E2C-A4AB-2709B4DD8284}" dt="2023-11-09T07:12:10.109" v="7"/>
          <ac:spMkLst>
            <pc:docMk/>
            <pc:sldMk cId="3671606693" sldId="350"/>
            <ac:spMk id="2" creationId="{23783E76-B9A5-A765-4448-4AC04DC872B2}"/>
          </ac:spMkLst>
        </pc:spChg>
      </pc:sldChg>
      <pc:sldChg chg="new del mod chgLayout">
        <pc:chgData name="晴久 川下" userId="a9ceefe8e9b56a0c" providerId="LiveId" clId="{D2782A62-4739-4E2C-A4AB-2709B4DD8284}" dt="2023-11-09T07:11:41.727" v="3" actId="2696"/>
        <pc:sldMkLst>
          <pc:docMk/>
          <pc:sldMk cId="2682117117" sldId="351"/>
        </pc:sldMkLst>
      </pc:sldChg>
    </pc:docChg>
  </pc:docChgLst>
  <pc:docChgLst>
    <pc:chgData name="川下 晴久" userId="a9ceefe8e9b56a0c" providerId="LiveId" clId="{07BC1198-464C-422F-BC8C-B363631CE01F}"/>
    <pc:docChg chg="modSld">
      <pc:chgData name="川下 晴久" userId="a9ceefe8e9b56a0c" providerId="LiveId" clId="{07BC1198-464C-422F-BC8C-B363631CE01F}" dt="2022-08-22T23:42:10.175" v="307"/>
      <pc:docMkLst>
        <pc:docMk/>
      </pc:docMkLst>
      <pc:sldChg chg="modSp mod">
        <pc:chgData name="川下 晴久" userId="a9ceefe8e9b56a0c" providerId="LiveId" clId="{07BC1198-464C-422F-BC8C-B363631CE01F}" dt="2021-10-11T05:40:10.359" v="66"/>
        <pc:sldMkLst>
          <pc:docMk/>
          <pc:sldMk cId="57794459" sldId="256"/>
        </pc:sldMkLst>
        <pc:spChg chg="mod">
          <ac:chgData name="川下 晴久" userId="a9ceefe8e9b56a0c" providerId="LiveId" clId="{07BC1198-464C-422F-BC8C-B363631CE01F}" dt="2021-10-11T05:40:10.359" v="66"/>
          <ac:spMkLst>
            <pc:docMk/>
            <pc:sldMk cId="57794459" sldId="256"/>
            <ac:spMk id="4" creationId="{9171C527-983F-4ADB-9238-4614CE794001}"/>
          </ac:spMkLst>
        </pc:spChg>
      </pc:sldChg>
      <pc:sldChg chg="modSp mod">
        <pc:chgData name="川下 晴久" userId="a9ceefe8e9b56a0c" providerId="LiveId" clId="{07BC1198-464C-422F-BC8C-B363631CE01F}" dt="2021-10-11T05:18:47.952" v="62" actId="20577"/>
        <pc:sldMkLst>
          <pc:docMk/>
          <pc:sldMk cId="3251935531" sldId="257"/>
        </pc:sldMkLst>
        <pc:spChg chg="mod">
          <ac:chgData name="川下 晴久" userId="a9ceefe8e9b56a0c" providerId="LiveId" clId="{07BC1198-464C-422F-BC8C-B363631CE01F}" dt="2021-10-11T05:18:47.952" v="62" actId="20577"/>
          <ac:spMkLst>
            <pc:docMk/>
            <pc:sldMk cId="3251935531" sldId="257"/>
            <ac:spMk id="21" creationId="{FB375AF1-92B9-4855-80CF-042FC3F35532}"/>
          </ac:spMkLst>
        </pc:spChg>
      </pc:sldChg>
      <pc:sldChg chg="modSp mod">
        <pc:chgData name="川下 晴久" userId="a9ceefe8e9b56a0c" providerId="LiveId" clId="{07BC1198-464C-422F-BC8C-B363631CE01F}" dt="2021-11-14T09:17:09.716" v="159"/>
        <pc:sldMkLst>
          <pc:docMk/>
          <pc:sldMk cId="1567188350" sldId="258"/>
        </pc:sldMkLst>
        <pc:spChg chg="mod">
          <ac:chgData name="川下 晴久" userId="a9ceefe8e9b56a0c" providerId="LiveId" clId="{07BC1198-464C-422F-BC8C-B363631CE01F}" dt="2021-11-14T09:16:34.560" v="149" actId="6549"/>
          <ac:spMkLst>
            <pc:docMk/>
            <pc:sldMk cId="1567188350" sldId="258"/>
            <ac:spMk id="9" creationId="{A1204ADD-06C8-45CF-8C61-AEC7F861C8F5}"/>
          </ac:spMkLst>
        </pc:spChg>
        <pc:spChg chg="mod">
          <ac:chgData name="川下 晴久" userId="a9ceefe8e9b56a0c" providerId="LiveId" clId="{07BC1198-464C-422F-BC8C-B363631CE01F}" dt="2021-11-14T09:17:09.716" v="159"/>
          <ac:spMkLst>
            <pc:docMk/>
            <pc:sldMk cId="1567188350" sldId="258"/>
            <ac:spMk id="12" creationId="{1200602D-A6E5-4326-844F-45AB3F2F1E83}"/>
          </ac:spMkLst>
        </pc:spChg>
      </pc:sldChg>
      <pc:sldChg chg="addSp modSp">
        <pc:chgData name="川下 晴久" userId="a9ceefe8e9b56a0c" providerId="LiveId" clId="{07BC1198-464C-422F-BC8C-B363631CE01F}" dt="2021-11-17T12:36:06.831" v="160" actId="164"/>
        <pc:sldMkLst>
          <pc:docMk/>
          <pc:sldMk cId="74966645" sldId="259"/>
        </pc:sldMkLst>
        <pc:spChg chg="mod">
          <ac:chgData name="川下 晴久" userId="a9ceefe8e9b56a0c" providerId="LiveId" clId="{07BC1198-464C-422F-BC8C-B363631CE01F}" dt="2021-11-17T12:36:06.831" v="160" actId="164"/>
          <ac:spMkLst>
            <pc:docMk/>
            <pc:sldMk cId="74966645" sldId="259"/>
            <ac:spMk id="17" creationId="{E2603384-B3E5-4FE3-BAC2-689898C4A7CA}"/>
          </ac:spMkLst>
        </pc:spChg>
        <pc:spChg chg="mod">
          <ac:chgData name="川下 晴久" userId="a9ceefe8e9b56a0c" providerId="LiveId" clId="{07BC1198-464C-422F-BC8C-B363631CE01F}" dt="2021-11-17T12:36:06.831" v="160" actId="164"/>
          <ac:spMkLst>
            <pc:docMk/>
            <pc:sldMk cId="74966645" sldId="259"/>
            <ac:spMk id="23" creationId="{87E14E68-CFDD-4936-8D25-4AB4453CF471}"/>
          </ac:spMkLst>
        </pc:spChg>
        <pc:grpChg chg="add mod">
          <ac:chgData name="川下 晴久" userId="a9ceefe8e9b56a0c" providerId="LiveId" clId="{07BC1198-464C-422F-BC8C-B363631CE01F}" dt="2021-11-17T12:36:06.831" v="160" actId="164"/>
          <ac:grpSpMkLst>
            <pc:docMk/>
            <pc:sldMk cId="74966645" sldId="259"/>
            <ac:grpSpMk id="10" creationId="{AC40D185-0B60-4290-BBC3-46A71B158194}"/>
          </ac:grpSpMkLst>
        </pc:grpChg>
        <pc:grpChg chg="mod">
          <ac:chgData name="川下 晴久" userId="a9ceefe8e9b56a0c" providerId="LiveId" clId="{07BC1198-464C-422F-BC8C-B363631CE01F}" dt="2021-11-17T12:36:06.831" v="160" actId="164"/>
          <ac:grpSpMkLst>
            <pc:docMk/>
            <pc:sldMk cId="74966645" sldId="259"/>
            <ac:grpSpMk id="18" creationId="{28560789-A83C-4B43-B48D-200A79C022D1}"/>
          </ac:grpSpMkLst>
        </pc:grpChg>
        <pc:grpChg chg="mod">
          <ac:chgData name="川下 晴久" userId="a9ceefe8e9b56a0c" providerId="LiveId" clId="{07BC1198-464C-422F-BC8C-B363631CE01F}" dt="2021-11-17T12:36:06.831" v="160" actId="164"/>
          <ac:grpSpMkLst>
            <pc:docMk/>
            <pc:sldMk cId="74966645" sldId="259"/>
            <ac:grpSpMk id="19" creationId="{496357D4-1247-41B3-9BA6-1EEF250DC711}"/>
          </ac:grpSpMkLst>
        </pc:grpChg>
      </pc:sldChg>
      <pc:sldChg chg="modSp mod">
        <pc:chgData name="川下 晴久" userId="a9ceefe8e9b56a0c" providerId="LiveId" clId="{07BC1198-464C-422F-BC8C-B363631CE01F}" dt="2022-08-20T09:00:39.978" v="193" actId="20577"/>
        <pc:sldMkLst>
          <pc:docMk/>
          <pc:sldMk cId="1295652867" sldId="260"/>
        </pc:sldMkLst>
        <pc:spChg chg="mod">
          <ac:chgData name="川下 晴久" userId="a9ceefe8e9b56a0c" providerId="LiveId" clId="{07BC1198-464C-422F-BC8C-B363631CE01F}" dt="2022-08-20T09:00:39.978" v="193" actId="20577"/>
          <ac:spMkLst>
            <pc:docMk/>
            <pc:sldMk cId="1295652867" sldId="260"/>
            <ac:spMk id="2" creationId="{78023B5C-9A01-42A7-B878-00FB90D8FBC9}"/>
          </ac:spMkLst>
        </pc:spChg>
      </pc:sldChg>
      <pc:sldChg chg="modSp mod">
        <pc:chgData name="川下 晴久" userId="a9ceefe8e9b56a0c" providerId="LiveId" clId="{07BC1198-464C-422F-BC8C-B363631CE01F}" dt="2022-08-20T09:21:00.015" v="225"/>
        <pc:sldMkLst>
          <pc:docMk/>
          <pc:sldMk cId="2515677727" sldId="261"/>
        </pc:sldMkLst>
        <pc:spChg chg="mod">
          <ac:chgData name="川下 晴久" userId="a9ceefe8e9b56a0c" providerId="LiveId" clId="{07BC1198-464C-422F-BC8C-B363631CE01F}" dt="2022-08-20T09:21:00.015" v="225"/>
          <ac:spMkLst>
            <pc:docMk/>
            <pc:sldMk cId="2515677727" sldId="261"/>
            <ac:spMk id="13" creationId="{E7F1D3FD-610E-4277-9556-6ED734DC7B9D}"/>
          </ac:spMkLst>
        </pc:spChg>
      </pc:sldChg>
      <pc:sldChg chg="modSp mod">
        <pc:chgData name="川下 晴久" userId="a9ceefe8e9b56a0c" providerId="LiveId" clId="{07BC1198-464C-422F-BC8C-B363631CE01F}" dt="2022-08-21T00:32:04.266" v="291"/>
        <pc:sldMkLst>
          <pc:docMk/>
          <pc:sldMk cId="628545081" sldId="262"/>
        </pc:sldMkLst>
        <pc:spChg chg="mod">
          <ac:chgData name="川下 晴久" userId="a9ceefe8e9b56a0c" providerId="LiveId" clId="{07BC1198-464C-422F-BC8C-B363631CE01F}" dt="2022-08-20T09:21:17.851" v="241"/>
          <ac:spMkLst>
            <pc:docMk/>
            <pc:sldMk cId="628545081" sldId="262"/>
            <ac:spMk id="3" creationId="{31C55488-BC46-412F-A997-D3CE8227FB7E}"/>
          </ac:spMkLst>
        </pc:spChg>
        <pc:spChg chg="mod">
          <ac:chgData name="川下 晴久" userId="a9ceefe8e9b56a0c" providerId="LiveId" clId="{07BC1198-464C-422F-BC8C-B363631CE01F}" dt="2022-08-21T00:32:04.266" v="291"/>
          <ac:spMkLst>
            <pc:docMk/>
            <pc:sldMk cId="628545081" sldId="262"/>
            <ac:spMk id="5" creationId="{59CA8362-6006-45F5-BED5-A1287C6E8A80}"/>
          </ac:spMkLst>
        </pc:spChg>
        <pc:graphicFrameChg chg="mod modGraphic">
          <ac:chgData name="川下 晴久" userId="a9ceefe8e9b56a0c" providerId="LiveId" clId="{07BC1198-464C-422F-BC8C-B363631CE01F}" dt="2022-08-20T09:22:38.404" v="249"/>
          <ac:graphicFrameMkLst>
            <pc:docMk/>
            <pc:sldMk cId="628545081" sldId="262"/>
            <ac:graphicFrameMk id="4" creationId="{767D7C73-734B-48CB-9E06-38B8882D53E6}"/>
          </ac:graphicFrameMkLst>
        </pc:graphicFrameChg>
      </pc:sldChg>
      <pc:sldChg chg="modSp mod">
        <pc:chgData name="川下 晴久" userId="a9ceefe8e9b56a0c" providerId="LiveId" clId="{07BC1198-464C-422F-BC8C-B363631CE01F}" dt="2022-08-20T09:23:34.668" v="273"/>
        <pc:sldMkLst>
          <pc:docMk/>
          <pc:sldMk cId="1272521240" sldId="263"/>
        </pc:sldMkLst>
        <pc:spChg chg="mod">
          <ac:chgData name="川下 晴久" userId="a9ceefe8e9b56a0c" providerId="LiveId" clId="{07BC1198-464C-422F-BC8C-B363631CE01F}" dt="2022-08-20T09:23:31.712" v="265"/>
          <ac:spMkLst>
            <pc:docMk/>
            <pc:sldMk cId="1272521240" sldId="263"/>
            <ac:spMk id="3" creationId="{D8F3D223-CB35-428C-B468-24DA04B0958C}"/>
          </ac:spMkLst>
        </pc:spChg>
        <pc:graphicFrameChg chg="mod modGraphic">
          <ac:chgData name="川下 晴久" userId="a9ceefe8e9b56a0c" providerId="LiveId" clId="{07BC1198-464C-422F-BC8C-B363631CE01F}" dt="2022-08-20T09:23:34.668" v="273"/>
          <ac:graphicFrameMkLst>
            <pc:docMk/>
            <pc:sldMk cId="1272521240" sldId="263"/>
            <ac:graphicFrameMk id="4" creationId="{C9D69325-95F8-4ED2-81CD-0F4AFEC758FA}"/>
          </ac:graphicFrameMkLst>
        </pc:graphicFrameChg>
      </pc:sldChg>
      <pc:sldChg chg="modSp mod">
        <pc:chgData name="川下 晴久" userId="a9ceefe8e9b56a0c" providerId="LiveId" clId="{07BC1198-464C-422F-BC8C-B363631CE01F}" dt="2022-08-20T09:23:54.609" v="281"/>
        <pc:sldMkLst>
          <pc:docMk/>
          <pc:sldMk cId="3551796288" sldId="264"/>
        </pc:sldMkLst>
        <pc:spChg chg="mod">
          <ac:chgData name="川下 晴久" userId="a9ceefe8e9b56a0c" providerId="LiveId" clId="{07BC1198-464C-422F-BC8C-B363631CE01F}" dt="2022-08-20T09:23:54.609" v="281"/>
          <ac:spMkLst>
            <pc:docMk/>
            <pc:sldMk cId="3551796288" sldId="264"/>
            <ac:spMk id="4" creationId="{3F2C9597-76DB-404B-9392-258259A0D0F4}"/>
          </ac:spMkLst>
        </pc:spChg>
      </pc:sldChg>
      <pc:sldChg chg="modSp mod">
        <pc:chgData name="川下 晴久" userId="a9ceefe8e9b56a0c" providerId="LiveId" clId="{07BC1198-464C-422F-BC8C-B363631CE01F}" dt="2022-08-22T23:42:10.175" v="307"/>
        <pc:sldMkLst>
          <pc:docMk/>
          <pc:sldMk cId="3340594529" sldId="265"/>
        </pc:sldMkLst>
        <pc:spChg chg="mod">
          <ac:chgData name="川下 晴久" userId="a9ceefe8e9b56a0c" providerId="LiveId" clId="{07BC1198-464C-422F-BC8C-B363631CE01F}" dt="2022-08-22T23:42:10.175" v="307"/>
          <ac:spMkLst>
            <pc:docMk/>
            <pc:sldMk cId="3340594529" sldId="265"/>
            <ac:spMk id="4" creationId="{4484A532-C7A8-4409-97ED-1FEB84476D51}"/>
          </ac:spMkLst>
        </pc:spChg>
        <pc:spChg chg="mod">
          <ac:chgData name="川下 晴久" userId="a9ceefe8e9b56a0c" providerId="LiveId" clId="{07BC1198-464C-422F-BC8C-B363631CE01F}" dt="2021-11-06T02:25:20.344" v="104"/>
          <ac:spMkLst>
            <pc:docMk/>
            <pc:sldMk cId="3340594529" sldId="265"/>
            <ac:spMk id="7" creationId="{FBB300A2-6C46-4054-9C35-58CAB29D0563}"/>
          </ac:spMkLst>
        </pc:spChg>
        <pc:spChg chg="mod">
          <ac:chgData name="川下 晴久" userId="a9ceefe8e9b56a0c" providerId="LiveId" clId="{07BC1198-464C-422F-BC8C-B363631CE01F}" dt="2021-10-31T05:10:46.056" v="89"/>
          <ac:spMkLst>
            <pc:docMk/>
            <pc:sldMk cId="3340594529" sldId="265"/>
            <ac:spMk id="8" creationId="{1C9A7AC2-6A46-4898-A85E-5A95D6890316}"/>
          </ac:spMkLst>
        </pc:spChg>
        <pc:spChg chg="mod">
          <ac:chgData name="川下 晴久" userId="a9ceefe8e9b56a0c" providerId="LiveId" clId="{07BC1198-464C-422F-BC8C-B363631CE01F}" dt="2021-10-31T05:11:25.004" v="99" actId="20577"/>
          <ac:spMkLst>
            <pc:docMk/>
            <pc:sldMk cId="3340594529" sldId="265"/>
            <ac:spMk id="12" creationId="{85275F18-3090-4110-8987-81FCCCE85273}"/>
          </ac:spMkLst>
        </pc:spChg>
      </pc:sldChg>
      <pc:sldChg chg="modSp mod">
        <pc:chgData name="川下 晴久" userId="a9ceefe8e9b56a0c" providerId="LiveId" clId="{07BC1198-464C-422F-BC8C-B363631CE01F}" dt="2022-07-22T00:26:36.540" v="166" actId="20577"/>
        <pc:sldMkLst>
          <pc:docMk/>
          <pc:sldMk cId="1013685816" sldId="329"/>
        </pc:sldMkLst>
        <pc:spChg chg="mod">
          <ac:chgData name="川下 晴久" userId="a9ceefe8e9b56a0c" providerId="LiveId" clId="{07BC1198-464C-422F-BC8C-B363631CE01F}" dt="2022-07-22T00:26:36.540" v="166" actId="20577"/>
          <ac:spMkLst>
            <pc:docMk/>
            <pc:sldMk cId="1013685816" sldId="329"/>
            <ac:spMk id="3" creationId="{038EC1A2-7CED-46F1-ABD9-7927447E2496}"/>
          </ac:spMkLst>
        </pc:spChg>
      </pc:sldChg>
    </pc:docChg>
  </pc:docChgLst>
  <pc:docChgLst>
    <pc:chgData name="川下 晴久" userId="a9ceefe8e9b56a0c" providerId="LiveId" clId="{BFC35EC1-15FB-4CD0-9678-AF2BF99B4724}"/>
    <pc:docChg chg="modSld">
      <pc:chgData name="川下 晴久" userId="a9ceefe8e9b56a0c" providerId="LiveId" clId="{BFC35EC1-15FB-4CD0-9678-AF2BF99B4724}" dt="2021-05-28T00:47:42.023" v="31" actId="20577"/>
      <pc:docMkLst>
        <pc:docMk/>
      </pc:docMkLst>
      <pc:sldChg chg="modSp mod">
        <pc:chgData name="川下 晴久" userId="a9ceefe8e9b56a0c" providerId="LiveId" clId="{BFC35EC1-15FB-4CD0-9678-AF2BF99B4724}" dt="2021-05-28T00:47:42.023" v="31" actId="20577"/>
        <pc:sldMkLst>
          <pc:docMk/>
          <pc:sldMk cId="1272521240" sldId="263"/>
        </pc:sldMkLst>
        <pc:spChg chg="mod">
          <ac:chgData name="川下 晴久" userId="a9ceefe8e9b56a0c" providerId="LiveId" clId="{BFC35EC1-15FB-4CD0-9678-AF2BF99B4724}" dt="2021-05-28T00:47:42.023" v="31" actId="20577"/>
          <ac:spMkLst>
            <pc:docMk/>
            <pc:sldMk cId="1272521240" sldId="263"/>
            <ac:spMk id="5" creationId="{B56FE5B9-47B3-41E3-8FAC-F93EF252E8F9}"/>
          </ac:spMkLst>
        </pc:spChg>
      </pc:sldChg>
    </pc:docChg>
  </pc:docChgLst>
  <pc:docChgLst>
    <pc:chgData name="川下 晴久" userId="a9ceefe8e9b56a0c" providerId="LiveId" clId="{A6EE0310-9905-468A-A4D7-7B7DC5D86C19}"/>
    <pc:docChg chg="undo custSel addSld modSld">
      <pc:chgData name="川下 晴久" userId="a9ceefe8e9b56a0c" providerId="LiveId" clId="{A6EE0310-9905-468A-A4D7-7B7DC5D86C19}" dt="2021-04-17T12:43:46.237" v="15698" actId="20577"/>
      <pc:docMkLst>
        <pc:docMk/>
      </pc:docMkLst>
      <pc:sldChg chg="addSp delSp modSp mod">
        <pc:chgData name="川下 晴久" userId="a9ceefe8e9b56a0c" providerId="LiveId" clId="{A6EE0310-9905-468A-A4D7-7B7DC5D86C19}" dt="2021-04-13T12:58:11.884" v="13163" actId="20577"/>
        <pc:sldMkLst>
          <pc:docMk/>
          <pc:sldMk cId="57794459" sldId="256"/>
        </pc:sldMkLst>
        <pc:spChg chg="mod">
          <ac:chgData name="川下 晴久" userId="a9ceefe8e9b56a0c" providerId="LiveId" clId="{A6EE0310-9905-468A-A4D7-7B7DC5D86C19}" dt="2021-04-09T00:23:15.322" v="4591" actId="20577"/>
          <ac:spMkLst>
            <pc:docMk/>
            <pc:sldMk cId="57794459" sldId="256"/>
            <ac:spMk id="4" creationId="{9171C527-983F-4ADB-9238-4614CE794001}"/>
          </ac:spMkLst>
        </pc:spChg>
        <pc:spChg chg="mod">
          <ac:chgData name="川下 晴久" userId="a9ceefe8e9b56a0c" providerId="LiveId" clId="{A6EE0310-9905-468A-A4D7-7B7DC5D86C19}" dt="2021-04-13T12:58:11.884" v="13163" actId="20577"/>
          <ac:spMkLst>
            <pc:docMk/>
            <pc:sldMk cId="57794459" sldId="256"/>
            <ac:spMk id="5" creationId="{8E449F96-E6F7-45BE-9810-5CD8570367A9}"/>
          </ac:spMkLst>
        </pc:spChg>
        <pc:picChg chg="add del mod">
          <ac:chgData name="川下 晴久" userId="a9ceefe8e9b56a0c" providerId="LiveId" clId="{A6EE0310-9905-468A-A4D7-7B7DC5D86C19}" dt="2021-04-07T08:50:39.088" v="3423" actId="478"/>
          <ac:picMkLst>
            <pc:docMk/>
            <pc:sldMk cId="57794459" sldId="256"/>
            <ac:picMk id="2" creationId="{572A0A22-535F-41D4-879E-D05BCE9B55D5}"/>
          </ac:picMkLst>
        </pc:picChg>
      </pc:sldChg>
      <pc:sldChg chg="addSp delSp modSp mod">
        <pc:chgData name="川下 晴久" userId="a9ceefe8e9b56a0c" providerId="LiveId" clId="{A6EE0310-9905-468A-A4D7-7B7DC5D86C19}" dt="2021-04-07T06:19:49.204" v="3277" actId="20577"/>
        <pc:sldMkLst>
          <pc:docMk/>
          <pc:sldMk cId="3251935531" sldId="257"/>
        </pc:sldMkLst>
        <pc:spChg chg="add mod">
          <ac:chgData name="川下 晴久" userId="a9ceefe8e9b56a0c" providerId="LiveId" clId="{A6EE0310-9905-468A-A4D7-7B7DC5D86C19}" dt="2021-04-07T01:54:20.186" v="434" actId="20577"/>
          <ac:spMkLst>
            <pc:docMk/>
            <pc:sldMk cId="3251935531" sldId="257"/>
            <ac:spMk id="3" creationId="{6A6364CD-8A66-44F9-83F2-2E7DBDA75CC3}"/>
          </ac:spMkLst>
        </pc:spChg>
        <pc:spChg chg="add mod">
          <ac:chgData name="川下 晴久" userId="a9ceefe8e9b56a0c" providerId="LiveId" clId="{A6EE0310-9905-468A-A4D7-7B7DC5D86C19}" dt="2021-04-07T02:08:33.804" v="595" actId="14100"/>
          <ac:spMkLst>
            <pc:docMk/>
            <pc:sldMk cId="3251935531" sldId="257"/>
            <ac:spMk id="4" creationId="{62651804-3B02-482B-8534-0D24FC06061D}"/>
          </ac:spMkLst>
        </pc:spChg>
        <pc:spChg chg="add mod">
          <ac:chgData name="川下 晴久" userId="a9ceefe8e9b56a0c" providerId="LiveId" clId="{A6EE0310-9905-468A-A4D7-7B7DC5D86C19}" dt="2021-04-07T01:57:18.904" v="465" actId="20577"/>
          <ac:spMkLst>
            <pc:docMk/>
            <pc:sldMk cId="3251935531" sldId="257"/>
            <ac:spMk id="5" creationId="{14E61C55-2D93-41F5-9082-D398A8E11BF8}"/>
          </ac:spMkLst>
        </pc:spChg>
        <pc:spChg chg="add del mod">
          <ac:chgData name="川下 晴久" userId="a9ceefe8e9b56a0c" providerId="LiveId" clId="{A6EE0310-9905-468A-A4D7-7B7DC5D86C19}" dt="2021-04-07T01:56:15.047" v="442" actId="478"/>
          <ac:spMkLst>
            <pc:docMk/>
            <pc:sldMk cId="3251935531" sldId="257"/>
            <ac:spMk id="6" creationId="{88BFF4DC-ECB7-4645-BB78-DA704B36949E}"/>
          </ac:spMkLst>
        </pc:spChg>
        <pc:spChg chg="add mod">
          <ac:chgData name="川下 晴久" userId="a9ceefe8e9b56a0c" providerId="LiveId" clId="{A6EE0310-9905-468A-A4D7-7B7DC5D86C19}" dt="2021-04-07T01:58:04.852" v="483" actId="20577"/>
          <ac:spMkLst>
            <pc:docMk/>
            <pc:sldMk cId="3251935531" sldId="257"/>
            <ac:spMk id="7" creationId="{DB121F20-BAB5-4C4C-A2D3-F93DA2CEB1C9}"/>
          </ac:spMkLst>
        </pc:spChg>
        <pc:spChg chg="add del mod">
          <ac:chgData name="川下 晴久" userId="a9ceefe8e9b56a0c" providerId="LiveId" clId="{A6EE0310-9905-468A-A4D7-7B7DC5D86C19}" dt="2021-04-07T02:01:11.422" v="521" actId="478"/>
          <ac:spMkLst>
            <pc:docMk/>
            <pc:sldMk cId="3251935531" sldId="257"/>
            <ac:spMk id="8" creationId="{E24E60FC-0411-4DB3-ADCA-FD1A36168CF5}"/>
          </ac:spMkLst>
        </pc:spChg>
        <pc:spChg chg="add del mod">
          <ac:chgData name="川下 晴久" userId="a9ceefe8e9b56a0c" providerId="LiveId" clId="{A6EE0310-9905-468A-A4D7-7B7DC5D86C19}" dt="2021-04-07T01:58:59.621" v="489"/>
          <ac:spMkLst>
            <pc:docMk/>
            <pc:sldMk cId="3251935531" sldId="257"/>
            <ac:spMk id="9" creationId="{B5FBD7D6-A115-4C73-ADA7-79C2009E9D4A}"/>
          </ac:spMkLst>
        </pc:spChg>
        <pc:spChg chg="add mod ord">
          <ac:chgData name="川下 晴久" userId="a9ceefe8e9b56a0c" providerId="LiveId" clId="{A6EE0310-9905-468A-A4D7-7B7DC5D86C19}" dt="2021-04-07T02:04:28.896" v="537" actId="1076"/>
          <ac:spMkLst>
            <pc:docMk/>
            <pc:sldMk cId="3251935531" sldId="257"/>
            <ac:spMk id="10" creationId="{40A4ED81-9684-4060-8DC7-548BF267D996}"/>
          </ac:spMkLst>
        </pc:spChg>
        <pc:spChg chg="add mod">
          <ac:chgData name="川下 晴久" userId="a9ceefe8e9b56a0c" providerId="LiveId" clId="{A6EE0310-9905-468A-A4D7-7B7DC5D86C19}" dt="2021-04-07T02:04:24.549" v="536" actId="14100"/>
          <ac:spMkLst>
            <pc:docMk/>
            <pc:sldMk cId="3251935531" sldId="257"/>
            <ac:spMk id="12" creationId="{CD54A01A-5E02-4E97-9F5D-B817BE130376}"/>
          </ac:spMkLst>
        </pc:spChg>
        <pc:spChg chg="add mod">
          <ac:chgData name="川下 晴久" userId="a9ceefe8e9b56a0c" providerId="LiveId" clId="{A6EE0310-9905-468A-A4D7-7B7DC5D86C19}" dt="2021-04-07T02:06:36.771" v="578" actId="1076"/>
          <ac:spMkLst>
            <pc:docMk/>
            <pc:sldMk cId="3251935531" sldId="257"/>
            <ac:spMk id="13" creationId="{DEA17570-859B-4C65-914F-924B7D79106A}"/>
          </ac:spMkLst>
        </pc:spChg>
        <pc:spChg chg="add mod">
          <ac:chgData name="川下 晴久" userId="a9ceefe8e9b56a0c" providerId="LiveId" clId="{A6EE0310-9905-468A-A4D7-7B7DC5D86C19}" dt="2021-04-07T02:08:27.052" v="594" actId="1076"/>
          <ac:spMkLst>
            <pc:docMk/>
            <pc:sldMk cId="3251935531" sldId="257"/>
            <ac:spMk id="14" creationId="{F5037347-A771-4FE5-A011-9B98165AD7BF}"/>
          </ac:spMkLst>
        </pc:spChg>
        <pc:spChg chg="add del mod">
          <ac:chgData name="川下 晴久" userId="a9ceefe8e9b56a0c" providerId="LiveId" clId="{A6EE0310-9905-468A-A4D7-7B7DC5D86C19}" dt="2021-04-07T02:07:29.657" v="584" actId="478"/>
          <ac:spMkLst>
            <pc:docMk/>
            <pc:sldMk cId="3251935531" sldId="257"/>
            <ac:spMk id="15" creationId="{2AB16AF8-D37B-483B-AFF7-729A38F7386D}"/>
          </ac:spMkLst>
        </pc:spChg>
        <pc:spChg chg="add mod">
          <ac:chgData name="川下 晴久" userId="a9ceefe8e9b56a0c" providerId="LiveId" clId="{A6EE0310-9905-468A-A4D7-7B7DC5D86C19}" dt="2021-04-07T02:10:08.929" v="645" actId="20577"/>
          <ac:spMkLst>
            <pc:docMk/>
            <pc:sldMk cId="3251935531" sldId="257"/>
            <ac:spMk id="16" creationId="{C9598004-D728-4856-AC4B-249ACEDF8553}"/>
          </ac:spMkLst>
        </pc:spChg>
        <pc:spChg chg="add mod">
          <ac:chgData name="川下 晴久" userId="a9ceefe8e9b56a0c" providerId="LiveId" clId="{A6EE0310-9905-468A-A4D7-7B7DC5D86C19}" dt="2021-04-07T02:11:04.143" v="652" actId="1076"/>
          <ac:spMkLst>
            <pc:docMk/>
            <pc:sldMk cId="3251935531" sldId="257"/>
            <ac:spMk id="17" creationId="{5C89C9E2-7060-4D10-A503-28DA377E0A2F}"/>
          </ac:spMkLst>
        </pc:spChg>
        <pc:spChg chg="add mod">
          <ac:chgData name="川下 晴久" userId="a9ceefe8e9b56a0c" providerId="LiveId" clId="{A6EE0310-9905-468A-A4D7-7B7DC5D86C19}" dt="2021-04-07T02:11:39.605" v="656" actId="13822"/>
          <ac:spMkLst>
            <pc:docMk/>
            <pc:sldMk cId="3251935531" sldId="257"/>
            <ac:spMk id="18" creationId="{35EF3905-88EF-4201-B59D-2B156616A22B}"/>
          </ac:spMkLst>
        </pc:spChg>
        <pc:spChg chg="add del mod">
          <ac:chgData name="川下 晴久" userId="a9ceefe8e9b56a0c" providerId="LiveId" clId="{A6EE0310-9905-468A-A4D7-7B7DC5D86C19}" dt="2021-04-07T02:12:27.017" v="658" actId="478"/>
          <ac:spMkLst>
            <pc:docMk/>
            <pc:sldMk cId="3251935531" sldId="257"/>
            <ac:spMk id="19" creationId="{EB74837A-AE42-4C61-91CA-E4ED5AEF621E}"/>
          </ac:spMkLst>
        </pc:spChg>
        <pc:spChg chg="add mod">
          <ac:chgData name="川下 晴久" userId="a9ceefe8e9b56a0c" providerId="LiveId" clId="{A6EE0310-9905-468A-A4D7-7B7DC5D86C19}" dt="2021-04-07T02:13:02.730" v="693" actId="1076"/>
          <ac:spMkLst>
            <pc:docMk/>
            <pc:sldMk cId="3251935531" sldId="257"/>
            <ac:spMk id="20" creationId="{99FFC8D9-28BB-45EB-8145-1CEAD96B3133}"/>
          </ac:spMkLst>
        </pc:spChg>
        <pc:spChg chg="add mod">
          <ac:chgData name="川下 晴久" userId="a9ceefe8e9b56a0c" providerId="LiveId" clId="{A6EE0310-9905-468A-A4D7-7B7DC5D86C19}" dt="2021-04-07T06:19:49.204" v="3277" actId="20577"/>
          <ac:spMkLst>
            <pc:docMk/>
            <pc:sldMk cId="3251935531" sldId="257"/>
            <ac:spMk id="21" creationId="{FB375AF1-92B9-4855-80CF-042FC3F35532}"/>
          </ac:spMkLst>
        </pc:spChg>
        <pc:spChg chg="add mod">
          <ac:chgData name="川下 晴久" userId="a9ceefe8e9b56a0c" providerId="LiveId" clId="{A6EE0310-9905-468A-A4D7-7B7DC5D86C19}" dt="2021-04-07T02:51:38.825" v="1612" actId="1076"/>
          <ac:spMkLst>
            <pc:docMk/>
            <pc:sldMk cId="3251935531" sldId="257"/>
            <ac:spMk id="22" creationId="{F9B19D10-36AC-4725-B6BF-DAFF95722AEB}"/>
          </ac:spMkLst>
        </pc:spChg>
        <pc:picChg chg="add del mod">
          <ac:chgData name="川下 晴久" userId="a9ceefe8e9b56a0c" providerId="LiveId" clId="{A6EE0310-9905-468A-A4D7-7B7DC5D86C19}" dt="2021-04-07T02:03:12.237" v="525" actId="478"/>
          <ac:picMkLst>
            <pc:docMk/>
            <pc:sldMk cId="3251935531" sldId="257"/>
            <ac:picMk id="11" creationId="{F674D181-24B1-499E-8BB1-CBC8262AFE53}"/>
          </ac:picMkLst>
        </pc:picChg>
      </pc:sldChg>
      <pc:sldChg chg="addSp delSp modSp new mod addCm delCm modCm">
        <pc:chgData name="川下 晴久" userId="a9ceefe8e9b56a0c" providerId="LiveId" clId="{A6EE0310-9905-468A-A4D7-7B7DC5D86C19}" dt="2021-04-14T00:43:28.535" v="14041" actId="1076"/>
        <pc:sldMkLst>
          <pc:docMk/>
          <pc:sldMk cId="1567188350" sldId="258"/>
        </pc:sldMkLst>
        <pc:spChg chg="add mod">
          <ac:chgData name="川下 晴久" userId="a9ceefe8e9b56a0c" providerId="LiveId" clId="{A6EE0310-9905-468A-A4D7-7B7DC5D86C19}" dt="2021-04-07T06:10:33.031" v="3106" actId="1076"/>
          <ac:spMkLst>
            <pc:docMk/>
            <pc:sldMk cId="1567188350" sldId="258"/>
            <ac:spMk id="2" creationId="{1AFB4B56-5D9A-47F0-9D56-A44916434CDF}"/>
          </ac:spMkLst>
        </pc:spChg>
        <pc:spChg chg="add mod">
          <ac:chgData name="川下 晴久" userId="a9ceefe8e9b56a0c" providerId="LiveId" clId="{A6EE0310-9905-468A-A4D7-7B7DC5D86C19}" dt="2021-04-07T06:10:50.270" v="3108" actId="1076"/>
          <ac:spMkLst>
            <pc:docMk/>
            <pc:sldMk cId="1567188350" sldId="258"/>
            <ac:spMk id="4" creationId="{6EC6F41E-A266-43B6-B139-1350466BAB73}"/>
          </ac:spMkLst>
        </pc:spChg>
        <pc:spChg chg="add del mod">
          <ac:chgData name="川下 晴久" userId="a9ceefe8e9b56a0c" providerId="LiveId" clId="{A6EE0310-9905-468A-A4D7-7B7DC5D86C19}" dt="2021-04-07T05:31:12.552" v="2418" actId="478"/>
          <ac:spMkLst>
            <pc:docMk/>
            <pc:sldMk cId="1567188350" sldId="258"/>
            <ac:spMk id="5" creationId="{05B4B4D9-A55C-4D44-94C7-07EC48DFBA94}"/>
          </ac:spMkLst>
        </pc:spChg>
        <pc:spChg chg="add mod">
          <ac:chgData name="川下 晴久" userId="a9ceefe8e9b56a0c" providerId="LiveId" clId="{A6EE0310-9905-468A-A4D7-7B7DC5D86C19}" dt="2021-04-14T00:43:28.535" v="14041" actId="1076"/>
          <ac:spMkLst>
            <pc:docMk/>
            <pc:sldMk cId="1567188350" sldId="258"/>
            <ac:spMk id="5" creationId="{6CA719A7-B0B3-42FF-8046-E0F750CBB0DF}"/>
          </ac:spMkLst>
        </pc:spChg>
        <pc:spChg chg="add mod">
          <ac:chgData name="川下 晴久" userId="a9ceefe8e9b56a0c" providerId="LiveId" clId="{A6EE0310-9905-468A-A4D7-7B7DC5D86C19}" dt="2021-04-14T00:41:39.679" v="13996" actId="1076"/>
          <ac:spMkLst>
            <pc:docMk/>
            <pc:sldMk cId="1567188350" sldId="258"/>
            <ac:spMk id="6" creationId="{E2512A48-94F8-40B0-87E0-43A03762B8A5}"/>
          </ac:spMkLst>
        </pc:spChg>
        <pc:spChg chg="add del mod">
          <ac:chgData name="川下 晴久" userId="a9ceefe8e9b56a0c" providerId="LiveId" clId="{A6EE0310-9905-468A-A4D7-7B7DC5D86C19}" dt="2021-04-07T05:44:32.736" v="2600" actId="478"/>
          <ac:spMkLst>
            <pc:docMk/>
            <pc:sldMk cId="1567188350" sldId="258"/>
            <ac:spMk id="7" creationId="{880477E4-7BA8-448A-A636-54043C4269D1}"/>
          </ac:spMkLst>
        </pc:spChg>
        <pc:spChg chg="add mod">
          <ac:chgData name="川下 晴久" userId="a9ceefe8e9b56a0c" providerId="LiveId" clId="{A6EE0310-9905-468A-A4D7-7B7DC5D86C19}" dt="2021-04-07T08:42:06.257" v="3293" actId="20577"/>
          <ac:spMkLst>
            <pc:docMk/>
            <pc:sldMk cId="1567188350" sldId="258"/>
            <ac:spMk id="8" creationId="{6F0B1562-25A9-4877-9522-653BE0313577}"/>
          </ac:spMkLst>
        </pc:spChg>
        <pc:spChg chg="add mod">
          <ac:chgData name="川下 晴久" userId="a9ceefe8e9b56a0c" providerId="LiveId" clId="{A6EE0310-9905-468A-A4D7-7B7DC5D86C19}" dt="2021-04-07T05:52:50.087" v="2906" actId="20577"/>
          <ac:spMkLst>
            <pc:docMk/>
            <pc:sldMk cId="1567188350" sldId="258"/>
            <ac:spMk id="9" creationId="{A1204ADD-06C8-45CF-8C61-AEC7F861C8F5}"/>
          </ac:spMkLst>
        </pc:spChg>
        <pc:spChg chg="add mod">
          <ac:chgData name="川下 晴久" userId="a9ceefe8e9b56a0c" providerId="LiveId" clId="{A6EE0310-9905-468A-A4D7-7B7DC5D86C19}" dt="2021-04-07T06:05:54.657" v="3004" actId="1076"/>
          <ac:spMkLst>
            <pc:docMk/>
            <pc:sldMk cId="1567188350" sldId="258"/>
            <ac:spMk id="12" creationId="{1200602D-A6E5-4326-844F-45AB3F2F1E83}"/>
          </ac:spMkLst>
        </pc:spChg>
        <pc:spChg chg="add del mod">
          <ac:chgData name="川下 晴久" userId="a9ceefe8e9b56a0c" providerId="LiveId" clId="{A6EE0310-9905-468A-A4D7-7B7DC5D86C19}" dt="2021-04-14T00:41:29.331" v="13994" actId="478"/>
          <ac:spMkLst>
            <pc:docMk/>
            <pc:sldMk cId="1567188350" sldId="258"/>
            <ac:spMk id="13" creationId="{44082989-E861-4BEB-80D7-93889A774976}"/>
          </ac:spMkLst>
        </pc:spChg>
        <pc:spChg chg="add mod">
          <ac:chgData name="川下 晴久" userId="a9ceefe8e9b56a0c" providerId="LiveId" clId="{A6EE0310-9905-468A-A4D7-7B7DC5D86C19}" dt="2021-04-14T00:42:07.007" v="13999" actId="1076"/>
          <ac:spMkLst>
            <pc:docMk/>
            <pc:sldMk cId="1567188350" sldId="258"/>
            <ac:spMk id="15" creationId="{CA0C2CF3-842E-4504-9E46-DB057B15E216}"/>
          </ac:spMkLst>
        </pc:spChg>
        <pc:spChg chg="add mod">
          <ac:chgData name="川下 晴久" userId="a9ceefe8e9b56a0c" providerId="LiveId" clId="{A6EE0310-9905-468A-A4D7-7B7DC5D86C19}" dt="2021-04-07T06:08:47.812" v="3105" actId="1076"/>
          <ac:spMkLst>
            <pc:docMk/>
            <pc:sldMk cId="1567188350" sldId="258"/>
            <ac:spMk id="16" creationId="{DEC3DCE5-6851-4256-858E-AEFFBEF83CA6}"/>
          </ac:spMkLst>
        </pc:spChg>
        <pc:spChg chg="add mod">
          <ac:chgData name="川下 晴久" userId="a9ceefe8e9b56a0c" providerId="LiveId" clId="{A6EE0310-9905-468A-A4D7-7B7DC5D86C19}" dt="2021-04-07T06:18:20.077" v="3270" actId="1076"/>
          <ac:spMkLst>
            <pc:docMk/>
            <pc:sldMk cId="1567188350" sldId="258"/>
            <ac:spMk id="17" creationId="{80150800-8C02-461F-B857-DBCA05D52409}"/>
          </ac:spMkLst>
        </pc:spChg>
        <pc:graphicFrameChg chg="add mod modGraphic">
          <ac:chgData name="川下 晴久" userId="a9ceefe8e9b56a0c" providerId="LiveId" clId="{A6EE0310-9905-468A-A4D7-7B7DC5D86C19}" dt="2021-04-07T08:46:38.568" v="3369" actId="20577"/>
          <ac:graphicFrameMkLst>
            <pc:docMk/>
            <pc:sldMk cId="1567188350" sldId="258"/>
            <ac:graphicFrameMk id="3" creationId="{F0DD4414-C2D9-46E0-ACAE-391A0C4CCDD2}"/>
          </ac:graphicFrameMkLst>
        </pc:graphicFrameChg>
        <pc:cxnChg chg="add mod">
          <ac:chgData name="川下 晴久" userId="a9ceefe8e9b56a0c" providerId="LiveId" clId="{A6EE0310-9905-468A-A4D7-7B7DC5D86C19}" dt="2021-04-07T05:53:44.142" v="2909" actId="1076"/>
          <ac:cxnSpMkLst>
            <pc:docMk/>
            <pc:sldMk cId="1567188350" sldId="258"/>
            <ac:cxnSpMk id="11" creationId="{792599E1-FC39-4554-8385-C057B35B5699}"/>
          </ac:cxnSpMkLst>
        </pc:cxnChg>
        <pc:cxnChg chg="add mod">
          <ac:chgData name="川下 晴久" userId="a9ceefe8e9b56a0c" providerId="LiveId" clId="{A6EE0310-9905-468A-A4D7-7B7DC5D86C19}" dt="2021-04-07T06:06:40.536" v="3007" actId="13822"/>
          <ac:cxnSpMkLst>
            <pc:docMk/>
            <pc:sldMk cId="1567188350" sldId="258"/>
            <ac:cxnSpMk id="14" creationId="{C04475EC-0A72-404D-9C79-00B908ABC167}"/>
          </ac:cxnSpMkLst>
        </pc:cxnChg>
      </pc:sldChg>
      <pc:sldChg chg="addSp delSp modSp new mod">
        <pc:chgData name="川下 晴久" userId="a9ceefe8e9b56a0c" providerId="LiveId" clId="{A6EE0310-9905-468A-A4D7-7B7DC5D86C19}" dt="2021-04-10T00:18:11.391" v="7536" actId="20577"/>
        <pc:sldMkLst>
          <pc:docMk/>
          <pc:sldMk cId="74966645" sldId="259"/>
        </pc:sldMkLst>
        <pc:spChg chg="add mod">
          <ac:chgData name="川下 晴久" userId="a9ceefe8e9b56a0c" providerId="LiveId" clId="{A6EE0310-9905-468A-A4D7-7B7DC5D86C19}" dt="2021-04-07T08:49:32.075" v="3420" actId="1076"/>
          <ac:spMkLst>
            <pc:docMk/>
            <pc:sldMk cId="74966645" sldId="259"/>
            <ac:spMk id="2" creationId="{BB076921-ED81-4B69-94D6-F2F13FDED86C}"/>
          </ac:spMkLst>
        </pc:spChg>
        <pc:spChg chg="add mod">
          <ac:chgData name="川下 晴久" userId="a9ceefe8e9b56a0c" providerId="LiveId" clId="{A6EE0310-9905-468A-A4D7-7B7DC5D86C19}" dt="2021-04-09T23:32:27.473" v="7010" actId="20577"/>
          <ac:spMkLst>
            <pc:docMk/>
            <pc:sldMk cId="74966645" sldId="259"/>
            <ac:spMk id="3" creationId="{5B27BE11-94F3-4C5B-BA33-4990F90DC7AF}"/>
          </ac:spMkLst>
        </pc:spChg>
        <pc:spChg chg="add mod">
          <ac:chgData name="川下 晴久" userId="a9ceefe8e9b56a0c" providerId="LiveId" clId="{A6EE0310-9905-468A-A4D7-7B7DC5D86C19}" dt="2021-04-09T23:33:55.347" v="7047" actId="14100"/>
          <ac:spMkLst>
            <pc:docMk/>
            <pc:sldMk cId="74966645" sldId="259"/>
            <ac:spMk id="4" creationId="{EB1A158E-5B06-4FF5-A571-FDDAC9FEA5C7}"/>
          </ac:spMkLst>
        </pc:spChg>
        <pc:spChg chg="add mod">
          <ac:chgData name="川下 晴久" userId="a9ceefe8e9b56a0c" providerId="LiveId" clId="{A6EE0310-9905-468A-A4D7-7B7DC5D86C19}" dt="2021-04-10T00:18:11.391" v="7536" actId="20577"/>
          <ac:spMkLst>
            <pc:docMk/>
            <pc:sldMk cId="74966645" sldId="259"/>
            <ac:spMk id="6" creationId="{09644A0E-F161-42F3-8438-CA5129001F16}"/>
          </ac:spMkLst>
        </pc:spChg>
        <pc:spChg chg="add mod">
          <ac:chgData name="川下 晴久" userId="a9ceefe8e9b56a0c" providerId="LiveId" clId="{A6EE0310-9905-468A-A4D7-7B7DC5D86C19}" dt="2021-04-08T12:53:47.606" v="3844" actId="1076"/>
          <ac:spMkLst>
            <pc:docMk/>
            <pc:sldMk cId="74966645" sldId="259"/>
            <ac:spMk id="8" creationId="{3574B950-3DA8-4001-AEDE-E09C6B050588}"/>
          </ac:spMkLst>
        </pc:spChg>
        <pc:spChg chg="add mod">
          <ac:chgData name="川下 晴久" userId="a9ceefe8e9b56a0c" providerId="LiveId" clId="{A6EE0310-9905-468A-A4D7-7B7DC5D86C19}" dt="2021-04-09T00:02:07.997" v="4406" actId="20577"/>
          <ac:spMkLst>
            <pc:docMk/>
            <pc:sldMk cId="74966645" sldId="259"/>
            <ac:spMk id="9" creationId="{58753AC2-F723-473C-8C1A-FF422C6B8A5B}"/>
          </ac:spMkLst>
        </pc:spChg>
        <pc:spChg chg="add del mod">
          <ac:chgData name="川下 晴久" userId="a9ceefe8e9b56a0c" providerId="LiveId" clId="{A6EE0310-9905-468A-A4D7-7B7DC5D86C19}" dt="2021-04-08T23:45:34.036" v="4365" actId="478"/>
          <ac:spMkLst>
            <pc:docMk/>
            <pc:sldMk cId="74966645" sldId="259"/>
            <ac:spMk id="10" creationId="{EDF7594A-B279-4F68-82E1-6776E4E93E28}"/>
          </ac:spMkLst>
        </pc:spChg>
        <pc:spChg chg="add del">
          <ac:chgData name="川下 晴久" userId="a9ceefe8e9b56a0c" providerId="LiveId" clId="{A6EE0310-9905-468A-A4D7-7B7DC5D86C19}" dt="2021-04-08T23:50:40.232" v="4376" actId="478"/>
          <ac:spMkLst>
            <pc:docMk/>
            <pc:sldMk cId="74966645" sldId="259"/>
            <ac:spMk id="13" creationId="{C600A3C8-1B37-4E6B-BA2A-AA6127C49CF3}"/>
          </ac:spMkLst>
        </pc:spChg>
        <pc:spChg chg="add del">
          <ac:chgData name="川下 晴久" userId="a9ceefe8e9b56a0c" providerId="LiveId" clId="{A6EE0310-9905-468A-A4D7-7B7DC5D86C19}" dt="2021-04-08T23:51:27.112" v="4378" actId="11529"/>
          <ac:spMkLst>
            <pc:docMk/>
            <pc:sldMk cId="74966645" sldId="259"/>
            <ac:spMk id="14" creationId="{7E275796-B551-4CD5-ABAD-240ECEDA3547}"/>
          </ac:spMkLst>
        </pc:spChg>
        <pc:spChg chg="add del">
          <ac:chgData name="川下 晴久" userId="a9ceefe8e9b56a0c" providerId="LiveId" clId="{A6EE0310-9905-468A-A4D7-7B7DC5D86C19}" dt="2021-04-08T23:54:41.290" v="4380" actId="478"/>
          <ac:spMkLst>
            <pc:docMk/>
            <pc:sldMk cId="74966645" sldId="259"/>
            <ac:spMk id="15" creationId="{E86C05DC-3F1B-4DD5-91FD-8EA5FD8DB095}"/>
          </ac:spMkLst>
        </pc:spChg>
        <pc:spChg chg="add del">
          <ac:chgData name="川下 晴久" userId="a9ceefe8e9b56a0c" providerId="LiveId" clId="{A6EE0310-9905-468A-A4D7-7B7DC5D86C19}" dt="2021-04-08T23:55:18.435" v="4382" actId="478"/>
          <ac:spMkLst>
            <pc:docMk/>
            <pc:sldMk cId="74966645" sldId="259"/>
            <ac:spMk id="16" creationId="{C678AE1B-C58E-4CBC-B455-87E11B0BB9F0}"/>
          </ac:spMkLst>
        </pc:spChg>
        <pc:spChg chg="add mod">
          <ac:chgData name="川下 晴久" userId="a9ceefe8e9b56a0c" providerId="LiveId" clId="{A6EE0310-9905-468A-A4D7-7B7DC5D86C19}" dt="2021-04-08T23:57:43.029" v="4390" actId="1076"/>
          <ac:spMkLst>
            <pc:docMk/>
            <pc:sldMk cId="74966645" sldId="259"/>
            <ac:spMk id="17" creationId="{E2603384-B3E5-4FE3-BAC2-689898C4A7CA}"/>
          </ac:spMkLst>
        </pc:spChg>
        <pc:spChg chg="add mod">
          <ac:chgData name="川下 晴久" userId="a9ceefe8e9b56a0c" providerId="LiveId" clId="{A6EE0310-9905-468A-A4D7-7B7DC5D86C19}" dt="2021-04-08T23:59:25.823" v="4402" actId="1076"/>
          <ac:spMkLst>
            <pc:docMk/>
            <pc:sldMk cId="74966645" sldId="259"/>
            <ac:spMk id="23" creationId="{87E14E68-CFDD-4936-8D25-4AB4453CF471}"/>
          </ac:spMkLst>
        </pc:spChg>
        <pc:spChg chg="add mod">
          <ac:chgData name="川下 晴久" userId="a9ceefe8e9b56a0c" providerId="LiveId" clId="{A6EE0310-9905-468A-A4D7-7B7DC5D86C19}" dt="2021-04-09T00:03:31.907" v="4416" actId="1076"/>
          <ac:spMkLst>
            <pc:docMk/>
            <pc:sldMk cId="74966645" sldId="259"/>
            <ac:spMk id="24" creationId="{693153DC-6694-4B2D-96D3-7A42A22890FC}"/>
          </ac:spMkLst>
        </pc:spChg>
        <pc:spChg chg="add mod">
          <ac:chgData name="川下 晴久" userId="a9ceefe8e9b56a0c" providerId="LiveId" clId="{A6EE0310-9905-468A-A4D7-7B7DC5D86C19}" dt="2021-04-09T00:03:41.227" v="4418" actId="1076"/>
          <ac:spMkLst>
            <pc:docMk/>
            <pc:sldMk cId="74966645" sldId="259"/>
            <ac:spMk id="25" creationId="{3B32890E-9D8B-4828-B6A8-5EF3F5B0AF0C}"/>
          </ac:spMkLst>
        </pc:spChg>
        <pc:spChg chg="add mod">
          <ac:chgData name="川下 晴久" userId="a9ceefe8e9b56a0c" providerId="LiveId" clId="{A6EE0310-9905-468A-A4D7-7B7DC5D86C19}" dt="2021-04-09T00:04:30.585" v="4434" actId="1076"/>
          <ac:spMkLst>
            <pc:docMk/>
            <pc:sldMk cId="74966645" sldId="259"/>
            <ac:spMk id="26" creationId="{D679BF9F-3D05-4671-B214-5AF2D238B6B9}"/>
          </ac:spMkLst>
        </pc:spChg>
        <pc:spChg chg="add mod">
          <ac:chgData name="川下 晴久" userId="a9ceefe8e9b56a0c" providerId="LiveId" clId="{A6EE0310-9905-468A-A4D7-7B7DC5D86C19}" dt="2021-04-09T00:05:06.164" v="4436" actId="1076"/>
          <ac:spMkLst>
            <pc:docMk/>
            <pc:sldMk cId="74966645" sldId="259"/>
            <ac:spMk id="27" creationId="{79551B8B-FF09-4257-B92D-44ECE8BA32E8}"/>
          </ac:spMkLst>
        </pc:spChg>
        <pc:spChg chg="add mod">
          <ac:chgData name="川下 晴久" userId="a9ceefe8e9b56a0c" providerId="LiveId" clId="{A6EE0310-9905-468A-A4D7-7B7DC5D86C19}" dt="2021-04-09T00:06:22.402" v="4471" actId="20577"/>
          <ac:spMkLst>
            <pc:docMk/>
            <pc:sldMk cId="74966645" sldId="259"/>
            <ac:spMk id="28" creationId="{4B2B5B59-F9D4-4D26-ABE0-32D6156CAE76}"/>
          </ac:spMkLst>
        </pc:spChg>
        <pc:spChg chg="add mod">
          <ac:chgData name="川下 晴久" userId="a9ceefe8e9b56a0c" providerId="LiveId" clId="{A6EE0310-9905-468A-A4D7-7B7DC5D86C19}" dt="2021-04-09T00:07:53.473" v="4511" actId="1076"/>
          <ac:spMkLst>
            <pc:docMk/>
            <pc:sldMk cId="74966645" sldId="259"/>
            <ac:spMk id="30" creationId="{FA42CA38-AF96-4575-902B-55525FDACC5F}"/>
          </ac:spMkLst>
        </pc:spChg>
        <pc:spChg chg="add">
          <ac:chgData name="川下 晴久" userId="a9ceefe8e9b56a0c" providerId="LiveId" clId="{A6EE0310-9905-468A-A4D7-7B7DC5D86C19}" dt="2021-04-09T00:08:09.442" v="4512" actId="11529"/>
          <ac:spMkLst>
            <pc:docMk/>
            <pc:sldMk cId="74966645" sldId="259"/>
            <ac:spMk id="31" creationId="{C7173FBB-6D92-4D6E-8FCA-963B31EAF3EE}"/>
          </ac:spMkLst>
        </pc:spChg>
        <pc:spChg chg="add mod">
          <ac:chgData name="川下 晴久" userId="a9ceefe8e9b56a0c" providerId="LiveId" clId="{A6EE0310-9905-468A-A4D7-7B7DC5D86C19}" dt="2021-04-09T00:08:19.733" v="4514" actId="1076"/>
          <ac:spMkLst>
            <pc:docMk/>
            <pc:sldMk cId="74966645" sldId="259"/>
            <ac:spMk id="32" creationId="{BAC15590-E74B-4663-AE71-D22A66D04EA3}"/>
          </ac:spMkLst>
        </pc:spChg>
        <pc:spChg chg="add mod">
          <ac:chgData name="川下 晴久" userId="a9ceefe8e9b56a0c" providerId="LiveId" clId="{A6EE0310-9905-468A-A4D7-7B7DC5D86C19}" dt="2021-04-09T00:08:47.241" v="4534" actId="113"/>
          <ac:spMkLst>
            <pc:docMk/>
            <pc:sldMk cId="74966645" sldId="259"/>
            <ac:spMk id="33" creationId="{0BD47560-98A0-40AE-93BF-71E9D38201F6}"/>
          </ac:spMkLst>
        </pc:spChg>
        <pc:spChg chg="add mod">
          <ac:chgData name="川下 晴久" userId="a9ceefe8e9b56a0c" providerId="LiveId" clId="{A6EE0310-9905-468A-A4D7-7B7DC5D86C19}" dt="2021-04-09T00:10:58.621" v="4554" actId="113"/>
          <ac:spMkLst>
            <pc:docMk/>
            <pc:sldMk cId="74966645" sldId="259"/>
            <ac:spMk id="34" creationId="{E39F2BF3-1369-4B5C-ABBF-270C3B0F9340}"/>
          </ac:spMkLst>
        </pc:spChg>
        <pc:grpChg chg="add mod">
          <ac:chgData name="川下 晴久" userId="a9ceefe8e9b56a0c" providerId="LiveId" clId="{A6EE0310-9905-468A-A4D7-7B7DC5D86C19}" dt="2021-04-08T23:56:56.511" v="4385" actId="1076"/>
          <ac:grpSpMkLst>
            <pc:docMk/>
            <pc:sldMk cId="74966645" sldId="259"/>
            <ac:grpSpMk id="18" creationId="{28560789-A83C-4B43-B48D-200A79C022D1}"/>
          </ac:grpSpMkLst>
        </pc:grpChg>
        <pc:grpChg chg="add mod">
          <ac:chgData name="川下 晴久" userId="a9ceefe8e9b56a0c" providerId="LiveId" clId="{A6EE0310-9905-468A-A4D7-7B7DC5D86C19}" dt="2021-04-08T23:57:13.818" v="4387" actId="1076"/>
          <ac:grpSpMkLst>
            <pc:docMk/>
            <pc:sldMk cId="74966645" sldId="259"/>
            <ac:grpSpMk id="19" creationId="{496357D4-1247-41B3-9BA6-1EEF250DC711}"/>
          </ac:grpSpMkLst>
        </pc:grpChg>
        <pc:picChg chg="add del mod">
          <ac:chgData name="川下 晴久" userId="a9ceefe8e9b56a0c" providerId="LiveId" clId="{A6EE0310-9905-468A-A4D7-7B7DC5D86C19}" dt="2021-04-08T23:58:38.144" v="4397" actId="478"/>
          <ac:picMkLst>
            <pc:docMk/>
            <pc:sldMk cId="74966645" sldId="259"/>
            <ac:picMk id="22" creationId="{4AB8443E-1A56-4012-BC42-F4942AAC3527}"/>
          </ac:picMkLst>
        </pc:picChg>
        <pc:picChg chg="add del mod">
          <ac:chgData name="川下 晴久" userId="a9ceefe8e9b56a0c" providerId="LiveId" clId="{A6EE0310-9905-468A-A4D7-7B7DC5D86C19}" dt="2021-04-09T00:07:30.135" v="4474" actId="478"/>
          <ac:picMkLst>
            <pc:docMk/>
            <pc:sldMk cId="74966645" sldId="259"/>
            <ac:picMk id="29" creationId="{7B2CE676-5E1D-4194-826B-C44B9E448791}"/>
          </ac:picMkLst>
        </pc:picChg>
        <pc:cxnChg chg="add mod">
          <ac:chgData name="川下 晴久" userId="a9ceefe8e9b56a0c" providerId="LiveId" clId="{A6EE0310-9905-468A-A4D7-7B7DC5D86C19}" dt="2021-04-08T12:52:49.242" v="3811" actId="14100"/>
          <ac:cxnSpMkLst>
            <pc:docMk/>
            <pc:sldMk cId="74966645" sldId="259"/>
            <ac:cxnSpMk id="5" creationId="{5501F6EA-A240-4119-AC7D-5D5A16A31E89}"/>
          </ac:cxnSpMkLst>
        </pc:cxnChg>
        <pc:cxnChg chg="add mod">
          <ac:chgData name="川下 晴久" userId="a9ceefe8e9b56a0c" providerId="LiveId" clId="{A6EE0310-9905-468A-A4D7-7B7DC5D86C19}" dt="2021-04-08T23:56:50.058" v="4384" actId="164"/>
          <ac:cxnSpMkLst>
            <pc:docMk/>
            <pc:sldMk cId="74966645" sldId="259"/>
            <ac:cxnSpMk id="7" creationId="{0C0750E1-9E4C-40F7-B599-7E92DA704CDE}"/>
          </ac:cxnSpMkLst>
        </pc:cxnChg>
        <pc:cxnChg chg="add mod">
          <ac:chgData name="川下 晴久" userId="a9ceefe8e9b56a0c" providerId="LiveId" clId="{A6EE0310-9905-468A-A4D7-7B7DC5D86C19}" dt="2021-04-08T23:56:50.058" v="4384" actId="164"/>
          <ac:cxnSpMkLst>
            <pc:docMk/>
            <pc:sldMk cId="74966645" sldId="259"/>
            <ac:cxnSpMk id="12" creationId="{C5F61977-227D-4557-A13F-B309C18D4C29}"/>
          </ac:cxnSpMkLst>
        </pc:cxnChg>
        <pc:cxnChg chg="mod">
          <ac:chgData name="川下 晴久" userId="a9ceefe8e9b56a0c" providerId="LiveId" clId="{A6EE0310-9905-468A-A4D7-7B7DC5D86C19}" dt="2021-04-08T23:57:07.920" v="4386"/>
          <ac:cxnSpMkLst>
            <pc:docMk/>
            <pc:sldMk cId="74966645" sldId="259"/>
            <ac:cxnSpMk id="20" creationId="{4620590E-93D3-42FD-932E-F2DAEED11A5F}"/>
          </ac:cxnSpMkLst>
        </pc:cxnChg>
        <pc:cxnChg chg="mod">
          <ac:chgData name="川下 晴久" userId="a9ceefe8e9b56a0c" providerId="LiveId" clId="{A6EE0310-9905-468A-A4D7-7B7DC5D86C19}" dt="2021-04-08T23:57:07.920" v="4386"/>
          <ac:cxnSpMkLst>
            <pc:docMk/>
            <pc:sldMk cId="74966645" sldId="259"/>
            <ac:cxnSpMk id="21" creationId="{FE1454DC-FDE4-4DC3-AFBA-4BF48CCFAA6F}"/>
          </ac:cxnSpMkLst>
        </pc:cxnChg>
      </pc:sldChg>
      <pc:sldChg chg="addSp delSp modSp new mod">
        <pc:chgData name="川下 晴久" userId="a9ceefe8e9b56a0c" providerId="LiveId" clId="{A6EE0310-9905-468A-A4D7-7B7DC5D86C19}" dt="2021-04-10T01:40:40.401" v="9305" actId="1076"/>
        <pc:sldMkLst>
          <pc:docMk/>
          <pc:sldMk cId="1295652867" sldId="260"/>
        </pc:sldMkLst>
        <pc:spChg chg="add mod">
          <ac:chgData name="川下 晴久" userId="a9ceefe8e9b56a0c" providerId="LiveId" clId="{A6EE0310-9905-468A-A4D7-7B7DC5D86C19}" dt="2021-04-09T01:52:23.530" v="5643" actId="1076"/>
          <ac:spMkLst>
            <pc:docMk/>
            <pc:sldMk cId="1295652867" sldId="260"/>
            <ac:spMk id="2" creationId="{78023B5C-9A01-42A7-B878-00FB90D8FBC9}"/>
          </ac:spMkLst>
        </pc:spChg>
        <pc:spChg chg="add mod">
          <ac:chgData name="川下 晴久" userId="a9ceefe8e9b56a0c" providerId="LiveId" clId="{A6EE0310-9905-468A-A4D7-7B7DC5D86C19}" dt="2021-04-10T01:40:02.697" v="9301" actId="1076"/>
          <ac:spMkLst>
            <pc:docMk/>
            <pc:sldMk cId="1295652867" sldId="260"/>
            <ac:spMk id="3" creationId="{C36FF632-1B7F-4A86-98AE-D1DFF6F7137B}"/>
          </ac:spMkLst>
        </pc:spChg>
        <pc:spChg chg="add del mod">
          <ac:chgData name="川下 晴久" userId="a9ceefe8e9b56a0c" providerId="LiveId" clId="{A6EE0310-9905-468A-A4D7-7B7DC5D86C19}" dt="2021-04-09T00:44:03.093" v="4594"/>
          <ac:spMkLst>
            <pc:docMk/>
            <pc:sldMk cId="1295652867" sldId="260"/>
            <ac:spMk id="3" creationId="{E619E747-FC72-4EC6-89D8-916B1DAFBE85}"/>
          </ac:spMkLst>
        </pc:spChg>
        <pc:spChg chg="add mod">
          <ac:chgData name="川下 晴久" userId="a9ceefe8e9b56a0c" providerId="LiveId" clId="{A6EE0310-9905-468A-A4D7-7B7DC5D86C19}" dt="2021-04-09T01:52:27.141" v="5644" actId="1076"/>
          <ac:spMkLst>
            <pc:docMk/>
            <pc:sldMk cId="1295652867" sldId="260"/>
            <ac:spMk id="4" creationId="{E067955D-A582-49A2-BF58-9997AF980ED9}"/>
          </ac:spMkLst>
        </pc:spChg>
        <pc:spChg chg="add mod">
          <ac:chgData name="川下 晴久" userId="a9ceefe8e9b56a0c" providerId="LiveId" clId="{A6EE0310-9905-468A-A4D7-7B7DC5D86C19}" dt="2021-04-09T01:12:08.419" v="5186" actId="1076"/>
          <ac:spMkLst>
            <pc:docMk/>
            <pc:sldMk cId="1295652867" sldId="260"/>
            <ac:spMk id="5" creationId="{9BC76A30-B0F4-4459-84A5-922DBC33453D}"/>
          </ac:spMkLst>
        </pc:spChg>
        <pc:spChg chg="add mod">
          <ac:chgData name="川下 晴久" userId="a9ceefe8e9b56a0c" providerId="LiveId" clId="{A6EE0310-9905-468A-A4D7-7B7DC5D86C19}" dt="2021-04-09T01:16:14.324" v="5297" actId="1076"/>
          <ac:spMkLst>
            <pc:docMk/>
            <pc:sldMk cId="1295652867" sldId="260"/>
            <ac:spMk id="6" creationId="{033B7A15-CF7A-4706-99C2-8F6635962EFB}"/>
          </ac:spMkLst>
        </pc:spChg>
        <pc:spChg chg="add mod">
          <ac:chgData name="川下 晴久" userId="a9ceefe8e9b56a0c" providerId="LiveId" clId="{A6EE0310-9905-468A-A4D7-7B7DC5D86C19}" dt="2021-04-09T01:52:42.216" v="5645" actId="1076"/>
          <ac:spMkLst>
            <pc:docMk/>
            <pc:sldMk cId="1295652867" sldId="260"/>
            <ac:spMk id="7" creationId="{F4D08754-9696-4FE9-9580-38C33F64D02E}"/>
          </ac:spMkLst>
        </pc:spChg>
        <pc:spChg chg="add del mod">
          <ac:chgData name="川下 晴久" userId="a9ceefe8e9b56a0c" providerId="LiveId" clId="{A6EE0310-9905-468A-A4D7-7B7DC5D86C19}" dt="2021-04-10T00:50:07.671" v="8197" actId="478"/>
          <ac:spMkLst>
            <pc:docMk/>
            <pc:sldMk cId="1295652867" sldId="260"/>
            <ac:spMk id="8" creationId="{CE16840F-E4CB-4BA5-88F3-1A05A145C352}"/>
          </ac:spMkLst>
        </pc:spChg>
        <pc:spChg chg="add del mod">
          <ac:chgData name="川下 晴久" userId="a9ceefe8e9b56a0c" providerId="LiveId" clId="{A6EE0310-9905-468A-A4D7-7B7DC5D86C19}" dt="2021-04-09T01:46:33.794" v="5375" actId="478"/>
          <ac:spMkLst>
            <pc:docMk/>
            <pc:sldMk cId="1295652867" sldId="260"/>
            <ac:spMk id="8" creationId="{D1A99282-6427-4002-A299-1685B19698AF}"/>
          </ac:spMkLst>
        </pc:spChg>
        <pc:spChg chg="add mod">
          <ac:chgData name="川下 晴久" userId="a9ceefe8e9b56a0c" providerId="LiveId" clId="{A6EE0310-9905-468A-A4D7-7B7DC5D86C19}" dt="2021-04-09T23:51:08.792" v="7341" actId="20577"/>
          <ac:spMkLst>
            <pc:docMk/>
            <pc:sldMk cId="1295652867" sldId="260"/>
            <ac:spMk id="9" creationId="{76784349-A56B-4BB6-9ACE-0A87299FA04E}"/>
          </ac:spMkLst>
        </pc:spChg>
        <pc:spChg chg="add mod">
          <ac:chgData name="川下 晴久" userId="a9ceefe8e9b56a0c" providerId="LiveId" clId="{A6EE0310-9905-468A-A4D7-7B7DC5D86C19}" dt="2021-04-10T01:40:40.401" v="9305" actId="1076"/>
          <ac:spMkLst>
            <pc:docMk/>
            <pc:sldMk cId="1295652867" sldId="260"/>
            <ac:spMk id="12" creationId="{AF049F41-9BB6-487E-A75F-0324442D3A75}"/>
          </ac:spMkLst>
        </pc:spChg>
        <pc:spChg chg="add mod">
          <ac:chgData name="川下 晴久" userId="a9ceefe8e9b56a0c" providerId="LiveId" clId="{A6EE0310-9905-468A-A4D7-7B7DC5D86C19}" dt="2021-04-10T01:40:29.028" v="9303" actId="1076"/>
          <ac:spMkLst>
            <pc:docMk/>
            <pc:sldMk cId="1295652867" sldId="260"/>
            <ac:spMk id="13" creationId="{CF5EC6CB-9A5A-46DC-8311-D22DE5A388A7}"/>
          </ac:spMkLst>
        </pc:spChg>
        <pc:spChg chg="add mod">
          <ac:chgData name="川下 晴久" userId="a9ceefe8e9b56a0c" providerId="LiveId" clId="{A6EE0310-9905-468A-A4D7-7B7DC5D86C19}" dt="2021-04-09T02:43:13.529" v="6845" actId="1076"/>
          <ac:spMkLst>
            <pc:docMk/>
            <pc:sldMk cId="1295652867" sldId="260"/>
            <ac:spMk id="14" creationId="{88B88020-DE84-4C39-A63F-C3E71DCDA9A5}"/>
          </ac:spMkLst>
        </pc:spChg>
        <pc:spChg chg="add mod">
          <ac:chgData name="川下 晴久" userId="a9ceefe8e9b56a0c" providerId="LiveId" clId="{A6EE0310-9905-468A-A4D7-7B7DC5D86C19}" dt="2021-04-09T02:44:20.815" v="6854" actId="1076"/>
          <ac:spMkLst>
            <pc:docMk/>
            <pc:sldMk cId="1295652867" sldId="260"/>
            <ac:spMk id="15" creationId="{5318B20A-CA32-4C3E-8035-0945AA7649B1}"/>
          </ac:spMkLst>
        </pc:spChg>
        <pc:spChg chg="add del mod">
          <ac:chgData name="川下 晴久" userId="a9ceefe8e9b56a0c" providerId="LiveId" clId="{A6EE0310-9905-468A-A4D7-7B7DC5D86C19}" dt="2021-04-10T00:34:34.041" v="7786" actId="21"/>
          <ac:spMkLst>
            <pc:docMk/>
            <pc:sldMk cId="1295652867" sldId="260"/>
            <ac:spMk id="16" creationId="{CA609F26-7378-4EDB-AEB0-D913F062BDC6}"/>
          </ac:spMkLst>
        </pc:spChg>
        <pc:spChg chg="add del mod">
          <ac:chgData name="川下 晴久" userId="a9ceefe8e9b56a0c" providerId="LiveId" clId="{A6EE0310-9905-468A-A4D7-7B7DC5D86C19}" dt="2021-04-09T02:47:25.955" v="6865" actId="478"/>
          <ac:spMkLst>
            <pc:docMk/>
            <pc:sldMk cId="1295652867" sldId="260"/>
            <ac:spMk id="16" creationId="{D9C1774F-E896-441E-B878-712563669F0F}"/>
          </ac:spMkLst>
        </pc:spChg>
        <pc:spChg chg="add del mod">
          <ac:chgData name="川下 晴久" userId="a9ceefe8e9b56a0c" providerId="LiveId" clId="{A6EE0310-9905-468A-A4D7-7B7DC5D86C19}" dt="2021-04-10T01:39:18.393" v="9297" actId="21"/>
          <ac:spMkLst>
            <pc:docMk/>
            <pc:sldMk cId="1295652867" sldId="260"/>
            <ac:spMk id="17" creationId="{B8B58EE7-2EA6-4A09-B170-A06A44014604}"/>
          </ac:spMkLst>
        </pc:spChg>
        <pc:graphicFrameChg chg="add del mod modGraphic">
          <ac:chgData name="川下 晴久" userId="a9ceefe8e9b56a0c" providerId="LiveId" clId="{A6EE0310-9905-468A-A4D7-7B7DC5D86C19}" dt="2021-04-09T02:20:05.443" v="6146" actId="478"/>
          <ac:graphicFrameMkLst>
            <pc:docMk/>
            <pc:sldMk cId="1295652867" sldId="260"/>
            <ac:graphicFrameMk id="10" creationId="{452F62C8-3125-4F65-8795-003A1B80BACC}"/>
          </ac:graphicFrameMkLst>
        </pc:graphicFrameChg>
        <pc:graphicFrameChg chg="add mod modGraphic">
          <ac:chgData name="川下 晴久" userId="a9ceefe8e9b56a0c" providerId="LiveId" clId="{A6EE0310-9905-468A-A4D7-7B7DC5D86C19}" dt="2021-04-10T01:40:09.283" v="9302" actId="1076"/>
          <ac:graphicFrameMkLst>
            <pc:docMk/>
            <pc:sldMk cId="1295652867" sldId="260"/>
            <ac:graphicFrameMk id="11" creationId="{6A801070-6BE0-4117-AF70-400E3070E686}"/>
          </ac:graphicFrameMkLst>
        </pc:graphicFrameChg>
      </pc:sldChg>
      <pc:sldChg chg="addSp delSp modSp new mod chgLayout">
        <pc:chgData name="川下 晴久" userId="a9ceefe8e9b56a0c" providerId="LiveId" clId="{A6EE0310-9905-468A-A4D7-7B7DC5D86C19}" dt="2021-04-10T07:41:39.299" v="10762" actId="20577"/>
        <pc:sldMkLst>
          <pc:docMk/>
          <pc:sldMk cId="2515677727" sldId="261"/>
        </pc:sldMkLst>
        <pc:spChg chg="add mod">
          <ac:chgData name="川下 晴久" userId="a9ceefe8e9b56a0c" providerId="LiveId" clId="{A6EE0310-9905-468A-A4D7-7B7DC5D86C19}" dt="2021-04-09T23:43:19.303" v="7182" actId="1076"/>
          <ac:spMkLst>
            <pc:docMk/>
            <pc:sldMk cId="2515677727" sldId="261"/>
            <ac:spMk id="2" creationId="{64565942-D36E-43B8-AEAF-C7049A6A61D3}"/>
          </ac:spMkLst>
        </pc:spChg>
        <pc:spChg chg="add del mod">
          <ac:chgData name="川下 晴久" userId="a9ceefe8e9b56a0c" providerId="LiveId" clId="{A6EE0310-9905-468A-A4D7-7B7DC5D86C19}" dt="2021-04-09T23:43:56.397" v="7184" actId="478"/>
          <ac:spMkLst>
            <pc:docMk/>
            <pc:sldMk cId="2515677727" sldId="261"/>
            <ac:spMk id="3" creationId="{9145A5CD-5C2E-4060-9976-E85B9F3DE852}"/>
          </ac:spMkLst>
        </pc:spChg>
        <pc:spChg chg="add mod">
          <ac:chgData name="川下 晴久" userId="a9ceefe8e9b56a0c" providerId="LiveId" clId="{A6EE0310-9905-468A-A4D7-7B7DC5D86C19}" dt="2021-04-09T23:53:41.414" v="7344" actId="20577"/>
          <ac:spMkLst>
            <pc:docMk/>
            <pc:sldMk cId="2515677727" sldId="261"/>
            <ac:spMk id="4" creationId="{BB16A708-CA06-49BC-99E7-28CD85181512}"/>
          </ac:spMkLst>
        </pc:spChg>
        <pc:spChg chg="add del mod">
          <ac:chgData name="川下 晴久" userId="a9ceefe8e9b56a0c" providerId="LiveId" clId="{A6EE0310-9905-468A-A4D7-7B7DC5D86C19}" dt="2021-04-10T00:32:50.186" v="7779"/>
          <ac:spMkLst>
            <pc:docMk/>
            <pc:sldMk cId="2515677727" sldId="261"/>
            <ac:spMk id="9" creationId="{5D367AAE-1FE7-4D3A-9515-AAE9DF91C6F4}"/>
          </ac:spMkLst>
        </pc:spChg>
        <pc:spChg chg="add mod">
          <ac:chgData name="川下 晴久" userId="a9ceefe8e9b56a0c" providerId="LiveId" clId="{A6EE0310-9905-468A-A4D7-7B7DC5D86C19}" dt="2021-04-10T00:38:49.480" v="7807" actId="1076"/>
          <ac:spMkLst>
            <pc:docMk/>
            <pc:sldMk cId="2515677727" sldId="261"/>
            <ac:spMk id="11" creationId="{2C77F212-18A2-4206-9295-43143E9ED27E}"/>
          </ac:spMkLst>
        </pc:spChg>
        <pc:spChg chg="add mod">
          <ac:chgData name="川下 晴久" userId="a9ceefe8e9b56a0c" providerId="LiveId" clId="{A6EE0310-9905-468A-A4D7-7B7DC5D86C19}" dt="2021-04-10T07:41:39.299" v="10762" actId="20577"/>
          <ac:spMkLst>
            <pc:docMk/>
            <pc:sldMk cId="2515677727" sldId="261"/>
            <ac:spMk id="12" creationId="{D7CE7821-72F1-4323-974C-DA4AE9BE1BA4}"/>
          </ac:spMkLst>
        </pc:spChg>
        <pc:spChg chg="add mod">
          <ac:chgData name="川下 晴久" userId="a9ceefe8e9b56a0c" providerId="LiveId" clId="{A6EE0310-9905-468A-A4D7-7B7DC5D86C19}" dt="2021-04-10T01:29:08.308" v="9295" actId="20577"/>
          <ac:spMkLst>
            <pc:docMk/>
            <pc:sldMk cId="2515677727" sldId="261"/>
            <ac:spMk id="13" creationId="{E7F1D3FD-610E-4277-9556-6ED734DC7B9D}"/>
          </ac:spMkLst>
        </pc:spChg>
        <pc:graphicFrameChg chg="add del mod modGraphic">
          <ac:chgData name="川下 晴久" userId="a9ceefe8e9b56a0c" providerId="LiveId" clId="{A6EE0310-9905-468A-A4D7-7B7DC5D86C19}" dt="2021-04-09T23:55:54.924" v="7352" actId="478"/>
          <ac:graphicFrameMkLst>
            <pc:docMk/>
            <pc:sldMk cId="2515677727" sldId="261"/>
            <ac:graphicFrameMk id="5" creationId="{C9C92A0C-FDFB-4010-BA43-AFE606348734}"/>
          </ac:graphicFrameMkLst>
        </pc:graphicFrameChg>
        <pc:graphicFrameChg chg="add del mod modGraphic">
          <ac:chgData name="川下 晴久" userId="a9ceefe8e9b56a0c" providerId="LiveId" clId="{A6EE0310-9905-468A-A4D7-7B7DC5D86C19}" dt="2021-04-09T23:59:24.166" v="7364" actId="478"/>
          <ac:graphicFrameMkLst>
            <pc:docMk/>
            <pc:sldMk cId="2515677727" sldId="261"/>
            <ac:graphicFrameMk id="6" creationId="{0EEFFE97-15B8-43F7-95D6-7F86885B72E5}"/>
          </ac:graphicFrameMkLst>
        </pc:graphicFrameChg>
        <pc:graphicFrameChg chg="add del mod">
          <ac:chgData name="川下 晴久" userId="a9ceefe8e9b56a0c" providerId="LiveId" clId="{A6EE0310-9905-468A-A4D7-7B7DC5D86C19}" dt="2021-04-09T23:59:31.522" v="7365" actId="478"/>
          <ac:graphicFrameMkLst>
            <pc:docMk/>
            <pc:sldMk cId="2515677727" sldId="261"/>
            <ac:graphicFrameMk id="7" creationId="{9CA96334-630F-4355-85C6-1760AD9EAEC2}"/>
          </ac:graphicFrameMkLst>
        </pc:graphicFrameChg>
        <pc:graphicFrameChg chg="add mod modGraphic">
          <ac:chgData name="川下 晴久" userId="a9ceefe8e9b56a0c" providerId="LiveId" clId="{A6EE0310-9905-468A-A4D7-7B7DC5D86C19}" dt="2021-04-10T00:30:26.391" v="7776" actId="20577"/>
          <ac:graphicFrameMkLst>
            <pc:docMk/>
            <pc:sldMk cId="2515677727" sldId="261"/>
            <ac:graphicFrameMk id="8" creationId="{E1849509-6A20-4527-813B-F9E23582049E}"/>
          </ac:graphicFrameMkLst>
        </pc:graphicFrameChg>
        <pc:picChg chg="add del mod">
          <ac:chgData name="川下 晴久" userId="a9ceefe8e9b56a0c" providerId="LiveId" clId="{A6EE0310-9905-468A-A4D7-7B7DC5D86C19}" dt="2021-04-10T00:37:06.521" v="7791" actId="478"/>
          <ac:picMkLst>
            <pc:docMk/>
            <pc:sldMk cId="2515677727" sldId="261"/>
            <ac:picMk id="10" creationId="{8D4BC86D-B676-4AEB-AEC8-A3C15B882762}"/>
          </ac:picMkLst>
        </pc:picChg>
      </pc:sldChg>
      <pc:sldChg chg="addSp modSp new mod">
        <pc:chgData name="川下 晴久" userId="a9ceefe8e9b56a0c" providerId="LiveId" clId="{A6EE0310-9905-468A-A4D7-7B7DC5D86C19}" dt="2021-04-14T00:46:46.615" v="14055" actId="1076"/>
        <pc:sldMkLst>
          <pc:docMk/>
          <pc:sldMk cId="628545081" sldId="262"/>
        </pc:sldMkLst>
        <pc:spChg chg="add mod">
          <ac:chgData name="川下 晴久" userId="a9ceefe8e9b56a0c" providerId="LiveId" clId="{A6EE0310-9905-468A-A4D7-7B7DC5D86C19}" dt="2021-04-10T01:39:40.093" v="9299" actId="1076"/>
          <ac:spMkLst>
            <pc:docMk/>
            <pc:sldMk cId="628545081" sldId="262"/>
            <ac:spMk id="2" creationId="{09262CA6-3ED0-4B81-8CE0-A83DD553FD78}"/>
          </ac:spMkLst>
        </pc:spChg>
        <pc:spChg chg="add mod">
          <ac:chgData name="川下 晴久" userId="a9ceefe8e9b56a0c" providerId="LiveId" clId="{A6EE0310-9905-468A-A4D7-7B7DC5D86C19}" dt="2021-04-10T01:48:18.852" v="9655" actId="20577"/>
          <ac:spMkLst>
            <pc:docMk/>
            <pc:sldMk cId="628545081" sldId="262"/>
            <ac:spMk id="3" creationId="{31C55488-BC46-412F-A997-D3CE8227FB7E}"/>
          </ac:spMkLst>
        </pc:spChg>
        <pc:spChg chg="add mod">
          <ac:chgData name="川下 晴久" userId="a9ceefe8e9b56a0c" providerId="LiveId" clId="{A6EE0310-9905-468A-A4D7-7B7DC5D86C19}" dt="2021-04-10T07:46:42.921" v="10943" actId="20577"/>
          <ac:spMkLst>
            <pc:docMk/>
            <pc:sldMk cId="628545081" sldId="262"/>
            <ac:spMk id="5" creationId="{59CA8362-6006-45F5-BED5-A1287C6E8A80}"/>
          </ac:spMkLst>
        </pc:spChg>
        <pc:spChg chg="add mod">
          <ac:chgData name="川下 晴久" userId="a9ceefe8e9b56a0c" providerId="LiveId" clId="{A6EE0310-9905-468A-A4D7-7B7DC5D86C19}" dt="2021-04-14T00:46:11.441" v="14050" actId="208"/>
          <ac:spMkLst>
            <pc:docMk/>
            <pc:sldMk cId="628545081" sldId="262"/>
            <ac:spMk id="6" creationId="{FF997560-A4BC-4F83-BE08-DC1A81CC458A}"/>
          </ac:spMkLst>
        </pc:spChg>
        <pc:spChg chg="add mod">
          <ac:chgData name="川下 晴久" userId="a9ceefe8e9b56a0c" providerId="LiveId" clId="{A6EE0310-9905-468A-A4D7-7B7DC5D86C19}" dt="2021-04-14T00:46:46.615" v="14055" actId="1076"/>
          <ac:spMkLst>
            <pc:docMk/>
            <pc:sldMk cId="628545081" sldId="262"/>
            <ac:spMk id="7" creationId="{A78B1453-BDB0-4F4C-9ECB-3B7E19E288FA}"/>
          </ac:spMkLst>
        </pc:spChg>
        <pc:graphicFrameChg chg="add mod modGraphic">
          <ac:chgData name="川下 晴久" userId="a9ceefe8e9b56a0c" providerId="LiveId" clId="{A6EE0310-9905-468A-A4D7-7B7DC5D86C19}" dt="2021-04-10T07:23:28.868" v="10568" actId="20577"/>
          <ac:graphicFrameMkLst>
            <pc:docMk/>
            <pc:sldMk cId="628545081" sldId="262"/>
            <ac:graphicFrameMk id="4" creationId="{767D7C73-734B-48CB-9E06-38B8882D53E6}"/>
          </ac:graphicFrameMkLst>
        </pc:graphicFrameChg>
      </pc:sldChg>
      <pc:sldChg chg="addSp modSp new mod">
        <pc:chgData name="川下 晴久" userId="a9ceefe8e9b56a0c" providerId="LiveId" clId="{A6EE0310-9905-468A-A4D7-7B7DC5D86C19}" dt="2021-04-10T09:12:36.758" v="12614" actId="1076"/>
        <pc:sldMkLst>
          <pc:docMk/>
          <pc:sldMk cId="1272521240" sldId="263"/>
        </pc:sldMkLst>
        <pc:spChg chg="add mod">
          <ac:chgData name="川下 晴久" userId="a9ceefe8e9b56a0c" providerId="LiveId" clId="{A6EE0310-9905-468A-A4D7-7B7DC5D86C19}" dt="2021-04-10T08:07:47.816" v="10983" actId="1076"/>
          <ac:spMkLst>
            <pc:docMk/>
            <pc:sldMk cId="1272521240" sldId="263"/>
            <ac:spMk id="2" creationId="{1CEF47AD-7040-4B89-849C-45BC476BDCB9}"/>
          </ac:spMkLst>
        </pc:spChg>
        <pc:spChg chg="add mod">
          <ac:chgData name="川下 晴久" userId="a9ceefe8e9b56a0c" providerId="LiveId" clId="{A6EE0310-9905-468A-A4D7-7B7DC5D86C19}" dt="2021-04-10T08:39:25.749" v="11533" actId="20577"/>
          <ac:spMkLst>
            <pc:docMk/>
            <pc:sldMk cId="1272521240" sldId="263"/>
            <ac:spMk id="3" creationId="{D8F3D223-CB35-428C-B468-24DA04B0958C}"/>
          </ac:spMkLst>
        </pc:spChg>
        <pc:spChg chg="add mod">
          <ac:chgData name="川下 晴久" userId="a9ceefe8e9b56a0c" providerId="LiveId" clId="{A6EE0310-9905-468A-A4D7-7B7DC5D86C19}" dt="2021-04-10T09:11:35.977" v="12583" actId="20577"/>
          <ac:spMkLst>
            <pc:docMk/>
            <pc:sldMk cId="1272521240" sldId="263"/>
            <ac:spMk id="5" creationId="{B56FE5B9-47B3-41E3-8FAC-F93EF252E8F9}"/>
          </ac:spMkLst>
        </pc:spChg>
        <pc:spChg chg="add">
          <ac:chgData name="川下 晴久" userId="a9ceefe8e9b56a0c" providerId="LiveId" clId="{A6EE0310-9905-468A-A4D7-7B7DC5D86C19}" dt="2021-04-10T09:12:05.459" v="12584" actId="11529"/>
          <ac:spMkLst>
            <pc:docMk/>
            <pc:sldMk cId="1272521240" sldId="263"/>
            <ac:spMk id="6" creationId="{5268460D-1EB0-487F-B6C7-56D0FC3EE424}"/>
          </ac:spMkLst>
        </pc:spChg>
        <pc:spChg chg="add mod">
          <ac:chgData name="川下 晴久" userId="a9ceefe8e9b56a0c" providerId="LiveId" clId="{A6EE0310-9905-468A-A4D7-7B7DC5D86C19}" dt="2021-04-10T09:12:36.758" v="12614" actId="1076"/>
          <ac:spMkLst>
            <pc:docMk/>
            <pc:sldMk cId="1272521240" sldId="263"/>
            <ac:spMk id="7" creationId="{4003EE5E-7FA3-4459-8DCE-003D602BFB29}"/>
          </ac:spMkLst>
        </pc:spChg>
        <pc:graphicFrameChg chg="add mod modGraphic">
          <ac:chgData name="川下 晴久" userId="a9ceefe8e9b56a0c" providerId="LiveId" clId="{A6EE0310-9905-468A-A4D7-7B7DC5D86C19}" dt="2021-04-10T09:00:46.083" v="11920" actId="207"/>
          <ac:graphicFrameMkLst>
            <pc:docMk/>
            <pc:sldMk cId="1272521240" sldId="263"/>
            <ac:graphicFrameMk id="4" creationId="{C9D69325-95F8-4ED2-81CD-0F4AFEC758FA}"/>
          </ac:graphicFrameMkLst>
        </pc:graphicFrameChg>
      </pc:sldChg>
      <pc:sldChg chg="addSp delSp modSp new mod">
        <pc:chgData name="川下 晴久" userId="a9ceefe8e9b56a0c" providerId="LiveId" clId="{A6EE0310-9905-468A-A4D7-7B7DC5D86C19}" dt="2021-04-14T01:16:56.564" v="15165" actId="20577"/>
        <pc:sldMkLst>
          <pc:docMk/>
          <pc:sldMk cId="3551796288" sldId="264"/>
        </pc:sldMkLst>
        <pc:spChg chg="add mod">
          <ac:chgData name="川下 晴久" userId="a9ceefe8e9b56a0c" providerId="LiveId" clId="{A6EE0310-9905-468A-A4D7-7B7DC5D86C19}" dt="2021-04-13T13:01:03.269" v="13247" actId="20577"/>
          <ac:spMkLst>
            <pc:docMk/>
            <pc:sldMk cId="3551796288" sldId="264"/>
            <ac:spMk id="2" creationId="{48A4B8A8-7D25-466A-956D-5359DEA4C7F7}"/>
          </ac:spMkLst>
        </pc:spChg>
        <pc:spChg chg="add del mod">
          <ac:chgData name="川下 晴久" userId="a9ceefe8e9b56a0c" providerId="LiveId" clId="{A6EE0310-9905-468A-A4D7-7B7DC5D86C19}" dt="2021-04-13T12:44:55.560" v="12685" actId="478"/>
          <ac:spMkLst>
            <pc:docMk/>
            <pc:sldMk cId="3551796288" sldId="264"/>
            <ac:spMk id="3" creationId="{F69179E5-2C07-40BB-AD31-35CC0551A913}"/>
          </ac:spMkLst>
        </pc:spChg>
        <pc:spChg chg="add mod">
          <ac:chgData name="川下 晴久" userId="a9ceefe8e9b56a0c" providerId="LiveId" clId="{A6EE0310-9905-468A-A4D7-7B7DC5D86C19}" dt="2021-04-14T00:27:38.999" v="13962" actId="20577"/>
          <ac:spMkLst>
            <pc:docMk/>
            <pc:sldMk cId="3551796288" sldId="264"/>
            <ac:spMk id="4" creationId="{3F2C9597-76DB-404B-9392-258259A0D0F4}"/>
          </ac:spMkLst>
        </pc:spChg>
        <pc:spChg chg="add del">
          <ac:chgData name="川下 晴久" userId="a9ceefe8e9b56a0c" providerId="LiveId" clId="{A6EE0310-9905-468A-A4D7-7B7DC5D86C19}" dt="2021-04-13T13:04:42.940" v="13402" actId="478"/>
          <ac:spMkLst>
            <pc:docMk/>
            <pc:sldMk cId="3551796288" sldId="264"/>
            <ac:spMk id="5" creationId="{3601B559-156B-4C61-8916-DBFEAC67ED30}"/>
          </ac:spMkLst>
        </pc:spChg>
        <pc:spChg chg="add del mod">
          <ac:chgData name="川下 晴久" userId="a9ceefe8e9b56a0c" providerId="LiveId" clId="{A6EE0310-9905-468A-A4D7-7B7DC5D86C19}" dt="2021-04-13T13:04:56.063" v="13404" actId="478"/>
          <ac:spMkLst>
            <pc:docMk/>
            <pc:sldMk cId="3551796288" sldId="264"/>
            <ac:spMk id="6" creationId="{18803818-C6A1-4F27-A1BC-B06CA0CC62E2}"/>
          </ac:spMkLst>
        </pc:spChg>
        <pc:spChg chg="add mod">
          <ac:chgData name="川下 晴久" userId="a9ceefe8e9b56a0c" providerId="LiveId" clId="{A6EE0310-9905-468A-A4D7-7B7DC5D86C19}" dt="2021-04-13T13:05:35.027" v="13408" actId="1582"/>
          <ac:spMkLst>
            <pc:docMk/>
            <pc:sldMk cId="3551796288" sldId="264"/>
            <ac:spMk id="7" creationId="{D906AA85-8768-4FE2-B0CB-9FA2F6B9ED0F}"/>
          </ac:spMkLst>
        </pc:spChg>
        <pc:spChg chg="add mod">
          <ac:chgData name="川下 晴久" userId="a9ceefe8e9b56a0c" providerId="LiveId" clId="{A6EE0310-9905-468A-A4D7-7B7DC5D86C19}" dt="2021-04-13T13:30:38.131" v="13834" actId="1076"/>
          <ac:spMkLst>
            <pc:docMk/>
            <pc:sldMk cId="3551796288" sldId="264"/>
            <ac:spMk id="8" creationId="{657A8144-ADEB-460E-9A20-FF253D3A39BE}"/>
          </ac:spMkLst>
        </pc:spChg>
        <pc:spChg chg="add mod">
          <ac:chgData name="川下 晴久" userId="a9ceefe8e9b56a0c" providerId="LiveId" clId="{A6EE0310-9905-468A-A4D7-7B7DC5D86C19}" dt="2021-04-13T13:30:42.090" v="13835" actId="1076"/>
          <ac:spMkLst>
            <pc:docMk/>
            <pc:sldMk cId="3551796288" sldId="264"/>
            <ac:spMk id="9" creationId="{F1CB8623-370E-44F5-9D5D-B5D919A04490}"/>
          </ac:spMkLst>
        </pc:spChg>
        <pc:spChg chg="add mod">
          <ac:chgData name="川下 晴久" userId="a9ceefe8e9b56a0c" providerId="LiveId" clId="{A6EE0310-9905-468A-A4D7-7B7DC5D86C19}" dt="2021-04-13T13:07:51.990" v="13425" actId="1076"/>
          <ac:spMkLst>
            <pc:docMk/>
            <pc:sldMk cId="3551796288" sldId="264"/>
            <ac:spMk id="10" creationId="{8F8AA938-8C95-4751-B5D4-DE11DC8B182A}"/>
          </ac:spMkLst>
        </pc:spChg>
        <pc:spChg chg="add mod">
          <ac:chgData name="川下 晴久" userId="a9ceefe8e9b56a0c" providerId="LiveId" clId="{A6EE0310-9905-468A-A4D7-7B7DC5D86C19}" dt="2021-04-13T13:08:10.643" v="13432" actId="1076"/>
          <ac:spMkLst>
            <pc:docMk/>
            <pc:sldMk cId="3551796288" sldId="264"/>
            <ac:spMk id="11" creationId="{8C671D3A-D183-4ADE-8A1D-4B8B86FBE2B3}"/>
          </ac:spMkLst>
        </pc:spChg>
        <pc:spChg chg="add mod">
          <ac:chgData name="川下 晴久" userId="a9ceefe8e9b56a0c" providerId="LiveId" clId="{A6EE0310-9905-468A-A4D7-7B7DC5D86C19}" dt="2021-04-13T13:08:32.693" v="13447" actId="1076"/>
          <ac:spMkLst>
            <pc:docMk/>
            <pc:sldMk cId="3551796288" sldId="264"/>
            <ac:spMk id="12" creationId="{03D88398-EC78-4767-B06B-64DBC42ECF57}"/>
          </ac:spMkLst>
        </pc:spChg>
        <pc:spChg chg="add mod">
          <ac:chgData name="川下 晴久" userId="a9ceefe8e9b56a0c" providerId="LiveId" clId="{A6EE0310-9905-468A-A4D7-7B7DC5D86C19}" dt="2021-04-13T13:12:36.877" v="13481" actId="208"/>
          <ac:spMkLst>
            <pc:docMk/>
            <pc:sldMk cId="3551796288" sldId="264"/>
            <ac:spMk id="13" creationId="{2710A15F-6D21-4109-8FE1-6B55937AB8EB}"/>
          </ac:spMkLst>
        </pc:spChg>
        <pc:spChg chg="add mod">
          <ac:chgData name="川下 晴久" userId="a9ceefe8e9b56a0c" providerId="LiveId" clId="{A6EE0310-9905-468A-A4D7-7B7DC5D86C19}" dt="2021-04-13T13:12:49.162" v="13483" actId="208"/>
          <ac:spMkLst>
            <pc:docMk/>
            <pc:sldMk cId="3551796288" sldId="264"/>
            <ac:spMk id="14" creationId="{F1112B80-EFF0-481C-B4E8-3662B627A0CE}"/>
          </ac:spMkLst>
        </pc:spChg>
        <pc:spChg chg="add mod">
          <ac:chgData name="川下 晴久" userId="a9ceefe8e9b56a0c" providerId="LiveId" clId="{A6EE0310-9905-468A-A4D7-7B7DC5D86C19}" dt="2021-04-13T13:11:09.755" v="13465" actId="1076"/>
          <ac:spMkLst>
            <pc:docMk/>
            <pc:sldMk cId="3551796288" sldId="264"/>
            <ac:spMk id="15" creationId="{2C7A1BCE-7F29-4358-9E48-7D3306693DED}"/>
          </ac:spMkLst>
        </pc:spChg>
        <pc:spChg chg="add mod">
          <ac:chgData name="川下 晴久" userId="a9ceefe8e9b56a0c" providerId="LiveId" clId="{A6EE0310-9905-468A-A4D7-7B7DC5D86C19}" dt="2021-04-13T13:11:32.795" v="13475" actId="1076"/>
          <ac:spMkLst>
            <pc:docMk/>
            <pc:sldMk cId="3551796288" sldId="264"/>
            <ac:spMk id="16" creationId="{4092DA89-8598-4A11-9A3F-CD2D19F5856A}"/>
          </ac:spMkLst>
        </pc:spChg>
        <pc:spChg chg="add mod">
          <ac:chgData name="川下 晴久" userId="a9ceefe8e9b56a0c" providerId="LiveId" clId="{A6EE0310-9905-468A-A4D7-7B7DC5D86C19}" dt="2021-04-13T13:13:47.845" v="13496" actId="207"/>
          <ac:spMkLst>
            <pc:docMk/>
            <pc:sldMk cId="3551796288" sldId="264"/>
            <ac:spMk id="17" creationId="{FF3AF821-23F1-4B37-B7A2-F8203C29CC35}"/>
          </ac:spMkLst>
        </pc:spChg>
        <pc:spChg chg="add mod">
          <ac:chgData name="川下 晴久" userId="a9ceefe8e9b56a0c" providerId="LiveId" clId="{A6EE0310-9905-468A-A4D7-7B7DC5D86C19}" dt="2021-04-13T13:14:18.019" v="13507" actId="20577"/>
          <ac:spMkLst>
            <pc:docMk/>
            <pc:sldMk cId="3551796288" sldId="264"/>
            <ac:spMk id="18" creationId="{87F12AE2-8FF4-483F-8BAA-D33C5F318C19}"/>
          </ac:spMkLst>
        </pc:spChg>
        <pc:spChg chg="add mod">
          <ac:chgData name="川下 晴久" userId="a9ceefe8e9b56a0c" providerId="LiveId" clId="{A6EE0310-9905-468A-A4D7-7B7DC5D86C19}" dt="2021-04-13T13:16:28.812" v="13510" actId="208"/>
          <ac:spMkLst>
            <pc:docMk/>
            <pc:sldMk cId="3551796288" sldId="264"/>
            <ac:spMk id="19" creationId="{889A447B-0721-4762-8DFE-3A98096F471A}"/>
          </ac:spMkLst>
        </pc:spChg>
        <pc:spChg chg="add mod">
          <ac:chgData name="川下 晴久" userId="a9ceefe8e9b56a0c" providerId="LiveId" clId="{A6EE0310-9905-468A-A4D7-7B7DC5D86C19}" dt="2021-04-13T13:17:03.501" v="13550" actId="1076"/>
          <ac:spMkLst>
            <pc:docMk/>
            <pc:sldMk cId="3551796288" sldId="264"/>
            <ac:spMk id="20" creationId="{768D5996-47F5-46DA-91D9-75B83069A588}"/>
          </ac:spMkLst>
        </pc:spChg>
        <pc:spChg chg="add mod">
          <ac:chgData name="川下 晴久" userId="a9ceefe8e9b56a0c" providerId="LiveId" clId="{A6EE0310-9905-468A-A4D7-7B7DC5D86C19}" dt="2021-04-13T13:17:19.240" v="13552" actId="1076"/>
          <ac:spMkLst>
            <pc:docMk/>
            <pc:sldMk cId="3551796288" sldId="264"/>
            <ac:spMk id="21" creationId="{E5D200F2-FB9C-4CBE-BC89-1DE6438FFE88}"/>
          </ac:spMkLst>
        </pc:spChg>
        <pc:spChg chg="add mod">
          <ac:chgData name="川下 晴久" userId="a9ceefe8e9b56a0c" providerId="LiveId" clId="{A6EE0310-9905-468A-A4D7-7B7DC5D86C19}" dt="2021-04-13T13:17:53.159" v="13589" actId="1076"/>
          <ac:spMkLst>
            <pc:docMk/>
            <pc:sldMk cId="3551796288" sldId="264"/>
            <ac:spMk id="22" creationId="{E71DAE1D-F5D9-4546-A455-8C0B9C479575}"/>
          </ac:spMkLst>
        </pc:spChg>
        <pc:spChg chg="add mod">
          <ac:chgData name="川下 晴久" userId="a9ceefe8e9b56a0c" providerId="LiveId" clId="{A6EE0310-9905-468A-A4D7-7B7DC5D86C19}" dt="2021-04-14T01:16:56.564" v="15165" actId="20577"/>
          <ac:spMkLst>
            <pc:docMk/>
            <pc:sldMk cId="3551796288" sldId="264"/>
            <ac:spMk id="31" creationId="{67DBD75F-85D5-48A3-B9C5-FF9BC406599A}"/>
          </ac:spMkLst>
        </pc:spChg>
        <pc:spChg chg="add mod">
          <ac:chgData name="川下 晴久" userId="a9ceefe8e9b56a0c" providerId="LiveId" clId="{A6EE0310-9905-468A-A4D7-7B7DC5D86C19}" dt="2021-04-13T13:26:09.495" v="13715" actId="20577"/>
          <ac:spMkLst>
            <pc:docMk/>
            <pc:sldMk cId="3551796288" sldId="264"/>
            <ac:spMk id="32" creationId="{22211169-19DA-496B-956A-E3E27BEB7A64}"/>
          </ac:spMkLst>
        </pc:spChg>
        <pc:spChg chg="add del">
          <ac:chgData name="川下 晴久" userId="a9ceefe8e9b56a0c" providerId="LiveId" clId="{A6EE0310-9905-468A-A4D7-7B7DC5D86C19}" dt="2021-04-13T13:26:30.906" v="13717" actId="478"/>
          <ac:spMkLst>
            <pc:docMk/>
            <pc:sldMk cId="3551796288" sldId="264"/>
            <ac:spMk id="33" creationId="{CE49354D-61DC-47EB-9211-53295EE0D0AE}"/>
          </ac:spMkLst>
        </pc:spChg>
        <pc:spChg chg="add mod">
          <ac:chgData name="川下 晴久" userId="a9ceefe8e9b56a0c" providerId="LiveId" clId="{A6EE0310-9905-468A-A4D7-7B7DC5D86C19}" dt="2021-04-13T13:26:50.002" v="13719" actId="1076"/>
          <ac:spMkLst>
            <pc:docMk/>
            <pc:sldMk cId="3551796288" sldId="264"/>
            <ac:spMk id="34" creationId="{123D4A04-C4FC-4AD3-804E-A5BB66C2875F}"/>
          </ac:spMkLst>
        </pc:spChg>
        <pc:spChg chg="add mod">
          <ac:chgData name="川下 晴久" userId="a9ceefe8e9b56a0c" providerId="LiveId" clId="{A6EE0310-9905-468A-A4D7-7B7DC5D86C19}" dt="2021-04-13T13:28:02.534" v="13757" actId="113"/>
          <ac:spMkLst>
            <pc:docMk/>
            <pc:sldMk cId="3551796288" sldId="264"/>
            <ac:spMk id="35" creationId="{4F86A372-28E3-4D14-B0B9-5E2E64AD6773}"/>
          </ac:spMkLst>
        </pc:spChg>
        <pc:spChg chg="add del mod">
          <ac:chgData name="川下 晴久" userId="a9ceefe8e9b56a0c" providerId="LiveId" clId="{A6EE0310-9905-468A-A4D7-7B7DC5D86C19}" dt="2021-04-13T13:27:17.199" v="13731" actId="478"/>
          <ac:spMkLst>
            <pc:docMk/>
            <pc:sldMk cId="3551796288" sldId="264"/>
            <ac:spMk id="36" creationId="{AC007EAC-F796-4820-88F6-DF21CD89FA40}"/>
          </ac:spMkLst>
        </pc:spChg>
        <pc:spChg chg="add mod">
          <ac:chgData name="川下 晴久" userId="a9ceefe8e9b56a0c" providerId="LiveId" clId="{A6EE0310-9905-468A-A4D7-7B7DC5D86C19}" dt="2021-04-13T13:27:39.481" v="13754" actId="1076"/>
          <ac:spMkLst>
            <pc:docMk/>
            <pc:sldMk cId="3551796288" sldId="264"/>
            <ac:spMk id="37" creationId="{96646622-6AC8-42F3-BB6C-D045F78A6389}"/>
          </ac:spMkLst>
        </pc:spChg>
        <pc:spChg chg="add mod">
          <ac:chgData name="川下 晴久" userId="a9ceefe8e9b56a0c" providerId="LiveId" clId="{A6EE0310-9905-468A-A4D7-7B7DC5D86C19}" dt="2021-04-13T13:27:54.084" v="13756" actId="1076"/>
          <ac:spMkLst>
            <pc:docMk/>
            <pc:sldMk cId="3551796288" sldId="264"/>
            <ac:spMk id="38" creationId="{1F012792-50DD-4DBE-9D97-0EE27F2737B4}"/>
          </ac:spMkLst>
        </pc:spChg>
        <pc:spChg chg="add del mod">
          <ac:chgData name="川下 晴久" userId="a9ceefe8e9b56a0c" providerId="LiveId" clId="{A6EE0310-9905-468A-A4D7-7B7DC5D86C19}" dt="2021-04-13T13:28:18.616" v="13760" actId="478"/>
          <ac:spMkLst>
            <pc:docMk/>
            <pc:sldMk cId="3551796288" sldId="264"/>
            <ac:spMk id="39" creationId="{710A709E-0D49-4B97-8C71-CA6B662BF0A0}"/>
          </ac:spMkLst>
        </pc:spChg>
        <pc:spChg chg="add del mod">
          <ac:chgData name="川下 晴久" userId="a9ceefe8e9b56a0c" providerId="LiveId" clId="{A6EE0310-9905-468A-A4D7-7B7DC5D86C19}" dt="2021-04-13T13:28:30.368" v="13762" actId="478"/>
          <ac:spMkLst>
            <pc:docMk/>
            <pc:sldMk cId="3551796288" sldId="264"/>
            <ac:spMk id="40" creationId="{F99DC589-5979-48F8-B6B4-3F46C7D47FD2}"/>
          </ac:spMkLst>
        </pc:spChg>
        <pc:spChg chg="add mod">
          <ac:chgData name="川下 晴久" userId="a9ceefe8e9b56a0c" providerId="LiveId" clId="{A6EE0310-9905-468A-A4D7-7B7DC5D86C19}" dt="2021-04-13T13:29:17.224" v="13799" actId="113"/>
          <ac:spMkLst>
            <pc:docMk/>
            <pc:sldMk cId="3551796288" sldId="264"/>
            <ac:spMk id="41" creationId="{BFA7AA30-F9C0-4763-A3D4-5A7A63D6768F}"/>
          </ac:spMkLst>
        </pc:spChg>
        <pc:spChg chg="add mod">
          <ac:chgData name="川下 晴久" userId="a9ceefe8e9b56a0c" providerId="LiveId" clId="{A6EE0310-9905-468A-A4D7-7B7DC5D86C19}" dt="2021-04-13T13:30:19.343" v="13833" actId="1076"/>
          <ac:spMkLst>
            <pc:docMk/>
            <pc:sldMk cId="3551796288" sldId="264"/>
            <ac:spMk id="42" creationId="{8B29AEA3-BEA1-48F5-B606-8694BCE34142}"/>
          </ac:spMkLst>
        </pc:spChg>
        <pc:cxnChg chg="add mod">
          <ac:chgData name="川下 晴久" userId="a9ceefe8e9b56a0c" providerId="LiveId" clId="{A6EE0310-9905-468A-A4D7-7B7DC5D86C19}" dt="2021-04-13T13:18:18.202" v="13592" actId="1582"/>
          <ac:cxnSpMkLst>
            <pc:docMk/>
            <pc:sldMk cId="3551796288" sldId="264"/>
            <ac:cxnSpMk id="24" creationId="{3EA496FD-4240-448D-935A-D52D4851081A}"/>
          </ac:cxnSpMkLst>
        </pc:cxnChg>
        <pc:cxnChg chg="add mod">
          <ac:chgData name="川下 晴久" userId="a9ceefe8e9b56a0c" providerId="LiveId" clId="{A6EE0310-9905-468A-A4D7-7B7DC5D86C19}" dt="2021-04-13T13:18:37.832" v="13595" actId="1582"/>
          <ac:cxnSpMkLst>
            <pc:docMk/>
            <pc:sldMk cId="3551796288" sldId="264"/>
            <ac:cxnSpMk id="26" creationId="{A823A9DF-F55B-4C01-AB78-6785505E7F47}"/>
          </ac:cxnSpMkLst>
        </pc:cxnChg>
        <pc:cxnChg chg="add mod">
          <ac:chgData name="川下 晴久" userId="a9ceefe8e9b56a0c" providerId="LiveId" clId="{A6EE0310-9905-468A-A4D7-7B7DC5D86C19}" dt="2021-04-13T23:31:25.173" v="13849" actId="14100"/>
          <ac:cxnSpMkLst>
            <pc:docMk/>
            <pc:sldMk cId="3551796288" sldId="264"/>
            <ac:cxnSpMk id="28" creationId="{13D4B559-69B9-4A6F-8015-88548F4F3590}"/>
          </ac:cxnSpMkLst>
        </pc:cxnChg>
        <pc:cxnChg chg="add mod">
          <ac:chgData name="川下 晴久" userId="a9ceefe8e9b56a0c" providerId="LiveId" clId="{A6EE0310-9905-468A-A4D7-7B7DC5D86C19}" dt="2021-04-13T13:19:41.648" v="13603" actId="208"/>
          <ac:cxnSpMkLst>
            <pc:docMk/>
            <pc:sldMk cId="3551796288" sldId="264"/>
            <ac:cxnSpMk id="30" creationId="{B562C277-04E9-4FDE-81BF-272970C53CD2}"/>
          </ac:cxnSpMkLst>
        </pc:cxnChg>
      </pc:sldChg>
      <pc:sldChg chg="addSp delSp modSp new mod">
        <pc:chgData name="川下 晴久" userId="a9ceefe8e9b56a0c" providerId="LiveId" clId="{A6EE0310-9905-468A-A4D7-7B7DC5D86C19}" dt="2021-04-17T12:43:46.237" v="15698" actId="20577"/>
        <pc:sldMkLst>
          <pc:docMk/>
          <pc:sldMk cId="3340594529" sldId="265"/>
        </pc:sldMkLst>
        <pc:spChg chg="add mod">
          <ac:chgData name="川下 晴久" userId="a9ceefe8e9b56a0c" providerId="LiveId" clId="{A6EE0310-9905-468A-A4D7-7B7DC5D86C19}" dt="2021-04-14T01:01:37.098" v="14652" actId="20577"/>
          <ac:spMkLst>
            <pc:docMk/>
            <pc:sldMk cId="3340594529" sldId="265"/>
            <ac:spMk id="2" creationId="{77DC9AB2-81CB-49C4-AA8F-8FF3843C3BCF}"/>
          </ac:spMkLst>
        </pc:spChg>
        <pc:spChg chg="add mod">
          <ac:chgData name="川下 晴久" userId="a9ceefe8e9b56a0c" providerId="LiveId" clId="{A6EE0310-9905-468A-A4D7-7B7DC5D86C19}" dt="2021-04-14T01:08:55.054" v="14948" actId="1076"/>
          <ac:spMkLst>
            <pc:docMk/>
            <pc:sldMk cId="3340594529" sldId="265"/>
            <ac:spMk id="3" creationId="{FDDEC46A-918E-4630-AC41-C0BED9F15F85}"/>
          </ac:spMkLst>
        </pc:spChg>
        <pc:spChg chg="add mod">
          <ac:chgData name="川下 晴久" userId="a9ceefe8e9b56a0c" providerId="LiveId" clId="{A6EE0310-9905-468A-A4D7-7B7DC5D86C19}" dt="2021-04-14T01:08:58.764" v="14949" actId="1076"/>
          <ac:spMkLst>
            <pc:docMk/>
            <pc:sldMk cId="3340594529" sldId="265"/>
            <ac:spMk id="4" creationId="{4484A532-C7A8-4409-97ED-1FEB84476D51}"/>
          </ac:spMkLst>
        </pc:spChg>
        <pc:spChg chg="add">
          <ac:chgData name="川下 晴久" userId="a9ceefe8e9b56a0c" providerId="LiveId" clId="{A6EE0310-9905-468A-A4D7-7B7DC5D86C19}" dt="2021-04-14T01:09:07.926" v="14950" actId="11529"/>
          <ac:spMkLst>
            <pc:docMk/>
            <pc:sldMk cId="3340594529" sldId="265"/>
            <ac:spMk id="5" creationId="{4E7AB560-F3C1-451F-B1F0-687581A945E0}"/>
          </ac:spMkLst>
        </pc:spChg>
        <pc:spChg chg="add mod">
          <ac:chgData name="川下 晴久" userId="a9ceefe8e9b56a0c" providerId="LiveId" clId="{A6EE0310-9905-468A-A4D7-7B7DC5D86C19}" dt="2021-04-14T01:14:34.353" v="15105" actId="113"/>
          <ac:spMkLst>
            <pc:docMk/>
            <pc:sldMk cId="3340594529" sldId="265"/>
            <ac:spMk id="6" creationId="{B2819231-4C6F-4870-AF1B-227CBD77F106}"/>
          </ac:spMkLst>
        </pc:spChg>
        <pc:spChg chg="add mod">
          <ac:chgData name="川下 晴久" userId="a9ceefe8e9b56a0c" providerId="LiveId" clId="{A6EE0310-9905-468A-A4D7-7B7DC5D86C19}" dt="2021-04-14T01:28:52.087" v="15382" actId="1076"/>
          <ac:spMkLst>
            <pc:docMk/>
            <pc:sldMk cId="3340594529" sldId="265"/>
            <ac:spMk id="7" creationId="{FBB300A2-6C46-4054-9C35-58CAB29D0563}"/>
          </ac:spMkLst>
        </pc:spChg>
        <pc:spChg chg="add mod">
          <ac:chgData name="川下 晴久" userId="a9ceefe8e9b56a0c" providerId="LiveId" clId="{A6EE0310-9905-468A-A4D7-7B7DC5D86C19}" dt="2021-04-14T01:33:40.356" v="15512" actId="20577"/>
          <ac:spMkLst>
            <pc:docMk/>
            <pc:sldMk cId="3340594529" sldId="265"/>
            <ac:spMk id="8" creationId="{1C9A7AC2-6A46-4898-A85E-5A95D6890316}"/>
          </ac:spMkLst>
        </pc:spChg>
        <pc:spChg chg="add mod">
          <ac:chgData name="川下 晴久" userId="a9ceefe8e9b56a0c" providerId="LiveId" clId="{A6EE0310-9905-468A-A4D7-7B7DC5D86C19}" dt="2021-04-14T01:36:31.005" v="15608" actId="208"/>
          <ac:spMkLst>
            <pc:docMk/>
            <pc:sldMk cId="3340594529" sldId="265"/>
            <ac:spMk id="11" creationId="{B835EFFB-FB2F-4E2B-8348-E2E60BA3D6CF}"/>
          </ac:spMkLst>
        </pc:spChg>
        <pc:spChg chg="add mod">
          <ac:chgData name="川下 晴久" userId="a9ceefe8e9b56a0c" providerId="LiveId" clId="{A6EE0310-9905-468A-A4D7-7B7DC5D86C19}" dt="2021-04-17T12:43:46.237" v="15698" actId="20577"/>
          <ac:spMkLst>
            <pc:docMk/>
            <pc:sldMk cId="3340594529" sldId="265"/>
            <ac:spMk id="12" creationId="{85275F18-3090-4110-8987-81FCCCE85273}"/>
          </ac:spMkLst>
        </pc:spChg>
        <pc:cxnChg chg="add del">
          <ac:chgData name="川下 晴久" userId="a9ceefe8e9b56a0c" providerId="LiveId" clId="{A6EE0310-9905-468A-A4D7-7B7DC5D86C19}" dt="2021-04-14T01:34:08.749" v="15514" actId="478"/>
          <ac:cxnSpMkLst>
            <pc:docMk/>
            <pc:sldMk cId="3340594529" sldId="265"/>
            <ac:cxnSpMk id="10" creationId="{01B0A2C6-70C8-44F0-AC97-29EF63A18914}"/>
          </ac:cxnSpMkLst>
        </pc:cxnChg>
      </pc:sldChg>
    </pc:docChg>
  </pc:docChgLst>
  <pc:docChgLst>
    <pc:chgData name="川下 晴久" userId="a9ceefe8e9b56a0c" providerId="LiveId" clId="{D2782A62-4739-4E2C-A4AB-2709B4DD8284}"/>
    <pc:docChg chg="undo custSel addSld delSld modSld sldOrd">
      <pc:chgData name="川下 晴久" userId="a9ceefe8e9b56a0c" providerId="LiveId" clId="{D2782A62-4739-4E2C-A4AB-2709B4DD8284}" dt="2023-07-30T08:58:01.735" v="17745"/>
      <pc:docMkLst>
        <pc:docMk/>
      </pc:docMkLst>
      <pc:sldChg chg="modSp mod">
        <pc:chgData name="川下 晴久" userId="a9ceefe8e9b56a0c" providerId="LiveId" clId="{D2782A62-4739-4E2C-A4AB-2709B4DD8284}" dt="2023-03-26T02:05:00.208" v="15886" actId="20577"/>
        <pc:sldMkLst>
          <pc:docMk/>
          <pc:sldMk cId="57794459" sldId="256"/>
        </pc:sldMkLst>
        <pc:spChg chg="mod">
          <ac:chgData name="川下 晴久" userId="a9ceefe8e9b56a0c" providerId="LiveId" clId="{D2782A62-4739-4E2C-A4AB-2709B4DD8284}" dt="2023-03-26T02:05:00.208" v="15886" actId="20577"/>
          <ac:spMkLst>
            <pc:docMk/>
            <pc:sldMk cId="57794459" sldId="256"/>
            <ac:spMk id="5" creationId="{8E449F96-E6F7-45BE-9810-5CD8570367A9}"/>
          </ac:spMkLst>
        </pc:spChg>
      </pc:sldChg>
      <pc:sldChg chg="del">
        <pc:chgData name="川下 晴久" userId="a9ceefe8e9b56a0c" providerId="LiveId" clId="{D2782A62-4739-4E2C-A4AB-2709B4DD8284}" dt="2023-02-04T02:15:50.598" v="1239" actId="2696"/>
        <pc:sldMkLst>
          <pc:docMk/>
          <pc:sldMk cId="3251935531" sldId="257"/>
        </pc:sldMkLst>
      </pc:sldChg>
      <pc:sldChg chg="del">
        <pc:chgData name="川下 晴久" userId="a9ceefe8e9b56a0c" providerId="LiveId" clId="{D2782A62-4739-4E2C-A4AB-2709B4DD8284}" dt="2023-02-04T02:15:54.137" v="1240" actId="2696"/>
        <pc:sldMkLst>
          <pc:docMk/>
          <pc:sldMk cId="1567188350" sldId="258"/>
        </pc:sldMkLst>
      </pc:sldChg>
      <pc:sldChg chg="addSp delSp modSp mod">
        <pc:chgData name="川下 晴久" userId="a9ceefe8e9b56a0c" providerId="LiveId" clId="{D2782A62-4739-4E2C-A4AB-2709B4DD8284}" dt="2023-02-08T00:03:24.139" v="1653" actId="1076"/>
        <pc:sldMkLst>
          <pc:docMk/>
          <pc:sldMk cId="74966645" sldId="259"/>
        </pc:sldMkLst>
        <pc:spChg chg="mod">
          <ac:chgData name="川下 晴久" userId="a9ceefe8e9b56a0c" providerId="LiveId" clId="{D2782A62-4739-4E2C-A4AB-2709B4DD8284}" dt="2023-02-06T00:22:58.150" v="1264"/>
          <ac:spMkLst>
            <pc:docMk/>
            <pc:sldMk cId="74966645" sldId="259"/>
            <ac:spMk id="2" creationId="{BB076921-ED81-4B69-94D6-F2F13FDED86C}"/>
          </ac:spMkLst>
        </pc:spChg>
        <pc:spChg chg="mod">
          <ac:chgData name="川下 晴久" userId="a9ceefe8e9b56a0c" providerId="LiveId" clId="{D2782A62-4739-4E2C-A4AB-2709B4DD8284}" dt="2023-02-06T00:32:39.388" v="1362"/>
          <ac:spMkLst>
            <pc:docMk/>
            <pc:sldMk cId="74966645" sldId="259"/>
            <ac:spMk id="9" creationId="{58753AC2-F723-473C-8C1A-FF422C6B8A5B}"/>
          </ac:spMkLst>
        </pc:spChg>
        <pc:spChg chg="add mod">
          <ac:chgData name="川下 晴久" userId="a9ceefe8e9b56a0c" providerId="LiveId" clId="{D2782A62-4739-4E2C-A4AB-2709B4DD8284}" dt="2023-02-06T00:39:21.255" v="1376" actId="1076"/>
          <ac:spMkLst>
            <pc:docMk/>
            <pc:sldMk cId="74966645" sldId="259"/>
            <ac:spMk id="11" creationId="{073D380A-92E4-7A6B-EAA6-2A393D5F1AFF}"/>
          </ac:spMkLst>
        </pc:spChg>
        <pc:spChg chg="add mod">
          <ac:chgData name="川下 晴久" userId="a9ceefe8e9b56a0c" providerId="LiveId" clId="{D2782A62-4739-4E2C-A4AB-2709B4DD8284}" dt="2023-02-06T00:40:54.811" v="1383" actId="1076"/>
          <ac:spMkLst>
            <pc:docMk/>
            <pc:sldMk cId="74966645" sldId="259"/>
            <ac:spMk id="15" creationId="{1B57FE01-E677-6AB6-2ADF-2C9F40C62804}"/>
          </ac:spMkLst>
        </pc:spChg>
        <pc:spChg chg="add mod">
          <ac:chgData name="川下 晴久" userId="a9ceefe8e9b56a0c" providerId="LiveId" clId="{D2782A62-4739-4E2C-A4AB-2709B4DD8284}" dt="2023-02-06T00:41:26.496" v="1386" actId="1076"/>
          <ac:spMkLst>
            <pc:docMk/>
            <pc:sldMk cId="74966645" sldId="259"/>
            <ac:spMk id="16" creationId="{847D5008-D8C8-CF9C-5861-0A5FD4CEC5FE}"/>
          </ac:spMkLst>
        </pc:spChg>
        <pc:spChg chg="add mod">
          <ac:chgData name="川下 晴久" userId="a9ceefe8e9b56a0c" providerId="LiveId" clId="{D2782A62-4739-4E2C-A4AB-2709B4DD8284}" dt="2023-02-06T00:41:57.607" v="1388" actId="1076"/>
          <ac:spMkLst>
            <pc:docMk/>
            <pc:sldMk cId="74966645" sldId="259"/>
            <ac:spMk id="22" creationId="{6D1A415E-8FAE-7369-E9F5-0BAAC64950F2}"/>
          </ac:spMkLst>
        </pc:spChg>
        <pc:spChg chg="mod">
          <ac:chgData name="川下 晴久" userId="a9ceefe8e9b56a0c" providerId="LiveId" clId="{D2782A62-4739-4E2C-A4AB-2709B4DD8284}" dt="2023-02-06T00:32:55.275" v="1364" actId="1076"/>
          <ac:spMkLst>
            <pc:docMk/>
            <pc:sldMk cId="74966645" sldId="259"/>
            <ac:spMk id="24" creationId="{693153DC-6694-4B2D-96D3-7A42A22890FC}"/>
          </ac:spMkLst>
        </pc:spChg>
        <pc:spChg chg="mod">
          <ac:chgData name="川下 晴久" userId="a9ceefe8e9b56a0c" providerId="LiveId" clId="{D2782A62-4739-4E2C-A4AB-2709B4DD8284}" dt="2023-02-06T00:33:03.341" v="1365" actId="1076"/>
          <ac:spMkLst>
            <pc:docMk/>
            <pc:sldMk cId="74966645" sldId="259"/>
            <ac:spMk id="25" creationId="{3B32890E-9D8B-4828-B6A8-5EF3F5B0AF0C}"/>
          </ac:spMkLst>
        </pc:spChg>
        <pc:spChg chg="mod">
          <ac:chgData name="川下 晴久" userId="a9ceefe8e9b56a0c" providerId="LiveId" clId="{D2782A62-4739-4E2C-A4AB-2709B4DD8284}" dt="2023-02-06T00:39:24.954" v="1377" actId="1076"/>
          <ac:spMkLst>
            <pc:docMk/>
            <pc:sldMk cId="74966645" sldId="259"/>
            <ac:spMk id="26" creationId="{D679BF9F-3D05-4671-B214-5AF2D238B6B9}"/>
          </ac:spMkLst>
        </pc:spChg>
        <pc:spChg chg="add mod">
          <ac:chgData name="川下 晴久" userId="a9ceefe8e9b56a0c" providerId="LiveId" clId="{D2782A62-4739-4E2C-A4AB-2709B4DD8284}" dt="2023-02-08T00:03:24.139" v="1653" actId="1076"/>
          <ac:spMkLst>
            <pc:docMk/>
            <pc:sldMk cId="74966645" sldId="259"/>
            <ac:spMk id="27" creationId="{4DC79984-C7E8-ACDE-B60F-F2CBDAAB3D97}"/>
          </ac:spMkLst>
        </pc:spChg>
        <pc:spChg chg="del mod">
          <ac:chgData name="川下 晴久" userId="a9ceefe8e9b56a0c" providerId="LiveId" clId="{D2782A62-4739-4E2C-A4AB-2709B4DD8284}" dt="2023-02-06T00:30:56.970" v="1311" actId="478"/>
          <ac:spMkLst>
            <pc:docMk/>
            <pc:sldMk cId="74966645" sldId="259"/>
            <ac:spMk id="27" creationId="{79551B8B-FF09-4257-B92D-44ECE8BA32E8}"/>
          </ac:spMkLst>
        </pc:spChg>
        <pc:spChg chg="mod">
          <ac:chgData name="川下 晴久" userId="a9ceefe8e9b56a0c" providerId="LiveId" clId="{D2782A62-4739-4E2C-A4AB-2709B4DD8284}" dt="2023-02-06T00:38:51.351" v="1375" actId="1076"/>
          <ac:spMkLst>
            <pc:docMk/>
            <pc:sldMk cId="74966645" sldId="259"/>
            <ac:spMk id="28" creationId="{4B2B5B59-F9D4-4D26-ABE0-32D6156CAE76}"/>
          </ac:spMkLst>
        </pc:spChg>
        <pc:spChg chg="mod">
          <ac:chgData name="川下 晴久" userId="a9ceefe8e9b56a0c" providerId="LiveId" clId="{D2782A62-4739-4E2C-A4AB-2709B4DD8284}" dt="2023-02-06T00:38:46.499" v="1374" actId="1076"/>
          <ac:spMkLst>
            <pc:docMk/>
            <pc:sldMk cId="74966645" sldId="259"/>
            <ac:spMk id="30" creationId="{FA42CA38-AF96-4575-902B-55525FDACC5F}"/>
          </ac:spMkLst>
        </pc:spChg>
        <pc:spChg chg="mod">
          <ac:chgData name="川下 晴久" userId="a9ceefe8e9b56a0c" providerId="LiveId" clId="{D2782A62-4739-4E2C-A4AB-2709B4DD8284}" dt="2023-02-06T00:37:42.619" v="1370" actId="164"/>
          <ac:spMkLst>
            <pc:docMk/>
            <pc:sldMk cId="74966645" sldId="259"/>
            <ac:spMk id="31" creationId="{C7173FBB-6D92-4D6E-8FCA-963B31EAF3EE}"/>
          </ac:spMkLst>
        </pc:spChg>
        <pc:spChg chg="mod">
          <ac:chgData name="川下 晴久" userId="a9ceefe8e9b56a0c" providerId="LiveId" clId="{D2782A62-4739-4E2C-A4AB-2709B4DD8284}" dt="2023-02-06T00:38:23.841" v="1372" actId="164"/>
          <ac:spMkLst>
            <pc:docMk/>
            <pc:sldMk cId="74966645" sldId="259"/>
            <ac:spMk id="32" creationId="{BAC15590-E74B-4663-AE71-D22A66D04EA3}"/>
          </ac:spMkLst>
        </pc:spChg>
        <pc:spChg chg="mod">
          <ac:chgData name="川下 晴久" userId="a9ceefe8e9b56a0c" providerId="LiveId" clId="{D2782A62-4739-4E2C-A4AB-2709B4DD8284}" dt="2023-02-06T00:37:42.619" v="1370" actId="164"/>
          <ac:spMkLst>
            <pc:docMk/>
            <pc:sldMk cId="74966645" sldId="259"/>
            <ac:spMk id="33" creationId="{0BD47560-98A0-40AE-93BF-71E9D38201F6}"/>
          </ac:spMkLst>
        </pc:spChg>
        <pc:spChg chg="mod">
          <ac:chgData name="川下 晴久" userId="a9ceefe8e9b56a0c" providerId="LiveId" clId="{D2782A62-4739-4E2C-A4AB-2709B4DD8284}" dt="2023-02-06T00:38:23.841" v="1372" actId="164"/>
          <ac:spMkLst>
            <pc:docMk/>
            <pc:sldMk cId="74966645" sldId="259"/>
            <ac:spMk id="34" creationId="{E39F2BF3-1369-4B5C-ABBF-270C3B0F9340}"/>
          </ac:spMkLst>
        </pc:spChg>
        <pc:grpChg chg="mod">
          <ac:chgData name="川下 晴久" userId="a9ceefe8e9b56a0c" providerId="LiveId" clId="{D2782A62-4739-4E2C-A4AB-2709B4DD8284}" dt="2023-02-06T00:32:49.773" v="1363" actId="1076"/>
          <ac:grpSpMkLst>
            <pc:docMk/>
            <pc:sldMk cId="74966645" sldId="259"/>
            <ac:grpSpMk id="10" creationId="{AC40D185-0B60-4290-BBC3-46A71B158194}"/>
          </ac:grpSpMkLst>
        </pc:grpChg>
        <pc:grpChg chg="add mod">
          <ac:chgData name="川下 晴久" userId="a9ceefe8e9b56a0c" providerId="LiveId" clId="{D2782A62-4739-4E2C-A4AB-2709B4DD8284}" dt="2023-02-06T00:37:48.914" v="1371" actId="1076"/>
          <ac:grpSpMkLst>
            <pc:docMk/>
            <pc:sldMk cId="74966645" sldId="259"/>
            <ac:grpSpMk id="13" creationId="{32289511-4637-EF21-0A99-75CF99403720}"/>
          </ac:grpSpMkLst>
        </pc:grpChg>
        <pc:grpChg chg="add mod">
          <ac:chgData name="川下 晴久" userId="a9ceefe8e9b56a0c" providerId="LiveId" clId="{D2782A62-4739-4E2C-A4AB-2709B4DD8284}" dt="2023-02-06T00:39:42.069" v="1380" actId="1076"/>
          <ac:grpSpMkLst>
            <pc:docMk/>
            <pc:sldMk cId="74966645" sldId="259"/>
            <ac:grpSpMk id="14" creationId="{DA03342D-BC3D-1724-7DBB-543F7C052B3E}"/>
          </ac:grpSpMkLst>
        </pc:grpChg>
      </pc:sldChg>
      <pc:sldChg chg="addSp delSp modSp del mod">
        <pc:chgData name="川下 晴久" userId="a9ceefe8e9b56a0c" providerId="LiveId" clId="{D2782A62-4739-4E2C-A4AB-2709B4DD8284}" dt="2023-07-30T06:45:23.731" v="17619" actId="1076"/>
        <pc:sldMkLst>
          <pc:docMk/>
          <pc:sldMk cId="1295652867" sldId="260"/>
        </pc:sldMkLst>
        <pc:spChg chg="del mod">
          <ac:chgData name="川下 晴久" userId="a9ceefe8e9b56a0c" providerId="LiveId" clId="{D2782A62-4739-4E2C-A4AB-2709B4DD8284}" dt="2023-02-09T01:22:33.084" v="1657" actId="21"/>
          <ac:spMkLst>
            <pc:docMk/>
            <pc:sldMk cId="1295652867" sldId="260"/>
            <ac:spMk id="2" creationId="{78023B5C-9A01-42A7-B878-00FB90D8FBC9}"/>
          </ac:spMkLst>
        </pc:spChg>
        <pc:spChg chg="mod">
          <ac:chgData name="川下 晴久" userId="a9ceefe8e9b56a0c" providerId="LiveId" clId="{D2782A62-4739-4E2C-A4AB-2709B4DD8284}" dt="2023-02-22T00:11:34.742" v="7519" actId="1076"/>
          <ac:spMkLst>
            <pc:docMk/>
            <pc:sldMk cId="1295652867" sldId="260"/>
            <ac:spMk id="3" creationId="{C36FF632-1B7F-4A86-98AE-D1DFF6F7137B}"/>
          </ac:spMkLst>
        </pc:spChg>
        <pc:spChg chg="del">
          <ac:chgData name="川下 晴久" userId="a9ceefe8e9b56a0c" providerId="LiveId" clId="{D2782A62-4739-4E2C-A4AB-2709B4DD8284}" dt="2023-02-09T01:21:59.694" v="1654" actId="21"/>
          <ac:spMkLst>
            <pc:docMk/>
            <pc:sldMk cId="1295652867" sldId="260"/>
            <ac:spMk id="4" creationId="{E067955D-A582-49A2-BF58-9997AF980ED9}"/>
          </ac:spMkLst>
        </pc:spChg>
        <pc:spChg chg="mod">
          <ac:chgData name="川下 晴久" userId="a9ceefe8e9b56a0c" providerId="LiveId" clId="{D2782A62-4739-4E2C-A4AB-2709B4DD8284}" dt="2023-02-09T01:24:45.776" v="1669" actId="164"/>
          <ac:spMkLst>
            <pc:docMk/>
            <pc:sldMk cId="1295652867" sldId="260"/>
            <ac:spMk id="5" creationId="{9BC76A30-B0F4-4459-84A5-922DBC33453D}"/>
          </ac:spMkLst>
        </pc:spChg>
        <pc:spChg chg="mod">
          <ac:chgData name="川下 晴久" userId="a9ceefe8e9b56a0c" providerId="LiveId" clId="{D2782A62-4739-4E2C-A4AB-2709B4DD8284}" dt="2023-02-09T01:24:45.776" v="1669" actId="164"/>
          <ac:spMkLst>
            <pc:docMk/>
            <pc:sldMk cId="1295652867" sldId="260"/>
            <ac:spMk id="6" creationId="{033B7A15-CF7A-4706-99C2-8F6635962EFB}"/>
          </ac:spMkLst>
        </pc:spChg>
        <pc:spChg chg="del mod">
          <ac:chgData name="川下 晴久" userId="a9ceefe8e9b56a0c" providerId="LiveId" clId="{D2782A62-4739-4E2C-A4AB-2709B4DD8284}" dt="2023-07-30T06:44:31.507" v="17601" actId="478"/>
          <ac:spMkLst>
            <pc:docMk/>
            <pc:sldMk cId="1295652867" sldId="260"/>
            <ac:spMk id="7" creationId="{F4D08754-9696-4FE9-9580-38C33F64D02E}"/>
          </ac:spMkLst>
        </pc:spChg>
        <pc:spChg chg="add mod">
          <ac:chgData name="川下 晴久" userId="a9ceefe8e9b56a0c" providerId="LiveId" clId="{D2782A62-4739-4E2C-A4AB-2709B4DD8284}" dt="2023-07-30T06:45:23.731" v="17619" actId="1076"/>
          <ac:spMkLst>
            <pc:docMk/>
            <pc:sldMk cId="1295652867" sldId="260"/>
            <ac:spMk id="8" creationId="{B0B3CEBA-B8A1-A0B9-6AD1-8A4E15F51CCB}"/>
          </ac:spMkLst>
        </pc:spChg>
        <pc:spChg chg="mod">
          <ac:chgData name="川下 晴久" userId="a9ceefe8e9b56a0c" providerId="LiveId" clId="{D2782A62-4739-4E2C-A4AB-2709B4DD8284}" dt="2023-02-22T00:11:30.231" v="7518" actId="1076"/>
          <ac:spMkLst>
            <pc:docMk/>
            <pc:sldMk cId="1295652867" sldId="260"/>
            <ac:spMk id="9" creationId="{76784349-A56B-4BB6-9ACE-0A87299FA04E}"/>
          </ac:spMkLst>
        </pc:spChg>
        <pc:spChg chg="mod">
          <ac:chgData name="川下 晴久" userId="a9ceefe8e9b56a0c" providerId="LiveId" clId="{D2782A62-4739-4E2C-A4AB-2709B4DD8284}" dt="2023-02-22T00:11:43.012" v="7521" actId="1076"/>
          <ac:spMkLst>
            <pc:docMk/>
            <pc:sldMk cId="1295652867" sldId="260"/>
            <ac:spMk id="12" creationId="{AF049F41-9BB6-487E-A75F-0324442D3A75}"/>
          </ac:spMkLst>
        </pc:spChg>
        <pc:spChg chg="mod">
          <ac:chgData name="川下 晴久" userId="a9ceefe8e9b56a0c" providerId="LiveId" clId="{D2782A62-4739-4E2C-A4AB-2709B4DD8284}" dt="2023-02-22T00:11:46.365" v="7522" actId="1076"/>
          <ac:spMkLst>
            <pc:docMk/>
            <pc:sldMk cId="1295652867" sldId="260"/>
            <ac:spMk id="13" creationId="{CF5EC6CB-9A5A-46DC-8311-D22DE5A388A7}"/>
          </ac:spMkLst>
        </pc:spChg>
        <pc:spChg chg="mod">
          <ac:chgData name="川下 晴久" userId="a9ceefe8e9b56a0c" providerId="LiveId" clId="{D2782A62-4739-4E2C-A4AB-2709B4DD8284}" dt="2023-02-22T00:11:49.829" v="7523" actId="1076"/>
          <ac:spMkLst>
            <pc:docMk/>
            <pc:sldMk cId="1295652867" sldId="260"/>
            <ac:spMk id="14" creationId="{88B88020-DE84-4C39-A63F-C3E71DCDA9A5}"/>
          </ac:spMkLst>
        </pc:spChg>
        <pc:spChg chg="mod">
          <ac:chgData name="川下 晴久" userId="a9ceefe8e9b56a0c" providerId="LiveId" clId="{D2782A62-4739-4E2C-A4AB-2709B4DD8284}" dt="2023-02-22T00:11:55.341" v="7524" actId="1076"/>
          <ac:spMkLst>
            <pc:docMk/>
            <pc:sldMk cId="1295652867" sldId="260"/>
            <ac:spMk id="15" creationId="{5318B20A-CA32-4C3E-8035-0945AA7649B1}"/>
          </ac:spMkLst>
        </pc:spChg>
        <pc:grpChg chg="add del mod">
          <ac:chgData name="川下 晴久" userId="a9ceefe8e9b56a0c" providerId="LiveId" clId="{D2782A62-4739-4E2C-A4AB-2709B4DD8284}" dt="2023-02-09T01:24:55.323" v="1670" actId="21"/>
          <ac:grpSpMkLst>
            <pc:docMk/>
            <pc:sldMk cId="1295652867" sldId="260"/>
            <ac:grpSpMk id="8" creationId="{B1699F84-DF96-168D-D00D-3A5A7E68FE97}"/>
          </ac:grpSpMkLst>
        </pc:grpChg>
        <pc:graphicFrameChg chg="mod">
          <ac:chgData name="川下 晴久" userId="a9ceefe8e9b56a0c" providerId="LiveId" clId="{D2782A62-4739-4E2C-A4AB-2709B4DD8284}" dt="2023-02-22T00:11:38.623" v="7520" actId="1076"/>
          <ac:graphicFrameMkLst>
            <pc:docMk/>
            <pc:sldMk cId="1295652867" sldId="260"/>
            <ac:graphicFrameMk id="11" creationId="{6A801070-6BE0-4117-AF70-400E3070E686}"/>
          </ac:graphicFrameMkLst>
        </pc:graphicFrameChg>
      </pc:sldChg>
      <pc:sldChg chg="del">
        <pc:chgData name="川下 晴久" userId="a9ceefe8e9b56a0c" providerId="LiveId" clId="{D2782A62-4739-4E2C-A4AB-2709B4DD8284}" dt="2023-03-26T02:07:02.315" v="15889" actId="2696"/>
        <pc:sldMkLst>
          <pc:docMk/>
          <pc:sldMk cId="2515677727" sldId="261"/>
        </pc:sldMkLst>
      </pc:sldChg>
      <pc:sldChg chg="del">
        <pc:chgData name="川下 晴久" userId="a9ceefe8e9b56a0c" providerId="LiveId" clId="{D2782A62-4739-4E2C-A4AB-2709B4DD8284}" dt="2023-03-26T02:07:09.057" v="15890" actId="2696"/>
        <pc:sldMkLst>
          <pc:docMk/>
          <pc:sldMk cId="628545081" sldId="262"/>
        </pc:sldMkLst>
      </pc:sldChg>
      <pc:sldChg chg="del">
        <pc:chgData name="川下 晴久" userId="a9ceefe8e9b56a0c" providerId="LiveId" clId="{D2782A62-4739-4E2C-A4AB-2709B4DD8284}" dt="2023-03-26T02:07:13.480" v="15891" actId="2696"/>
        <pc:sldMkLst>
          <pc:docMk/>
          <pc:sldMk cId="1272521240" sldId="263"/>
        </pc:sldMkLst>
      </pc:sldChg>
      <pc:sldChg chg="modSp del mod">
        <pc:chgData name="川下 晴久" userId="a9ceefe8e9b56a0c" providerId="LiveId" clId="{D2782A62-4739-4E2C-A4AB-2709B4DD8284}" dt="2023-02-16T01:14:35.372" v="4962" actId="2696"/>
        <pc:sldMkLst>
          <pc:docMk/>
          <pc:sldMk cId="3551796288" sldId="264"/>
        </pc:sldMkLst>
        <pc:spChg chg="mod">
          <ac:chgData name="川下 晴久" userId="a9ceefe8e9b56a0c" providerId="LiveId" clId="{D2782A62-4739-4E2C-A4AB-2709B4DD8284}" dt="2022-11-10T00:58:49.607" v="885" actId="1076"/>
          <ac:spMkLst>
            <pc:docMk/>
            <pc:sldMk cId="3551796288" sldId="264"/>
            <ac:spMk id="16" creationId="{4092DA89-8598-4A11-9A3F-CD2D19F5856A}"/>
          </ac:spMkLst>
        </pc:spChg>
      </pc:sldChg>
      <pc:sldChg chg="del">
        <pc:chgData name="川下 晴久" userId="a9ceefe8e9b56a0c" providerId="LiveId" clId="{D2782A62-4739-4E2C-A4AB-2709B4DD8284}" dt="2023-02-16T01:14:39.743" v="4963" actId="2696"/>
        <pc:sldMkLst>
          <pc:docMk/>
          <pc:sldMk cId="3340594529" sldId="265"/>
        </pc:sldMkLst>
      </pc:sldChg>
      <pc:sldChg chg="delSp modSp del mod ord">
        <pc:chgData name="川下 晴久" userId="a9ceefe8e9b56a0c" providerId="LiveId" clId="{D2782A62-4739-4E2C-A4AB-2709B4DD8284}" dt="2023-02-06T00:42:15.260" v="1389" actId="2696"/>
        <pc:sldMkLst>
          <pc:docMk/>
          <pc:sldMk cId="1013685816" sldId="329"/>
        </pc:sldMkLst>
        <pc:spChg chg="del">
          <ac:chgData name="川下 晴久" userId="a9ceefe8e9b56a0c" providerId="LiveId" clId="{D2782A62-4739-4E2C-A4AB-2709B4DD8284}" dt="2023-02-06T00:40:31.922" v="1381" actId="21"/>
          <ac:spMkLst>
            <pc:docMk/>
            <pc:sldMk cId="1013685816" sldId="329"/>
            <ac:spMk id="20" creationId="{C4B98795-CCA5-4EE2-8946-AE100626E132}"/>
          </ac:spMkLst>
        </pc:spChg>
        <pc:spChg chg="del">
          <ac:chgData name="川下 晴久" userId="a9ceefe8e9b56a0c" providerId="LiveId" clId="{D2782A62-4739-4E2C-A4AB-2709B4DD8284}" dt="2023-02-06T00:41:12.177" v="1384" actId="21"/>
          <ac:spMkLst>
            <pc:docMk/>
            <pc:sldMk cId="1013685816" sldId="329"/>
            <ac:spMk id="22" creationId="{180EAADC-19BA-49A7-8A48-0E753B14473F}"/>
          </ac:spMkLst>
        </pc:spChg>
        <pc:grpChg chg="mod">
          <ac:chgData name="川下 晴久" userId="a9ceefe8e9b56a0c" providerId="LiveId" clId="{D2782A62-4739-4E2C-A4AB-2709B4DD8284}" dt="2023-02-06T00:28:28.108" v="1290" actId="1076"/>
          <ac:grpSpMkLst>
            <pc:docMk/>
            <pc:sldMk cId="1013685816" sldId="329"/>
            <ac:grpSpMk id="4" creationId="{475B34CD-37A9-4E4C-94F6-8093FD676EAE}"/>
          </ac:grpSpMkLst>
        </pc:grpChg>
      </pc:sldChg>
      <pc:sldChg chg="addSp delSp modSp mod ord">
        <pc:chgData name="川下 晴久" userId="a9ceefe8e9b56a0c" providerId="LiveId" clId="{D2782A62-4739-4E2C-A4AB-2709B4DD8284}" dt="2023-04-04T00:36:50.500" v="16053" actId="1076"/>
        <pc:sldMkLst>
          <pc:docMk/>
          <pc:sldMk cId="3822345547" sldId="330"/>
        </pc:sldMkLst>
        <pc:spChg chg="mod">
          <ac:chgData name="川下 晴久" userId="a9ceefe8e9b56a0c" providerId="LiveId" clId="{D2782A62-4739-4E2C-A4AB-2709B4DD8284}" dt="2023-02-07T00:28:43.018" v="1591" actId="1076"/>
          <ac:spMkLst>
            <pc:docMk/>
            <pc:sldMk cId="3822345547" sldId="330"/>
            <ac:spMk id="4" creationId="{F6E18F13-5E7E-40D5-8ED4-0C47D027EC71}"/>
          </ac:spMkLst>
        </pc:spChg>
        <pc:spChg chg="mod">
          <ac:chgData name="川下 晴久" userId="a9ceefe8e9b56a0c" providerId="LiveId" clId="{D2782A62-4739-4E2C-A4AB-2709B4DD8284}" dt="2023-04-04T00:33:16.932" v="15982" actId="20577"/>
          <ac:spMkLst>
            <pc:docMk/>
            <pc:sldMk cId="3822345547" sldId="330"/>
            <ac:spMk id="5" creationId="{541F5022-4654-4A2A-8030-32298994DD6E}"/>
          </ac:spMkLst>
        </pc:spChg>
        <pc:spChg chg="mod">
          <ac:chgData name="川下 晴久" userId="a9ceefe8e9b56a0c" providerId="LiveId" clId="{D2782A62-4739-4E2C-A4AB-2709B4DD8284}" dt="2023-02-07T00:28:28.817" v="1589" actId="1076"/>
          <ac:spMkLst>
            <pc:docMk/>
            <pc:sldMk cId="3822345547" sldId="330"/>
            <ac:spMk id="6" creationId="{4DE0FCD1-5600-4DF6-AEB9-0A5494E14511}"/>
          </ac:spMkLst>
        </pc:spChg>
        <pc:spChg chg="mod">
          <ac:chgData name="川下 晴久" userId="a9ceefe8e9b56a0c" providerId="LiveId" clId="{D2782A62-4739-4E2C-A4AB-2709B4DD8284}" dt="2023-02-07T00:28:24.395" v="1588" actId="1076"/>
          <ac:spMkLst>
            <pc:docMk/>
            <pc:sldMk cId="3822345547" sldId="330"/>
            <ac:spMk id="7" creationId="{D1501D1A-50BC-4BAD-B9EA-DF322A30656F}"/>
          </ac:spMkLst>
        </pc:spChg>
        <pc:spChg chg="mod">
          <ac:chgData name="川下 晴久" userId="a9ceefe8e9b56a0c" providerId="LiveId" clId="{D2782A62-4739-4E2C-A4AB-2709B4DD8284}" dt="2023-04-04T00:36:50.500" v="16053" actId="1076"/>
          <ac:spMkLst>
            <pc:docMk/>
            <pc:sldMk cId="3822345547" sldId="330"/>
            <ac:spMk id="8" creationId="{07CAD507-4A83-44C4-9B7A-7A2176FDBF1D}"/>
          </ac:spMkLst>
        </pc:spChg>
        <pc:spChg chg="add mod">
          <ac:chgData name="川下 晴久" userId="a9ceefe8e9b56a0c" providerId="LiveId" clId="{D2782A62-4739-4E2C-A4AB-2709B4DD8284}" dt="2023-02-07T00:29:22.959" v="1616"/>
          <ac:spMkLst>
            <pc:docMk/>
            <pc:sldMk cId="3822345547" sldId="330"/>
            <ac:spMk id="11" creationId="{F4AC3236-8237-2542-C652-A24480F5A9F5}"/>
          </ac:spMkLst>
        </pc:spChg>
        <pc:spChg chg="add del mod">
          <ac:chgData name="川下 晴久" userId="a9ceefe8e9b56a0c" providerId="LiveId" clId="{D2782A62-4739-4E2C-A4AB-2709B4DD8284}" dt="2023-04-04T00:33:21.148" v="15984"/>
          <ac:spMkLst>
            <pc:docMk/>
            <pc:sldMk cId="3822345547" sldId="330"/>
            <ac:spMk id="12" creationId="{70F3DB3A-B532-72B8-FCA6-36505D4FD18A}"/>
          </ac:spMkLst>
        </pc:spChg>
        <pc:spChg chg="add del">
          <ac:chgData name="川下 晴久" userId="a9ceefe8e9b56a0c" providerId="LiveId" clId="{D2782A62-4739-4E2C-A4AB-2709B4DD8284}" dt="2023-04-04T00:33:50.824" v="15986" actId="478"/>
          <ac:spMkLst>
            <pc:docMk/>
            <pc:sldMk cId="3822345547" sldId="330"/>
            <ac:spMk id="13" creationId="{5EAB53E3-6E73-8114-8F40-6A28257EA09A}"/>
          </ac:spMkLst>
        </pc:spChg>
        <pc:spChg chg="add mod">
          <ac:chgData name="川下 晴久" userId="a9ceefe8e9b56a0c" providerId="LiveId" clId="{D2782A62-4739-4E2C-A4AB-2709B4DD8284}" dt="2023-04-04T00:36:45.348" v="16052" actId="1076"/>
          <ac:spMkLst>
            <pc:docMk/>
            <pc:sldMk cId="3822345547" sldId="330"/>
            <ac:spMk id="17" creationId="{8C75727E-D1D2-7C5A-B6AE-1CD632DC49AA}"/>
          </ac:spMkLst>
        </pc:spChg>
        <pc:spChg chg="mod topLvl">
          <ac:chgData name="川下 晴久" userId="a9ceefe8e9b56a0c" providerId="LiveId" clId="{D2782A62-4739-4E2C-A4AB-2709B4DD8284}" dt="2023-02-13T00:12:53.974" v="3905" actId="165"/>
          <ac:spMkLst>
            <pc:docMk/>
            <pc:sldMk cId="3822345547" sldId="330"/>
            <ac:spMk id="31" creationId="{4AA88D22-0FD3-4A3A-92D4-5C58A8C935F1}"/>
          </ac:spMkLst>
        </pc:spChg>
        <pc:spChg chg="add del mod">
          <ac:chgData name="川下 晴久" userId="a9ceefe8e9b56a0c" providerId="LiveId" clId="{D2782A62-4739-4E2C-A4AB-2709B4DD8284}" dt="2023-04-04T00:36:36.544" v="16051" actId="478"/>
          <ac:spMkLst>
            <pc:docMk/>
            <pc:sldMk cId="3822345547" sldId="330"/>
            <ac:spMk id="39" creationId="{4F3A5A7B-DEF7-6E2A-DE4B-D7D47E7BD002}"/>
          </ac:spMkLst>
        </pc:spChg>
        <pc:spChg chg="mod">
          <ac:chgData name="川下 晴久" userId="a9ceefe8e9b56a0c" providerId="LiveId" clId="{D2782A62-4739-4E2C-A4AB-2709B4DD8284}" dt="2023-04-04T00:31:54.447" v="15967" actId="20577"/>
          <ac:spMkLst>
            <pc:docMk/>
            <pc:sldMk cId="3822345547" sldId="330"/>
            <ac:spMk id="42" creationId="{A917DE66-DFCE-4E8D-8DFB-FAD0F0C52078}"/>
          </ac:spMkLst>
        </pc:spChg>
        <pc:spChg chg="mod topLvl">
          <ac:chgData name="川下 晴久" userId="a9ceefe8e9b56a0c" providerId="LiveId" clId="{D2782A62-4739-4E2C-A4AB-2709B4DD8284}" dt="2023-02-13T00:12:53.974" v="3905" actId="165"/>
          <ac:spMkLst>
            <pc:docMk/>
            <pc:sldMk cId="3822345547" sldId="330"/>
            <ac:spMk id="45" creationId="{7CC99FD6-9689-4E8C-8617-FDA19135C5CF}"/>
          </ac:spMkLst>
        </pc:spChg>
        <pc:spChg chg="mod topLvl">
          <ac:chgData name="川下 晴久" userId="a9ceefe8e9b56a0c" providerId="LiveId" clId="{D2782A62-4739-4E2C-A4AB-2709B4DD8284}" dt="2023-03-07T00:42:38.510" v="10272" actId="2"/>
          <ac:spMkLst>
            <pc:docMk/>
            <pc:sldMk cId="3822345547" sldId="330"/>
            <ac:spMk id="46" creationId="{F360095D-8979-4F2C-9E53-3FBAFDED6315}"/>
          </ac:spMkLst>
        </pc:spChg>
        <pc:grpChg chg="del">
          <ac:chgData name="川下 晴久" userId="a9ceefe8e9b56a0c" providerId="LiveId" clId="{D2782A62-4739-4E2C-A4AB-2709B4DD8284}" dt="2023-02-13T00:12:53.974" v="3905" actId="165"/>
          <ac:grpSpMkLst>
            <pc:docMk/>
            <pc:sldMk cId="3822345547" sldId="330"/>
            <ac:grpSpMk id="47" creationId="{D46F1BC1-2E2A-4AC9-8BA0-562D72533C15}"/>
          </ac:grpSpMkLst>
        </pc:grpChg>
      </pc:sldChg>
      <pc:sldChg chg="ord">
        <pc:chgData name="川下 晴久" userId="a9ceefe8e9b56a0c" providerId="LiveId" clId="{D2782A62-4739-4E2C-A4AB-2709B4DD8284}" dt="2023-02-06T00:25:23.585" v="1286"/>
        <pc:sldMkLst>
          <pc:docMk/>
          <pc:sldMk cId="3020506361" sldId="331"/>
        </pc:sldMkLst>
      </pc:sldChg>
      <pc:sldChg chg="addSp delSp modSp mod ord">
        <pc:chgData name="川下 晴久" userId="a9ceefe8e9b56a0c" providerId="LiveId" clId="{D2782A62-4739-4E2C-A4AB-2709B4DD8284}" dt="2023-03-07T00:42:58.458" v="10274" actId="2"/>
        <pc:sldMkLst>
          <pc:docMk/>
          <pc:sldMk cId="611810208" sldId="332"/>
        </pc:sldMkLst>
        <pc:spChg chg="del">
          <ac:chgData name="川下 晴久" userId="a9ceefe8e9b56a0c" providerId="LiveId" clId="{D2782A62-4739-4E2C-A4AB-2709B4DD8284}" dt="2022-11-10T06:22:24.696" v="1208" actId="478"/>
          <ac:spMkLst>
            <pc:docMk/>
            <pc:sldMk cId="611810208" sldId="332"/>
            <ac:spMk id="2" creationId="{748C6510-49B1-4737-955B-B0E3FEC8A41B}"/>
          </ac:spMkLst>
        </pc:spChg>
        <pc:spChg chg="add del mod">
          <ac:chgData name="川下 晴久" userId="a9ceefe8e9b56a0c" providerId="LiveId" clId="{D2782A62-4739-4E2C-A4AB-2709B4DD8284}" dt="2023-03-07T00:42:58.458" v="10274" actId="2"/>
          <ac:spMkLst>
            <pc:docMk/>
            <pc:sldMk cId="611810208" sldId="332"/>
            <ac:spMk id="3" creationId="{16D65ACB-05A3-440A-8234-AC40E705BE20}"/>
          </ac:spMkLst>
        </pc:spChg>
        <pc:spChg chg="mod">
          <ac:chgData name="川下 晴久" userId="a9ceefe8e9b56a0c" providerId="LiveId" clId="{D2782A62-4739-4E2C-A4AB-2709B4DD8284}" dt="2023-02-09T01:23:48.131" v="1667" actId="1076"/>
          <ac:spMkLst>
            <pc:docMk/>
            <pc:sldMk cId="611810208" sldId="332"/>
            <ac:spMk id="4" creationId="{51476DA5-1211-4A42-82C8-3355B8B6D07B}"/>
          </ac:spMkLst>
        </pc:spChg>
        <pc:spChg chg="mod">
          <ac:chgData name="川下 晴久" userId="a9ceefe8e9b56a0c" providerId="LiveId" clId="{D2782A62-4739-4E2C-A4AB-2709B4DD8284}" dt="2023-02-09T01:23:54.981" v="1668" actId="1076"/>
          <ac:spMkLst>
            <pc:docMk/>
            <pc:sldMk cId="611810208" sldId="332"/>
            <ac:spMk id="5" creationId="{1147E88F-54AD-4ABC-8EE3-27CD39AFFE56}"/>
          </ac:spMkLst>
        </pc:spChg>
        <pc:spChg chg="add mod">
          <ac:chgData name="川下 晴久" userId="a9ceefe8e9b56a0c" providerId="LiveId" clId="{D2782A62-4739-4E2C-A4AB-2709B4DD8284}" dt="2023-02-09T01:22:16.349" v="1656" actId="1076"/>
          <ac:spMkLst>
            <pc:docMk/>
            <pc:sldMk cId="611810208" sldId="332"/>
            <ac:spMk id="7" creationId="{3546FC2F-7CF6-D8E4-4975-165A3EB497B1}"/>
          </ac:spMkLst>
        </pc:spChg>
        <pc:spChg chg="del">
          <ac:chgData name="川下 晴久" userId="a9ceefe8e9b56a0c" providerId="LiveId" clId="{D2782A62-4739-4E2C-A4AB-2709B4DD8284}" dt="2023-02-07T00:35:02.321" v="1627" actId="21"/>
          <ac:spMkLst>
            <pc:docMk/>
            <pc:sldMk cId="611810208" sldId="332"/>
            <ac:spMk id="7" creationId="{BC7DA4CE-7039-4E59-BA4A-22A5CCEB729D}"/>
          </ac:spMkLst>
        </pc:spChg>
        <pc:spChg chg="del">
          <ac:chgData name="川下 晴久" userId="a9ceefe8e9b56a0c" providerId="LiveId" clId="{D2782A62-4739-4E2C-A4AB-2709B4DD8284}" dt="2023-02-07T00:34:08.332" v="1622" actId="21"/>
          <ac:spMkLst>
            <pc:docMk/>
            <pc:sldMk cId="611810208" sldId="332"/>
            <ac:spMk id="8" creationId="{8F7878C1-B3F8-4EDC-B5AA-B06C44A94783}"/>
          </ac:spMkLst>
        </pc:spChg>
        <pc:spChg chg="add mod">
          <ac:chgData name="川下 晴久" userId="a9ceefe8e9b56a0c" providerId="LiveId" clId="{D2782A62-4739-4E2C-A4AB-2709B4DD8284}" dt="2023-02-09T01:25:28.627" v="1673" actId="1076"/>
          <ac:spMkLst>
            <pc:docMk/>
            <pc:sldMk cId="611810208" sldId="332"/>
            <ac:spMk id="8" creationId="{9783866F-EF18-6747-DE3F-5DC7A4FBFA0F}"/>
          </ac:spMkLst>
        </pc:spChg>
        <pc:spChg chg="add mod">
          <ac:chgData name="川下 晴久" userId="a9ceefe8e9b56a0c" providerId="LiveId" clId="{D2782A62-4739-4E2C-A4AB-2709B4DD8284}" dt="2022-11-10T06:05:54.272" v="1194"/>
          <ac:spMkLst>
            <pc:docMk/>
            <pc:sldMk cId="611810208" sldId="332"/>
            <ac:spMk id="9" creationId="{8CA3C3A3-E47B-5B8E-E4B7-2698F6BBB38C}"/>
          </ac:spMkLst>
        </pc:spChg>
        <pc:spChg chg="add mod">
          <ac:chgData name="川下 晴久" userId="a9ceefe8e9b56a0c" providerId="LiveId" clId="{D2782A62-4739-4E2C-A4AB-2709B4DD8284}" dt="2022-11-10T07:37:55.086" v="1209" actId="164"/>
          <ac:spMkLst>
            <pc:docMk/>
            <pc:sldMk cId="611810208" sldId="332"/>
            <ac:spMk id="10" creationId="{94938195-4AF5-A1C2-414C-26B5305E0955}"/>
          </ac:spMkLst>
        </pc:spChg>
        <pc:spChg chg="add mod">
          <ac:chgData name="川下 晴久" userId="a9ceefe8e9b56a0c" providerId="LiveId" clId="{D2782A62-4739-4E2C-A4AB-2709B4DD8284}" dt="2022-11-10T07:37:55.086" v="1209" actId="164"/>
          <ac:spMkLst>
            <pc:docMk/>
            <pc:sldMk cId="611810208" sldId="332"/>
            <ac:spMk id="13" creationId="{18D8E654-92D5-597A-8C2A-7EDA39520592}"/>
          </ac:spMkLst>
        </pc:spChg>
        <pc:spChg chg="mod">
          <ac:chgData name="川下 晴久" userId="a9ceefe8e9b56a0c" providerId="LiveId" clId="{D2782A62-4739-4E2C-A4AB-2709B4DD8284}" dt="2023-02-09T01:25:03.060" v="1671"/>
          <ac:spMkLst>
            <pc:docMk/>
            <pc:sldMk cId="611810208" sldId="332"/>
            <ac:spMk id="14" creationId="{0C40EF51-B2E0-C43C-FAC8-5867791FE11C}"/>
          </ac:spMkLst>
        </pc:spChg>
        <pc:spChg chg="add del mod">
          <ac:chgData name="川下 晴久" userId="a9ceefe8e9b56a0c" providerId="LiveId" clId="{D2782A62-4739-4E2C-A4AB-2709B4DD8284}" dt="2022-11-10T05:40:11.126" v="958" actId="478"/>
          <ac:spMkLst>
            <pc:docMk/>
            <pc:sldMk cId="611810208" sldId="332"/>
            <ac:spMk id="14" creationId="{C7ECD85B-BB82-0C94-35F3-1BEC63F9EAAF}"/>
          </ac:spMkLst>
        </pc:spChg>
        <pc:spChg chg="add mod">
          <ac:chgData name="川下 晴久" userId="a9ceefe8e9b56a0c" providerId="LiveId" clId="{D2782A62-4739-4E2C-A4AB-2709B4DD8284}" dt="2022-11-10T05:43:31.457" v="1031" actId="20577"/>
          <ac:spMkLst>
            <pc:docMk/>
            <pc:sldMk cId="611810208" sldId="332"/>
            <ac:spMk id="15" creationId="{0B3F9F82-BB00-336E-41FA-3B9A0F618142}"/>
          </ac:spMkLst>
        </pc:spChg>
        <pc:spChg chg="mod">
          <ac:chgData name="川下 晴久" userId="a9ceefe8e9b56a0c" providerId="LiveId" clId="{D2782A62-4739-4E2C-A4AB-2709B4DD8284}" dt="2023-02-09T01:25:03.060" v="1671"/>
          <ac:spMkLst>
            <pc:docMk/>
            <pc:sldMk cId="611810208" sldId="332"/>
            <ac:spMk id="16" creationId="{88C3B7A6-A694-74B8-BC09-52CFDFCCA0DF}"/>
          </ac:spMkLst>
        </pc:spChg>
        <pc:spChg chg="add mod">
          <ac:chgData name="川下 晴久" userId="a9ceefe8e9b56a0c" providerId="LiveId" clId="{D2782A62-4739-4E2C-A4AB-2709B4DD8284}" dt="2022-11-10T07:37:55.086" v="1209" actId="164"/>
          <ac:spMkLst>
            <pc:docMk/>
            <pc:sldMk cId="611810208" sldId="332"/>
            <ac:spMk id="23" creationId="{097E5CB4-A4D7-C7D9-062B-D892BC2B17E3}"/>
          </ac:spMkLst>
        </pc:spChg>
        <pc:spChg chg="add del mod">
          <ac:chgData name="川下 晴久" userId="a9ceefe8e9b56a0c" providerId="LiveId" clId="{D2782A62-4739-4E2C-A4AB-2709B4DD8284}" dt="2022-11-10T05:50:47.468" v="1072" actId="478"/>
          <ac:spMkLst>
            <pc:docMk/>
            <pc:sldMk cId="611810208" sldId="332"/>
            <ac:spMk id="25" creationId="{6D20A634-8808-7AEA-F17B-205644CCF5EB}"/>
          </ac:spMkLst>
        </pc:spChg>
        <pc:spChg chg="add del mod">
          <ac:chgData name="川下 晴久" userId="a9ceefe8e9b56a0c" providerId="LiveId" clId="{D2782A62-4739-4E2C-A4AB-2709B4DD8284}" dt="2022-11-10T05:58:17.296" v="1142"/>
          <ac:spMkLst>
            <pc:docMk/>
            <pc:sldMk cId="611810208" sldId="332"/>
            <ac:spMk id="26" creationId="{8DE4F2A1-E20C-61E0-9C43-D9A324264FF8}"/>
          </ac:spMkLst>
        </pc:spChg>
        <pc:spChg chg="add mod">
          <ac:chgData name="川下 晴久" userId="a9ceefe8e9b56a0c" providerId="LiveId" clId="{D2782A62-4739-4E2C-A4AB-2709B4DD8284}" dt="2022-11-10T06:03:43.343" v="1143" actId="1076"/>
          <ac:spMkLst>
            <pc:docMk/>
            <pc:sldMk cId="611810208" sldId="332"/>
            <ac:spMk id="29" creationId="{3AE0DBCD-3DDE-E489-AE86-313AD7B76A37}"/>
          </ac:spMkLst>
        </pc:spChg>
        <pc:spChg chg="add mod">
          <ac:chgData name="川下 晴久" userId="a9ceefe8e9b56a0c" providerId="LiveId" clId="{D2782A62-4739-4E2C-A4AB-2709B4DD8284}" dt="2022-11-10T06:03:59.339" v="1145" actId="1076"/>
          <ac:spMkLst>
            <pc:docMk/>
            <pc:sldMk cId="611810208" sldId="332"/>
            <ac:spMk id="30" creationId="{C8FD6704-D0B0-AABC-F31D-F22C18117A24}"/>
          </ac:spMkLst>
        </pc:spChg>
        <pc:spChg chg="add mod">
          <ac:chgData name="川下 晴久" userId="a9ceefe8e9b56a0c" providerId="LiveId" clId="{D2782A62-4739-4E2C-A4AB-2709B4DD8284}" dt="2022-11-10T07:38:25.882" v="1210" actId="1076"/>
          <ac:spMkLst>
            <pc:docMk/>
            <pc:sldMk cId="611810208" sldId="332"/>
            <ac:spMk id="31" creationId="{5B315CB7-440E-032A-219A-171D66AD50DF}"/>
          </ac:spMkLst>
        </pc:spChg>
        <pc:spChg chg="add del mod">
          <ac:chgData name="川下 晴久" userId="a9ceefe8e9b56a0c" providerId="LiveId" clId="{D2782A62-4739-4E2C-A4AB-2709B4DD8284}" dt="2022-11-10T06:05:55.687" v="1196"/>
          <ac:spMkLst>
            <pc:docMk/>
            <pc:sldMk cId="611810208" sldId="332"/>
            <ac:spMk id="2052" creationId="{2336C181-13E6-19C2-8CE3-D1E133267E9B}"/>
          </ac:spMkLst>
        </pc:spChg>
        <pc:grpChg chg="add mod">
          <ac:chgData name="川下 晴久" userId="a9ceefe8e9b56a0c" providerId="LiveId" clId="{D2782A62-4739-4E2C-A4AB-2709B4DD8284}" dt="2022-11-10T07:37:55.086" v="1209" actId="164"/>
          <ac:grpSpMkLst>
            <pc:docMk/>
            <pc:sldMk cId="611810208" sldId="332"/>
            <ac:grpSpMk id="2" creationId="{0598A2B9-1F85-1536-7EAE-92B6CD86193E}"/>
          </ac:grpSpMkLst>
        </pc:grpChg>
        <pc:grpChg chg="add mod">
          <ac:chgData name="川下 晴久" userId="a9ceefe8e9b56a0c" providerId="LiveId" clId="{D2782A62-4739-4E2C-A4AB-2709B4DD8284}" dt="2023-02-09T01:25:12.675" v="1672" actId="1076"/>
          <ac:grpSpMkLst>
            <pc:docMk/>
            <pc:sldMk cId="611810208" sldId="332"/>
            <ac:grpSpMk id="11" creationId="{E87215A3-394A-EB79-F2B7-DBCCAABEB57C}"/>
          </ac:grpSpMkLst>
        </pc:grpChg>
        <pc:picChg chg="mod">
          <ac:chgData name="川下 晴久" userId="a9ceefe8e9b56a0c" providerId="LiveId" clId="{D2782A62-4739-4E2C-A4AB-2709B4DD8284}" dt="2022-11-10T05:37:07.308" v="937" actId="1076"/>
          <ac:picMkLst>
            <pc:docMk/>
            <pc:sldMk cId="611810208" sldId="332"/>
            <ac:picMk id="2050" creationId="{825D3E22-247C-4B41-B148-DF163C4578A3}"/>
          </ac:picMkLst>
        </pc:picChg>
        <pc:cxnChg chg="add mod">
          <ac:chgData name="川下 晴久" userId="a9ceefe8e9b56a0c" providerId="LiveId" clId="{D2782A62-4739-4E2C-A4AB-2709B4DD8284}" dt="2022-11-10T05:45:35.776" v="1055" actId="14100"/>
          <ac:cxnSpMkLst>
            <pc:docMk/>
            <pc:sldMk cId="611810208" sldId="332"/>
            <ac:cxnSpMk id="12" creationId="{4A6E7AC9-D0B8-6DD1-4D23-BF40824C4B00}"/>
          </ac:cxnSpMkLst>
        </pc:cxnChg>
        <pc:cxnChg chg="add mod">
          <ac:chgData name="川下 晴久" userId="a9ceefe8e9b56a0c" providerId="LiveId" clId="{D2782A62-4739-4E2C-A4AB-2709B4DD8284}" dt="2022-11-10T05:45:09.503" v="1053" actId="1035"/>
          <ac:cxnSpMkLst>
            <pc:docMk/>
            <pc:sldMk cId="611810208" sldId="332"/>
            <ac:cxnSpMk id="17" creationId="{B0C364DF-26C8-3D91-8762-0E867726555C}"/>
          </ac:cxnSpMkLst>
        </pc:cxnChg>
        <pc:cxnChg chg="add mod">
          <ac:chgData name="川下 晴久" userId="a9ceefe8e9b56a0c" providerId="LiveId" clId="{D2782A62-4739-4E2C-A4AB-2709B4DD8284}" dt="2022-11-10T06:04:30.681" v="1150" actId="1076"/>
          <ac:cxnSpMkLst>
            <pc:docMk/>
            <pc:sldMk cId="611810208" sldId="332"/>
            <ac:cxnSpMk id="28" creationId="{2FBEC1D3-9D36-2934-0878-4F6D077D4661}"/>
          </ac:cxnSpMkLst>
        </pc:cxnChg>
        <pc:cxnChg chg="add mod">
          <ac:chgData name="川下 晴久" userId="a9ceefe8e9b56a0c" providerId="LiveId" clId="{D2782A62-4739-4E2C-A4AB-2709B4DD8284}" dt="2022-11-10T06:06:20.341" v="1200" actId="1582"/>
          <ac:cxnSpMkLst>
            <pc:docMk/>
            <pc:sldMk cId="611810208" sldId="332"/>
            <ac:cxnSpMk id="2054" creationId="{FD1B9373-8F9D-304F-6D75-DC6E3F27E7FC}"/>
          </ac:cxnSpMkLst>
        </pc:cxnChg>
      </pc:sldChg>
      <pc:sldChg chg="addSp delSp modSp new mod ord">
        <pc:chgData name="川下 晴久" userId="a9ceefe8e9b56a0c" providerId="LiveId" clId="{D2782A62-4739-4E2C-A4AB-2709B4DD8284}" dt="2023-02-06T00:51:32.887" v="1564"/>
        <pc:sldMkLst>
          <pc:docMk/>
          <pc:sldMk cId="3823546924" sldId="333"/>
        </pc:sldMkLst>
        <pc:spChg chg="add mod">
          <ac:chgData name="川下 晴久" userId="a9ceefe8e9b56a0c" providerId="LiveId" clId="{D2782A62-4739-4E2C-A4AB-2709B4DD8284}" dt="2023-02-06T00:44:44.560" v="1515"/>
          <ac:spMkLst>
            <pc:docMk/>
            <pc:sldMk cId="3823546924" sldId="333"/>
            <ac:spMk id="2" creationId="{A8045A4D-A2E1-69B8-B317-E2B1DCD57C7C}"/>
          </ac:spMkLst>
        </pc:spChg>
        <pc:spChg chg="add mod">
          <ac:chgData name="川下 晴久" userId="a9ceefe8e9b56a0c" providerId="LiveId" clId="{D2782A62-4739-4E2C-A4AB-2709B4DD8284}" dt="2022-11-09T12:45:32.450" v="40" actId="14100"/>
          <ac:spMkLst>
            <pc:docMk/>
            <pc:sldMk cId="3823546924" sldId="333"/>
            <ac:spMk id="3" creationId="{6D68C612-039A-BE4A-5EE5-43F651E4769E}"/>
          </ac:spMkLst>
        </pc:spChg>
        <pc:spChg chg="add mod">
          <ac:chgData name="川下 晴久" userId="a9ceefe8e9b56a0c" providerId="LiveId" clId="{D2782A62-4739-4E2C-A4AB-2709B4DD8284}" dt="2022-11-09T12:59:39.550" v="223" actId="208"/>
          <ac:spMkLst>
            <pc:docMk/>
            <pc:sldMk cId="3823546924" sldId="333"/>
            <ac:spMk id="4" creationId="{4BB96880-26CD-854B-B295-5A8014950A34}"/>
          </ac:spMkLst>
        </pc:spChg>
        <pc:spChg chg="add">
          <ac:chgData name="川下 晴久" userId="a9ceefe8e9b56a0c" providerId="LiveId" clId="{D2782A62-4739-4E2C-A4AB-2709B4DD8284}" dt="2022-11-09T12:48:00.257" v="45" actId="11529"/>
          <ac:spMkLst>
            <pc:docMk/>
            <pc:sldMk cId="3823546924" sldId="333"/>
            <ac:spMk id="5" creationId="{09C5A933-FD65-7CB9-20A5-252247E949D5}"/>
          </ac:spMkLst>
        </pc:spChg>
        <pc:spChg chg="add mod">
          <ac:chgData name="川下 晴久" userId="a9ceefe8e9b56a0c" providerId="LiveId" clId="{D2782A62-4739-4E2C-A4AB-2709B4DD8284}" dt="2022-11-10T00:39:36.823" v="799"/>
          <ac:spMkLst>
            <pc:docMk/>
            <pc:sldMk cId="3823546924" sldId="333"/>
            <ac:spMk id="6" creationId="{67B0D592-17B6-E3A5-136C-0BA0CA457507}"/>
          </ac:spMkLst>
        </pc:spChg>
        <pc:spChg chg="add mod">
          <ac:chgData name="川下 晴久" userId="a9ceefe8e9b56a0c" providerId="LiveId" clId="{D2782A62-4739-4E2C-A4AB-2709B4DD8284}" dt="2022-11-10T00:40:11.826" v="835" actId="1076"/>
          <ac:spMkLst>
            <pc:docMk/>
            <pc:sldMk cId="3823546924" sldId="333"/>
            <ac:spMk id="7" creationId="{7816078A-35AA-AB78-3107-3E41F3680AB0}"/>
          </ac:spMkLst>
        </pc:spChg>
        <pc:spChg chg="add mod">
          <ac:chgData name="川下 晴久" userId="a9ceefe8e9b56a0c" providerId="LiveId" clId="{D2782A62-4739-4E2C-A4AB-2709B4DD8284}" dt="2022-11-10T00:39:44.088" v="812" actId="20577"/>
          <ac:spMkLst>
            <pc:docMk/>
            <pc:sldMk cId="3823546924" sldId="333"/>
            <ac:spMk id="8" creationId="{EF149845-EC30-B677-B866-37515A44A140}"/>
          </ac:spMkLst>
        </pc:spChg>
        <pc:spChg chg="add mod">
          <ac:chgData name="川下 晴久" userId="a9ceefe8e9b56a0c" providerId="LiveId" clId="{D2782A62-4739-4E2C-A4AB-2709B4DD8284}" dt="2023-02-06T00:48:51.677" v="1522" actId="1076"/>
          <ac:spMkLst>
            <pc:docMk/>
            <pc:sldMk cId="3823546924" sldId="333"/>
            <ac:spMk id="9" creationId="{4EF07631-2011-1B4A-04DF-F0C743A4D748}"/>
          </ac:spMkLst>
        </pc:spChg>
        <pc:spChg chg="add mod">
          <ac:chgData name="川下 晴久" userId="a9ceefe8e9b56a0c" providerId="LiveId" clId="{D2782A62-4739-4E2C-A4AB-2709B4DD8284}" dt="2022-11-09T12:51:29.021" v="74" actId="1076"/>
          <ac:spMkLst>
            <pc:docMk/>
            <pc:sldMk cId="3823546924" sldId="333"/>
            <ac:spMk id="11" creationId="{14402EED-98DF-DF08-0597-D8334C0121A4}"/>
          </ac:spMkLst>
        </pc:spChg>
        <pc:spChg chg="add mod">
          <ac:chgData name="川下 晴久" userId="a9ceefe8e9b56a0c" providerId="LiveId" clId="{D2782A62-4739-4E2C-A4AB-2709B4DD8284}" dt="2022-11-09T12:51:48.412" v="76" actId="1076"/>
          <ac:spMkLst>
            <pc:docMk/>
            <pc:sldMk cId="3823546924" sldId="333"/>
            <ac:spMk id="12" creationId="{F9E8BB04-0114-F54B-3635-B9EE51104903}"/>
          </ac:spMkLst>
        </pc:spChg>
        <pc:spChg chg="add mod">
          <ac:chgData name="川下 晴久" userId="a9ceefe8e9b56a0c" providerId="LiveId" clId="{D2782A62-4739-4E2C-A4AB-2709B4DD8284}" dt="2022-11-10T00:39:54.502" v="823"/>
          <ac:spMkLst>
            <pc:docMk/>
            <pc:sldMk cId="3823546924" sldId="333"/>
            <ac:spMk id="13" creationId="{592F98D1-7482-9592-3392-BFFEF3AD8B75}"/>
          </ac:spMkLst>
        </pc:spChg>
        <pc:spChg chg="add mod">
          <ac:chgData name="川下 晴久" userId="a9ceefe8e9b56a0c" providerId="LiveId" clId="{D2782A62-4739-4E2C-A4AB-2709B4DD8284}" dt="2023-02-06T00:49:39.291" v="1531" actId="1076"/>
          <ac:spMkLst>
            <pc:docMk/>
            <pc:sldMk cId="3823546924" sldId="333"/>
            <ac:spMk id="14" creationId="{8CEA52A9-5AE5-0F90-C692-C87A4E0F3390}"/>
          </ac:spMkLst>
        </pc:spChg>
        <pc:spChg chg="add del mod">
          <ac:chgData name="川下 晴久" userId="a9ceefe8e9b56a0c" providerId="LiveId" clId="{D2782A62-4739-4E2C-A4AB-2709B4DD8284}" dt="2022-11-09T12:52:42.885" v="80" actId="21"/>
          <ac:spMkLst>
            <pc:docMk/>
            <pc:sldMk cId="3823546924" sldId="333"/>
            <ac:spMk id="14" creationId="{C15A49B8-227F-25A3-83BE-BBAB2F87298F}"/>
          </ac:spMkLst>
        </pc:spChg>
        <pc:spChg chg="add mod">
          <ac:chgData name="川下 晴久" userId="a9ceefe8e9b56a0c" providerId="LiveId" clId="{D2782A62-4739-4E2C-A4AB-2709B4DD8284}" dt="2022-11-09T12:52:57.379" v="82" actId="1076"/>
          <ac:spMkLst>
            <pc:docMk/>
            <pc:sldMk cId="3823546924" sldId="333"/>
            <ac:spMk id="15" creationId="{BEB9A59F-AEF5-5FBD-2C2F-9A7FFBD1C0ED}"/>
          </ac:spMkLst>
        </pc:spChg>
        <pc:spChg chg="add mod">
          <ac:chgData name="川下 晴久" userId="a9ceefe8e9b56a0c" providerId="LiveId" clId="{D2782A62-4739-4E2C-A4AB-2709B4DD8284}" dt="2023-02-06T00:50:06.563" v="1539" actId="1076"/>
          <ac:spMkLst>
            <pc:docMk/>
            <pc:sldMk cId="3823546924" sldId="333"/>
            <ac:spMk id="17" creationId="{27E330F9-4431-224F-3E2E-5027F0C80786}"/>
          </ac:spMkLst>
        </pc:spChg>
        <pc:spChg chg="add mod">
          <ac:chgData name="川下 晴久" userId="a9ceefe8e9b56a0c" providerId="LiveId" clId="{D2782A62-4739-4E2C-A4AB-2709B4DD8284}" dt="2023-02-06T00:50:32.590" v="1552" actId="1076"/>
          <ac:spMkLst>
            <pc:docMk/>
            <pc:sldMk cId="3823546924" sldId="333"/>
            <ac:spMk id="18" creationId="{49A88C5A-CE5B-D133-4013-F6EC3042FA90}"/>
          </ac:spMkLst>
        </pc:spChg>
        <pc:spChg chg="add mod">
          <ac:chgData name="川下 晴久" userId="a9ceefe8e9b56a0c" providerId="LiveId" clId="{D2782A62-4739-4E2C-A4AB-2709B4DD8284}" dt="2022-11-09T12:54:51.044" v="99" actId="1076"/>
          <ac:spMkLst>
            <pc:docMk/>
            <pc:sldMk cId="3823546924" sldId="333"/>
            <ac:spMk id="19" creationId="{4B61287A-E2A8-BF77-544F-6B446F1D0321}"/>
          </ac:spMkLst>
        </pc:spChg>
        <pc:spChg chg="add del mod">
          <ac:chgData name="川下 晴久" userId="a9ceefe8e9b56a0c" providerId="LiveId" clId="{D2782A62-4739-4E2C-A4AB-2709B4DD8284}" dt="2022-11-09T13:16:00.128" v="604" actId="478"/>
          <ac:spMkLst>
            <pc:docMk/>
            <pc:sldMk cId="3823546924" sldId="333"/>
            <ac:spMk id="20" creationId="{05B5562E-491D-F695-E258-69C9943BB1DE}"/>
          </ac:spMkLst>
        </pc:spChg>
        <pc:spChg chg="add mod">
          <ac:chgData name="川下 晴久" userId="a9ceefe8e9b56a0c" providerId="LiveId" clId="{D2782A62-4739-4E2C-A4AB-2709B4DD8284}" dt="2022-11-10T00:40:00.410" v="834"/>
          <ac:spMkLst>
            <pc:docMk/>
            <pc:sldMk cId="3823546924" sldId="333"/>
            <ac:spMk id="21" creationId="{FFCB7E7C-FBB8-D132-DB5C-2B2D758F1C8D}"/>
          </ac:spMkLst>
        </pc:spChg>
        <pc:spChg chg="add mod">
          <ac:chgData name="川下 晴久" userId="a9ceefe8e9b56a0c" providerId="LiveId" clId="{D2782A62-4739-4E2C-A4AB-2709B4DD8284}" dt="2022-11-09T12:56:50.681" v="118" actId="1076"/>
          <ac:spMkLst>
            <pc:docMk/>
            <pc:sldMk cId="3823546924" sldId="333"/>
            <ac:spMk id="24" creationId="{95F78743-233B-EA93-799E-D637BC1EB0EF}"/>
          </ac:spMkLst>
        </pc:spChg>
        <pc:spChg chg="add mod">
          <ac:chgData name="川下 晴久" userId="a9ceefe8e9b56a0c" providerId="LiveId" clId="{D2782A62-4739-4E2C-A4AB-2709B4DD8284}" dt="2022-11-10T00:39:14.519" v="776"/>
          <ac:spMkLst>
            <pc:docMk/>
            <pc:sldMk cId="3823546924" sldId="333"/>
            <ac:spMk id="25" creationId="{B52696A7-DC09-920C-D87C-4A3A638267A4}"/>
          </ac:spMkLst>
        </pc:spChg>
        <pc:spChg chg="add mod">
          <ac:chgData name="川下 晴久" userId="a9ceefe8e9b56a0c" providerId="LiveId" clId="{D2782A62-4739-4E2C-A4AB-2709B4DD8284}" dt="2022-11-10T00:39:21.942" v="788"/>
          <ac:spMkLst>
            <pc:docMk/>
            <pc:sldMk cId="3823546924" sldId="333"/>
            <ac:spMk id="26" creationId="{0F6BE859-C893-802D-56A6-54627DB2DD0D}"/>
          </ac:spMkLst>
        </pc:spChg>
        <pc:spChg chg="add mod">
          <ac:chgData name="川下 晴久" userId="a9ceefe8e9b56a0c" providerId="LiveId" clId="{D2782A62-4739-4E2C-A4AB-2709B4DD8284}" dt="2022-11-09T12:59:23.886" v="222" actId="255"/>
          <ac:spMkLst>
            <pc:docMk/>
            <pc:sldMk cId="3823546924" sldId="333"/>
            <ac:spMk id="27" creationId="{9D410EC6-BB88-FE41-65CA-E3E2CB18314C}"/>
          </ac:spMkLst>
        </pc:spChg>
        <pc:spChg chg="add mod">
          <ac:chgData name="川下 晴久" userId="a9ceefe8e9b56a0c" providerId="LiveId" clId="{D2782A62-4739-4E2C-A4AB-2709B4DD8284}" dt="2022-11-09T13:01:25.947" v="268" actId="1076"/>
          <ac:spMkLst>
            <pc:docMk/>
            <pc:sldMk cId="3823546924" sldId="333"/>
            <ac:spMk id="28" creationId="{9045C224-A9FC-34FB-A914-30CF00999C13}"/>
          </ac:spMkLst>
        </pc:spChg>
        <pc:spChg chg="add mod">
          <ac:chgData name="川下 晴久" userId="a9ceefe8e9b56a0c" providerId="LiveId" clId="{D2782A62-4739-4E2C-A4AB-2709B4DD8284}" dt="2022-11-09T13:01:15.982" v="267" actId="1076"/>
          <ac:spMkLst>
            <pc:docMk/>
            <pc:sldMk cId="3823546924" sldId="333"/>
            <ac:spMk id="29" creationId="{655436EA-9848-EF22-46F9-B8423BAB2386}"/>
          </ac:spMkLst>
        </pc:spChg>
        <pc:spChg chg="add mod">
          <ac:chgData name="川下 晴久" userId="a9ceefe8e9b56a0c" providerId="LiveId" clId="{D2782A62-4739-4E2C-A4AB-2709B4DD8284}" dt="2023-02-06T00:47:06.315" v="1516" actId="1076"/>
          <ac:spMkLst>
            <pc:docMk/>
            <pc:sldMk cId="3823546924" sldId="333"/>
            <ac:spMk id="34" creationId="{CA50EC9B-3187-690E-7074-FA63EE84F59E}"/>
          </ac:spMkLst>
        </pc:spChg>
        <pc:spChg chg="add mod">
          <ac:chgData name="川下 晴久" userId="a9ceefe8e9b56a0c" providerId="LiveId" clId="{D2782A62-4739-4E2C-A4AB-2709B4DD8284}" dt="2022-11-09T13:03:44.965" v="303" actId="1076"/>
          <ac:spMkLst>
            <pc:docMk/>
            <pc:sldMk cId="3823546924" sldId="333"/>
            <ac:spMk id="35" creationId="{42AB54DE-7F4A-AE7D-14DF-297E4EA30467}"/>
          </ac:spMkLst>
        </pc:spChg>
        <pc:spChg chg="add mod">
          <ac:chgData name="川下 晴久" userId="a9ceefe8e9b56a0c" providerId="LiveId" clId="{D2782A62-4739-4E2C-A4AB-2709B4DD8284}" dt="2022-11-09T13:04:05.732" v="316" actId="1076"/>
          <ac:spMkLst>
            <pc:docMk/>
            <pc:sldMk cId="3823546924" sldId="333"/>
            <ac:spMk id="36" creationId="{8EDB49E3-DD2E-A903-3E0A-F2327F1B4408}"/>
          </ac:spMkLst>
        </pc:spChg>
        <pc:spChg chg="add mod">
          <ac:chgData name="川下 晴久" userId="a9ceefe8e9b56a0c" providerId="LiveId" clId="{D2782A62-4739-4E2C-A4AB-2709B4DD8284}" dt="2022-11-09T13:04:29.347" v="330" actId="1076"/>
          <ac:spMkLst>
            <pc:docMk/>
            <pc:sldMk cId="3823546924" sldId="333"/>
            <ac:spMk id="37" creationId="{1BDC5EBC-8D1C-5C07-5CB1-82BF46EEF0FD}"/>
          </ac:spMkLst>
        </pc:spChg>
        <pc:spChg chg="add mod">
          <ac:chgData name="川下 晴久" userId="a9ceefe8e9b56a0c" providerId="LiveId" clId="{D2782A62-4739-4E2C-A4AB-2709B4DD8284}" dt="2022-11-09T13:06:20.765" v="349" actId="1076"/>
          <ac:spMkLst>
            <pc:docMk/>
            <pc:sldMk cId="3823546924" sldId="333"/>
            <ac:spMk id="43" creationId="{F0D58E92-F1B8-E3BE-FB32-6A74176D7DDE}"/>
          </ac:spMkLst>
        </pc:spChg>
        <pc:spChg chg="add mod">
          <ac:chgData name="川下 晴久" userId="a9ceefe8e9b56a0c" providerId="LiveId" clId="{D2782A62-4739-4E2C-A4AB-2709B4DD8284}" dt="2023-02-06T00:51:32.887" v="1564"/>
          <ac:spMkLst>
            <pc:docMk/>
            <pc:sldMk cId="3823546924" sldId="333"/>
            <ac:spMk id="50" creationId="{C1E5F845-CAE0-1441-882B-3AE9BC5CF691}"/>
          </ac:spMkLst>
        </pc:spChg>
        <pc:spChg chg="add mod">
          <ac:chgData name="川下 晴久" userId="a9ceefe8e9b56a0c" providerId="LiveId" clId="{D2782A62-4739-4E2C-A4AB-2709B4DD8284}" dt="2022-11-09T13:10:04.777" v="460" actId="1076"/>
          <ac:spMkLst>
            <pc:docMk/>
            <pc:sldMk cId="3823546924" sldId="333"/>
            <ac:spMk id="51" creationId="{6A1EEFE9-F60D-141D-D8D0-9F3C7BF43C77}"/>
          </ac:spMkLst>
        </pc:spChg>
        <pc:spChg chg="add del mod">
          <ac:chgData name="川下 晴久" userId="a9ceefe8e9b56a0c" providerId="LiveId" clId="{D2782A62-4739-4E2C-A4AB-2709B4DD8284}" dt="2022-11-09T13:11:01.351" v="511"/>
          <ac:spMkLst>
            <pc:docMk/>
            <pc:sldMk cId="3823546924" sldId="333"/>
            <ac:spMk id="52" creationId="{0BD6EFE2-3CF5-11AD-1A74-24562E1ABF2D}"/>
          </ac:spMkLst>
        </pc:spChg>
        <pc:spChg chg="add mod">
          <ac:chgData name="川下 晴久" userId="a9ceefe8e9b56a0c" providerId="LiveId" clId="{D2782A62-4739-4E2C-A4AB-2709B4DD8284}" dt="2022-11-09T13:13:41.098" v="595" actId="1076"/>
          <ac:spMkLst>
            <pc:docMk/>
            <pc:sldMk cId="3823546924" sldId="333"/>
            <ac:spMk id="53" creationId="{BE57EB49-4FE1-6C39-14C4-6BF4679D00CC}"/>
          </ac:spMkLst>
        </pc:spChg>
        <pc:spChg chg="add mod">
          <ac:chgData name="川下 晴久" userId="a9ceefe8e9b56a0c" providerId="LiveId" clId="{D2782A62-4739-4E2C-A4AB-2709B4DD8284}" dt="2022-11-10T00:40:16.901" v="836" actId="1076"/>
          <ac:spMkLst>
            <pc:docMk/>
            <pc:sldMk cId="3823546924" sldId="333"/>
            <ac:spMk id="54" creationId="{9982C003-53B7-9267-EF4D-80320ED68AB2}"/>
          </ac:spMkLst>
        </pc:spChg>
        <pc:cxnChg chg="add mod">
          <ac:chgData name="川下 晴久" userId="a9ceefe8e9b56a0c" providerId="LiveId" clId="{D2782A62-4739-4E2C-A4AB-2709B4DD8284}" dt="2022-11-09T12:51:00.594" v="63" actId="1582"/>
          <ac:cxnSpMkLst>
            <pc:docMk/>
            <pc:sldMk cId="3823546924" sldId="333"/>
            <ac:cxnSpMk id="10" creationId="{E5DFD4EE-8178-23BE-EDE8-77B88C2E1792}"/>
          </ac:cxnSpMkLst>
        </pc:cxnChg>
        <pc:cxnChg chg="add mod">
          <ac:chgData name="川下 晴久" userId="a9ceefe8e9b56a0c" providerId="LiveId" clId="{D2782A62-4739-4E2C-A4AB-2709B4DD8284}" dt="2022-11-09T12:54:22.900" v="86" actId="14100"/>
          <ac:cxnSpMkLst>
            <pc:docMk/>
            <pc:sldMk cId="3823546924" sldId="333"/>
            <ac:cxnSpMk id="16" creationId="{AC3B2B04-9C12-4D95-C1A8-A110824D44FA}"/>
          </ac:cxnSpMkLst>
        </pc:cxnChg>
        <pc:cxnChg chg="add mod">
          <ac:chgData name="川下 晴久" userId="a9ceefe8e9b56a0c" providerId="LiveId" clId="{D2782A62-4739-4E2C-A4AB-2709B4DD8284}" dt="2022-11-09T12:56:28.175" v="106" actId="1582"/>
          <ac:cxnSpMkLst>
            <pc:docMk/>
            <pc:sldMk cId="3823546924" sldId="333"/>
            <ac:cxnSpMk id="23" creationId="{2629C685-24B0-5629-E227-B1380A8BE4AF}"/>
          </ac:cxnSpMkLst>
        </pc:cxnChg>
        <pc:cxnChg chg="add mod">
          <ac:chgData name="川下 晴久" userId="a9ceefe8e9b56a0c" providerId="LiveId" clId="{D2782A62-4739-4E2C-A4AB-2709B4DD8284}" dt="2022-11-09T13:02:54.179" v="270" actId="13822"/>
          <ac:cxnSpMkLst>
            <pc:docMk/>
            <pc:sldMk cId="3823546924" sldId="333"/>
            <ac:cxnSpMk id="31" creationId="{B393CC41-2260-93F4-B94D-BBFEDD55DFD0}"/>
          </ac:cxnSpMkLst>
        </pc:cxnChg>
        <pc:cxnChg chg="add mod">
          <ac:chgData name="川下 晴久" userId="a9ceefe8e9b56a0c" providerId="LiveId" clId="{D2782A62-4739-4E2C-A4AB-2709B4DD8284}" dt="2022-11-09T13:03:07" v="272" actId="13822"/>
          <ac:cxnSpMkLst>
            <pc:docMk/>
            <pc:sldMk cId="3823546924" sldId="333"/>
            <ac:cxnSpMk id="33" creationId="{2DC43F03-9DB0-F9AB-BB44-A3BEC0E86EE5}"/>
          </ac:cxnSpMkLst>
        </pc:cxnChg>
        <pc:cxnChg chg="add del mod">
          <ac:chgData name="川下 晴久" userId="a9ceefe8e9b56a0c" providerId="LiveId" clId="{D2782A62-4739-4E2C-A4AB-2709B4DD8284}" dt="2022-11-09T13:07:10.239" v="354" actId="478"/>
          <ac:cxnSpMkLst>
            <pc:docMk/>
            <pc:sldMk cId="3823546924" sldId="333"/>
            <ac:cxnSpMk id="39" creationId="{198B6329-A2BD-0A72-69D7-1734B967A5DA}"/>
          </ac:cxnSpMkLst>
        </pc:cxnChg>
        <pc:cxnChg chg="add mod">
          <ac:chgData name="川下 晴久" userId="a9ceefe8e9b56a0c" providerId="LiveId" clId="{D2782A62-4739-4E2C-A4AB-2709B4DD8284}" dt="2022-11-09T13:05:31.720" v="337" actId="1076"/>
          <ac:cxnSpMkLst>
            <pc:docMk/>
            <pc:sldMk cId="3823546924" sldId="333"/>
            <ac:cxnSpMk id="41" creationId="{D2055C2B-4312-FC58-21CE-29904B724CEB}"/>
          </ac:cxnSpMkLst>
        </pc:cxnChg>
        <pc:cxnChg chg="add mod">
          <ac:chgData name="川下 晴久" userId="a9ceefe8e9b56a0c" providerId="LiveId" clId="{D2782A62-4739-4E2C-A4AB-2709B4DD8284}" dt="2022-11-09T13:06:53.966" v="353" actId="14100"/>
          <ac:cxnSpMkLst>
            <pc:docMk/>
            <pc:sldMk cId="3823546924" sldId="333"/>
            <ac:cxnSpMk id="45" creationId="{D1A2084E-66E4-237F-F4E5-3565726C7D79}"/>
          </ac:cxnSpMkLst>
        </pc:cxnChg>
        <pc:cxnChg chg="add mod">
          <ac:chgData name="川下 晴久" userId="a9ceefe8e9b56a0c" providerId="LiveId" clId="{D2782A62-4739-4E2C-A4AB-2709B4DD8284}" dt="2022-11-09T13:07:38.302" v="359" actId="14100"/>
          <ac:cxnSpMkLst>
            <pc:docMk/>
            <pc:sldMk cId="3823546924" sldId="333"/>
            <ac:cxnSpMk id="48" creationId="{B4B90B16-BBEA-50B7-010D-985FC1C9C643}"/>
          </ac:cxnSpMkLst>
        </pc:cxnChg>
      </pc:sldChg>
      <pc:sldChg chg="addSp delSp modSp new mod chgLayout">
        <pc:chgData name="川下 晴久" userId="a9ceefe8e9b56a0c" providerId="LiveId" clId="{D2782A62-4739-4E2C-A4AB-2709B4DD8284}" dt="2023-03-07T00:43:06.474" v="10277" actId="2"/>
        <pc:sldMkLst>
          <pc:docMk/>
          <pc:sldMk cId="387545453" sldId="334"/>
        </pc:sldMkLst>
        <pc:spChg chg="mod ord">
          <ac:chgData name="川下 晴久" userId="a9ceefe8e9b56a0c" providerId="LiveId" clId="{D2782A62-4739-4E2C-A4AB-2709B4DD8284}" dt="2023-02-07T00:32:06.999" v="1620" actId="700"/>
          <ac:spMkLst>
            <pc:docMk/>
            <pc:sldMk cId="387545453" sldId="334"/>
            <ac:spMk id="2" creationId="{2142C8A8-B69A-6E02-990D-CA58576967C2}"/>
          </ac:spMkLst>
        </pc:spChg>
        <pc:spChg chg="add mod">
          <ac:chgData name="川下 晴久" userId="a9ceefe8e9b56a0c" providerId="LiveId" clId="{D2782A62-4739-4E2C-A4AB-2709B4DD8284}" dt="2023-02-11T01:37:56.375" v="1727" actId="1076"/>
          <ac:spMkLst>
            <pc:docMk/>
            <pc:sldMk cId="387545453" sldId="334"/>
            <ac:spMk id="3" creationId="{5D9004B9-0EF4-0169-19AB-D82E0EAE7D2E}"/>
          </ac:spMkLst>
        </pc:spChg>
        <pc:spChg chg="add mod">
          <ac:chgData name="川下 晴久" userId="a9ceefe8e9b56a0c" providerId="LiveId" clId="{D2782A62-4739-4E2C-A4AB-2709B4DD8284}" dt="2023-02-18T02:01:09.337" v="5144" actId="20577"/>
          <ac:spMkLst>
            <pc:docMk/>
            <pc:sldMk cId="387545453" sldId="334"/>
            <ac:spMk id="4" creationId="{4A477F89-7228-A229-7678-1AEA2F4A147A}"/>
          </ac:spMkLst>
        </pc:spChg>
        <pc:spChg chg="add mod">
          <ac:chgData name="川下 晴久" userId="a9ceefe8e9b56a0c" providerId="LiveId" clId="{D2782A62-4739-4E2C-A4AB-2709B4DD8284}" dt="2023-02-11T23:51:43.554" v="2259" actId="1076"/>
          <ac:spMkLst>
            <pc:docMk/>
            <pc:sldMk cId="387545453" sldId="334"/>
            <ac:spMk id="5" creationId="{57014E63-963C-75D9-B9AE-E85FABF55020}"/>
          </ac:spMkLst>
        </pc:spChg>
        <pc:spChg chg="add mod">
          <ac:chgData name="川下 晴久" userId="a9ceefe8e9b56a0c" providerId="LiveId" clId="{D2782A62-4739-4E2C-A4AB-2709B4DD8284}" dt="2023-03-07T00:43:06.474" v="10277" actId="2"/>
          <ac:spMkLst>
            <pc:docMk/>
            <pc:sldMk cId="387545453" sldId="334"/>
            <ac:spMk id="6" creationId="{4969EDA1-E291-60A4-0F77-DC94F2DE7E78}"/>
          </ac:spMkLst>
        </pc:spChg>
        <pc:spChg chg="add mod">
          <ac:chgData name="川下 晴久" userId="a9ceefe8e9b56a0c" providerId="LiveId" clId="{D2782A62-4739-4E2C-A4AB-2709B4DD8284}" dt="2023-02-12T00:43:56.094" v="2873" actId="1076"/>
          <ac:spMkLst>
            <pc:docMk/>
            <pc:sldMk cId="387545453" sldId="334"/>
            <ac:spMk id="7" creationId="{69302510-7761-3ADE-9087-3BA78FC77DA0}"/>
          </ac:spMkLst>
        </pc:spChg>
        <pc:spChg chg="add mod">
          <ac:chgData name="川下 晴久" userId="a9ceefe8e9b56a0c" providerId="LiveId" clId="{D2782A62-4739-4E2C-A4AB-2709B4DD8284}" dt="2023-02-16T00:38:00.218" v="4072" actId="20577"/>
          <ac:spMkLst>
            <pc:docMk/>
            <pc:sldMk cId="387545453" sldId="334"/>
            <ac:spMk id="8" creationId="{78DB95D9-2907-9571-C665-57B7E302D4FA}"/>
          </ac:spMkLst>
        </pc:spChg>
        <pc:spChg chg="add del mod">
          <ac:chgData name="川下 晴久" userId="a9ceefe8e9b56a0c" providerId="LiveId" clId="{D2782A62-4739-4E2C-A4AB-2709B4DD8284}" dt="2023-02-19T01:25:23.020" v="5391" actId="478"/>
          <ac:spMkLst>
            <pc:docMk/>
            <pc:sldMk cId="387545453" sldId="334"/>
            <ac:spMk id="9" creationId="{DACA118D-50E7-7D3C-5303-63955F12D9BB}"/>
          </ac:spMkLst>
        </pc:spChg>
      </pc:sldChg>
      <pc:sldChg chg="addSp delSp modSp new mod ord">
        <pc:chgData name="川下 晴久" userId="a9ceefe8e9b56a0c" providerId="LiveId" clId="{D2782A62-4739-4E2C-A4AB-2709B4DD8284}" dt="2023-02-28T01:24:29.488" v="9202"/>
        <pc:sldMkLst>
          <pc:docMk/>
          <pc:sldMk cId="2323924785" sldId="335"/>
        </pc:sldMkLst>
        <pc:spChg chg="add del mod">
          <ac:chgData name="川下 晴久" userId="a9ceefe8e9b56a0c" providerId="LiveId" clId="{D2782A62-4739-4E2C-A4AB-2709B4DD8284}" dt="2023-02-19T02:27:09.904" v="6166"/>
          <ac:spMkLst>
            <pc:docMk/>
            <pc:sldMk cId="2323924785" sldId="335"/>
            <ac:spMk id="4" creationId="{C80861DA-2F33-C64D-4ACA-845B0E1E653D}"/>
          </ac:spMkLst>
        </pc:spChg>
        <pc:spChg chg="add mod">
          <ac:chgData name="川下 晴久" userId="a9ceefe8e9b56a0c" providerId="LiveId" clId="{D2782A62-4739-4E2C-A4AB-2709B4DD8284}" dt="2023-02-26T23:53:24.514" v="8004" actId="6549"/>
          <ac:spMkLst>
            <pc:docMk/>
            <pc:sldMk cId="2323924785" sldId="335"/>
            <ac:spMk id="4" creationId="{F673A3DB-12A3-E522-AF32-546B8D6F68F3}"/>
          </ac:spMkLst>
        </pc:spChg>
        <pc:spChg chg="add mod">
          <ac:chgData name="川下 晴久" userId="a9ceefe8e9b56a0c" providerId="LiveId" clId="{D2782A62-4739-4E2C-A4AB-2709B4DD8284}" dt="2023-02-22T00:06:09.940" v="7514" actId="1076"/>
          <ac:spMkLst>
            <pc:docMk/>
            <pc:sldMk cId="2323924785" sldId="335"/>
            <ac:spMk id="6" creationId="{FC63F39A-AA6F-7BDE-1807-9C17060520CD}"/>
          </ac:spMkLst>
        </pc:spChg>
        <pc:spChg chg="add mod">
          <ac:chgData name="川下 晴久" userId="a9ceefe8e9b56a0c" providerId="LiveId" clId="{D2782A62-4739-4E2C-A4AB-2709B4DD8284}" dt="2023-02-22T00:16:17.613" v="7561" actId="1076"/>
          <ac:spMkLst>
            <pc:docMk/>
            <pc:sldMk cId="2323924785" sldId="335"/>
            <ac:spMk id="7" creationId="{84333E0B-0935-D497-AE34-A7A6C4C3C61B}"/>
          </ac:spMkLst>
        </pc:spChg>
        <pc:graphicFrameChg chg="add mod">
          <ac:chgData name="川下 晴久" userId="a9ceefe8e9b56a0c" providerId="LiveId" clId="{D2782A62-4739-4E2C-A4AB-2709B4DD8284}" dt="2023-02-28T01:24:29.488" v="9202"/>
          <ac:graphicFrameMkLst>
            <pc:docMk/>
            <pc:sldMk cId="2323924785" sldId="335"/>
            <ac:graphicFrameMk id="3" creationId="{C04E3B4D-1DAB-FFB8-054B-0912BF58D37C}"/>
          </ac:graphicFrameMkLst>
        </pc:graphicFrameChg>
        <pc:graphicFrameChg chg="add del mod">
          <ac:chgData name="川下 晴久" userId="a9ceefe8e9b56a0c" providerId="LiveId" clId="{D2782A62-4739-4E2C-A4AB-2709B4DD8284}" dt="2023-02-21T06:52:06.604" v="7060" actId="478"/>
          <ac:graphicFrameMkLst>
            <pc:docMk/>
            <pc:sldMk cId="2323924785" sldId="335"/>
            <ac:graphicFrameMk id="4" creationId="{77DB575D-1286-A8AF-A7B8-215903E36385}"/>
          </ac:graphicFrameMkLst>
        </pc:graphicFrameChg>
        <pc:graphicFrameChg chg="add del mod">
          <ac:chgData name="川下 晴久" userId="a9ceefe8e9b56a0c" providerId="LiveId" clId="{D2782A62-4739-4E2C-A4AB-2709B4DD8284}" dt="2023-02-21T07:32:40.187" v="7084" actId="478"/>
          <ac:graphicFrameMkLst>
            <pc:docMk/>
            <pc:sldMk cId="2323924785" sldId="335"/>
            <ac:graphicFrameMk id="5" creationId="{2D0A99F9-C646-85C8-5DE3-EAB7C2E31982}"/>
          </ac:graphicFrameMkLst>
        </pc:graphicFrameChg>
        <pc:picChg chg="add del mod">
          <ac:chgData name="川下 晴久" userId="a9ceefe8e9b56a0c" providerId="LiveId" clId="{D2782A62-4739-4E2C-A4AB-2709B4DD8284}" dt="2023-02-21T06:52:01.806" v="7059" actId="478"/>
          <ac:picMkLst>
            <pc:docMk/>
            <pc:sldMk cId="2323924785" sldId="335"/>
            <ac:picMk id="3" creationId="{7CD3502A-352C-49D7-54D0-B9A3CEAF8E5A}"/>
          </ac:picMkLst>
        </pc:picChg>
        <pc:picChg chg="add mod">
          <ac:chgData name="川下 晴久" userId="a9ceefe8e9b56a0c" providerId="LiveId" clId="{D2782A62-4739-4E2C-A4AB-2709B4DD8284}" dt="2023-02-22T00:16:26.017" v="7562" actId="1076"/>
          <ac:picMkLst>
            <pc:docMk/>
            <pc:sldMk cId="2323924785" sldId="335"/>
            <ac:picMk id="5" creationId="{987AB705-3F1F-A854-1A6E-4AB8B527315B}"/>
          </ac:picMkLst>
        </pc:picChg>
      </pc:sldChg>
      <pc:sldChg chg="addSp delSp modSp new mod">
        <pc:chgData name="川下 晴久" userId="a9ceefe8e9b56a0c" providerId="LiveId" clId="{D2782A62-4739-4E2C-A4AB-2709B4DD8284}" dt="2023-07-30T07:15:13.196" v="17620" actId="20577"/>
        <pc:sldMkLst>
          <pc:docMk/>
          <pc:sldMk cId="2189288973" sldId="336"/>
        </pc:sldMkLst>
        <pc:spChg chg="add mod">
          <ac:chgData name="川下 晴久" userId="a9ceefe8e9b56a0c" providerId="LiveId" clId="{D2782A62-4739-4E2C-A4AB-2709B4DD8284}" dt="2023-03-07T00:43:09.686" v="10278" actId="2"/>
          <ac:spMkLst>
            <pc:docMk/>
            <pc:sldMk cId="2189288973" sldId="336"/>
            <ac:spMk id="3" creationId="{D13A0140-3252-AC49-8292-CB8902DD3C14}"/>
          </ac:spMkLst>
        </pc:spChg>
        <pc:spChg chg="add mod">
          <ac:chgData name="川下 晴久" userId="a9ceefe8e9b56a0c" providerId="LiveId" clId="{D2782A62-4739-4E2C-A4AB-2709B4DD8284}" dt="2023-02-16T00:44:12.842" v="4227"/>
          <ac:spMkLst>
            <pc:docMk/>
            <pc:sldMk cId="2189288973" sldId="336"/>
            <ac:spMk id="4" creationId="{89F3DF81-270D-F534-B70A-86859969CACD}"/>
          </ac:spMkLst>
        </pc:spChg>
        <pc:spChg chg="add del mod">
          <ac:chgData name="川下 晴久" userId="a9ceefe8e9b56a0c" providerId="LiveId" clId="{D2782A62-4739-4E2C-A4AB-2709B4DD8284}" dt="2023-02-13T00:09:26.686" v="3892" actId="478"/>
          <ac:spMkLst>
            <pc:docMk/>
            <pc:sldMk cId="2189288973" sldId="336"/>
            <ac:spMk id="4" creationId="{8F6B77B7-F871-3EF8-E910-A2F8335AA112}"/>
          </ac:spMkLst>
        </pc:spChg>
        <pc:spChg chg="add mod">
          <ac:chgData name="川下 晴久" userId="a9ceefe8e9b56a0c" providerId="LiveId" clId="{D2782A62-4739-4E2C-A4AB-2709B4DD8284}" dt="2023-02-13T00:10:14.975" v="3899" actId="1076"/>
          <ac:spMkLst>
            <pc:docMk/>
            <pc:sldMk cId="2189288973" sldId="336"/>
            <ac:spMk id="6" creationId="{3DD4501F-77DA-5505-F668-9ED917E49818}"/>
          </ac:spMkLst>
        </pc:spChg>
        <pc:spChg chg="add mod">
          <ac:chgData name="川下 晴久" userId="a9ceefe8e9b56a0c" providerId="LiveId" clId="{D2782A62-4739-4E2C-A4AB-2709B4DD8284}" dt="2023-02-13T00:10:51.210" v="3903" actId="1076"/>
          <ac:spMkLst>
            <pc:docMk/>
            <pc:sldMk cId="2189288973" sldId="336"/>
            <ac:spMk id="7" creationId="{BDC05CF4-B820-B3F4-1F3C-31CCE61F3C27}"/>
          </ac:spMkLst>
        </pc:spChg>
        <pc:spChg chg="add mod">
          <ac:chgData name="川下 晴久" userId="a9ceefe8e9b56a0c" providerId="LiveId" clId="{D2782A62-4739-4E2C-A4AB-2709B4DD8284}" dt="2023-02-16T00:46:56.574" v="4281"/>
          <ac:spMkLst>
            <pc:docMk/>
            <pc:sldMk cId="2189288973" sldId="336"/>
            <ac:spMk id="8" creationId="{B5E9B4BC-0D6D-6802-9DE2-6B44E7C56146}"/>
          </ac:spMkLst>
        </pc:spChg>
        <pc:spChg chg="add mod">
          <ac:chgData name="川下 晴久" userId="a9ceefe8e9b56a0c" providerId="LiveId" clId="{D2782A62-4739-4E2C-A4AB-2709B4DD8284}" dt="2023-02-13T00:14:25.555" v="3910" actId="1076"/>
          <ac:spMkLst>
            <pc:docMk/>
            <pc:sldMk cId="2189288973" sldId="336"/>
            <ac:spMk id="9" creationId="{7879848A-C8F8-1276-B12E-E3D2B09181DA}"/>
          </ac:spMkLst>
        </pc:spChg>
        <pc:spChg chg="add del mod">
          <ac:chgData name="川下 晴久" userId="a9ceefe8e9b56a0c" providerId="LiveId" clId="{D2782A62-4739-4E2C-A4AB-2709B4DD8284}" dt="2023-02-16T00:56:59.006" v="4569" actId="478"/>
          <ac:spMkLst>
            <pc:docMk/>
            <pc:sldMk cId="2189288973" sldId="336"/>
            <ac:spMk id="10" creationId="{04C860A0-FAA0-8498-D39B-54133EBA5261}"/>
          </ac:spMkLst>
        </pc:spChg>
        <pc:spChg chg="add del mod">
          <ac:chgData name="川下 晴久" userId="a9ceefe8e9b56a0c" providerId="LiveId" clId="{D2782A62-4739-4E2C-A4AB-2709B4DD8284}" dt="2023-02-13T00:15:29.928" v="3914" actId="478"/>
          <ac:spMkLst>
            <pc:docMk/>
            <pc:sldMk cId="2189288973" sldId="336"/>
            <ac:spMk id="10" creationId="{4ABDC930-73E8-2EA6-98FC-050F7CC0C0E1}"/>
          </ac:spMkLst>
        </pc:spChg>
        <pc:spChg chg="add mod">
          <ac:chgData name="川下 晴久" userId="a9ceefe8e9b56a0c" providerId="LiveId" clId="{D2782A62-4739-4E2C-A4AB-2709B4DD8284}" dt="2023-03-07T00:42:16.402" v="10267" actId="2"/>
          <ac:spMkLst>
            <pc:docMk/>
            <pc:sldMk cId="2189288973" sldId="336"/>
            <ac:spMk id="11" creationId="{A7C14C02-9DB1-7298-C5D5-3129E61EF57B}"/>
          </ac:spMkLst>
        </pc:spChg>
        <pc:spChg chg="add mod">
          <ac:chgData name="川下 晴久" userId="a9ceefe8e9b56a0c" providerId="LiveId" clId="{D2782A62-4739-4E2C-A4AB-2709B4DD8284}" dt="2023-03-07T00:42:17.553" v="10268" actId="2"/>
          <ac:spMkLst>
            <pc:docMk/>
            <pc:sldMk cId="2189288973" sldId="336"/>
            <ac:spMk id="12" creationId="{D580D24B-63F1-B10E-1FA7-3E1B979AA036}"/>
          </ac:spMkLst>
        </pc:spChg>
        <pc:spChg chg="add del mod">
          <ac:chgData name="川下 晴久" userId="a9ceefe8e9b56a0c" providerId="LiveId" clId="{D2782A62-4739-4E2C-A4AB-2709B4DD8284}" dt="2023-02-16T01:23:37.029" v="5012"/>
          <ac:spMkLst>
            <pc:docMk/>
            <pc:sldMk cId="2189288973" sldId="336"/>
            <ac:spMk id="13" creationId="{09E81369-3115-A56F-8DC2-3A7D3B5832CA}"/>
          </ac:spMkLst>
        </pc:spChg>
        <pc:spChg chg="add del mod">
          <ac:chgData name="川下 晴久" userId="a9ceefe8e9b56a0c" providerId="LiveId" clId="{D2782A62-4739-4E2C-A4AB-2709B4DD8284}" dt="2023-02-16T00:45:59.059" v="4279"/>
          <ac:spMkLst>
            <pc:docMk/>
            <pc:sldMk cId="2189288973" sldId="336"/>
            <ac:spMk id="15" creationId="{EAB33A3C-179C-5124-28B3-A5A8EEEDE09D}"/>
          </ac:spMkLst>
        </pc:spChg>
        <pc:spChg chg="add mod">
          <ac:chgData name="川下 晴久" userId="a9ceefe8e9b56a0c" providerId="LiveId" clId="{D2782A62-4739-4E2C-A4AB-2709B4DD8284}" dt="2023-02-16T00:48:00.772" v="4295" actId="20577"/>
          <ac:spMkLst>
            <pc:docMk/>
            <pc:sldMk cId="2189288973" sldId="336"/>
            <ac:spMk id="17" creationId="{87353DA7-1DFA-1A0C-5261-F3223E978512}"/>
          </ac:spMkLst>
        </pc:spChg>
        <pc:spChg chg="add del mod">
          <ac:chgData name="川下 晴久" userId="a9ceefe8e9b56a0c" providerId="LiveId" clId="{D2782A62-4739-4E2C-A4AB-2709B4DD8284}" dt="2023-02-16T00:48:26.364" v="4298"/>
          <ac:spMkLst>
            <pc:docMk/>
            <pc:sldMk cId="2189288973" sldId="336"/>
            <ac:spMk id="18" creationId="{5921254C-6F8F-31DF-02D2-5E62AFA72702}"/>
          </ac:spMkLst>
        </pc:spChg>
        <pc:spChg chg="add mod">
          <ac:chgData name="川下 晴久" userId="a9ceefe8e9b56a0c" providerId="LiveId" clId="{D2782A62-4739-4E2C-A4AB-2709B4DD8284}" dt="2023-03-07T00:42:22.346" v="10271" actId="2"/>
          <ac:spMkLst>
            <pc:docMk/>
            <pc:sldMk cId="2189288973" sldId="336"/>
            <ac:spMk id="19" creationId="{DE9AB9FF-D377-2206-8F0E-F8F7FEEF72B8}"/>
          </ac:spMkLst>
        </pc:spChg>
        <pc:spChg chg="add mod">
          <ac:chgData name="川下 晴久" userId="a9ceefe8e9b56a0c" providerId="LiveId" clId="{D2782A62-4739-4E2C-A4AB-2709B4DD8284}" dt="2023-07-30T07:15:13.196" v="17620" actId="20577"/>
          <ac:spMkLst>
            <pc:docMk/>
            <pc:sldMk cId="2189288973" sldId="336"/>
            <ac:spMk id="22" creationId="{E43C0FC0-E849-2106-356B-13735A1A80D9}"/>
          </ac:spMkLst>
        </pc:spChg>
        <pc:spChg chg="add del mod">
          <ac:chgData name="川下 晴久" userId="a9ceefe8e9b56a0c" providerId="LiveId" clId="{D2782A62-4739-4E2C-A4AB-2709B4DD8284}" dt="2023-02-16T01:20:36.228" v="4996"/>
          <ac:spMkLst>
            <pc:docMk/>
            <pc:sldMk cId="2189288973" sldId="336"/>
            <ac:spMk id="30" creationId="{34D49596-40B2-1221-50F1-48EF6CB81E24}"/>
          </ac:spMkLst>
        </pc:spChg>
        <pc:spChg chg="add mod">
          <ac:chgData name="川下 晴久" userId="a9ceefe8e9b56a0c" providerId="LiveId" clId="{D2782A62-4739-4E2C-A4AB-2709B4DD8284}" dt="2023-02-16T01:24:34.245" v="5030" actId="1076"/>
          <ac:spMkLst>
            <pc:docMk/>
            <pc:sldMk cId="2189288973" sldId="336"/>
            <ac:spMk id="31" creationId="{10943950-72DE-40C3-4F6E-11419DD05A52}"/>
          </ac:spMkLst>
        </pc:spChg>
        <pc:spChg chg="add mod">
          <ac:chgData name="川下 晴久" userId="a9ceefe8e9b56a0c" providerId="LiveId" clId="{D2782A62-4739-4E2C-A4AB-2709B4DD8284}" dt="2023-02-16T01:35:16.904" v="5102" actId="1076"/>
          <ac:spMkLst>
            <pc:docMk/>
            <pc:sldMk cId="2189288973" sldId="336"/>
            <ac:spMk id="32" creationId="{A1AA016A-5A33-C93F-CC0E-7D3469B76E3A}"/>
          </ac:spMkLst>
        </pc:spChg>
        <pc:spChg chg="add mod">
          <ac:chgData name="川下 晴久" userId="a9ceefe8e9b56a0c" providerId="LiveId" clId="{D2782A62-4739-4E2C-A4AB-2709B4DD8284}" dt="2023-02-16T01:24:23.922" v="5028" actId="1076"/>
          <ac:spMkLst>
            <pc:docMk/>
            <pc:sldMk cId="2189288973" sldId="336"/>
            <ac:spMk id="34" creationId="{C16C80D4-3FD6-81E4-DBE0-5E8D46E140CE}"/>
          </ac:spMkLst>
        </pc:spChg>
        <pc:spChg chg="add mod">
          <ac:chgData name="川下 晴久" userId="a9ceefe8e9b56a0c" providerId="LiveId" clId="{D2782A62-4739-4E2C-A4AB-2709B4DD8284}" dt="2023-02-16T01:24:12.641" v="5027" actId="255"/>
          <ac:spMkLst>
            <pc:docMk/>
            <pc:sldMk cId="2189288973" sldId="336"/>
            <ac:spMk id="38" creationId="{968CB00D-5639-8AC5-D162-09B614CBCDF1}"/>
          </ac:spMkLst>
        </pc:spChg>
        <pc:spChg chg="add mod">
          <ac:chgData name="川下 晴久" userId="a9ceefe8e9b56a0c" providerId="LiveId" clId="{D2782A62-4739-4E2C-A4AB-2709B4DD8284}" dt="2023-02-16T01:24:56.272" v="5041" actId="255"/>
          <ac:spMkLst>
            <pc:docMk/>
            <pc:sldMk cId="2189288973" sldId="336"/>
            <ac:spMk id="39" creationId="{600EC40E-315E-55CE-96FD-1D6B7653BA6C}"/>
          </ac:spMkLst>
        </pc:spChg>
        <pc:spChg chg="add mod">
          <ac:chgData name="川下 晴久" userId="a9ceefe8e9b56a0c" providerId="LiveId" clId="{D2782A62-4739-4E2C-A4AB-2709B4DD8284}" dt="2023-02-16T01:33:40.155" v="5096" actId="14100"/>
          <ac:spMkLst>
            <pc:docMk/>
            <pc:sldMk cId="2189288973" sldId="336"/>
            <ac:spMk id="40" creationId="{2B23EC87-6BA0-4433-340D-2460CC53E893}"/>
          </ac:spMkLst>
        </pc:spChg>
        <pc:spChg chg="add mod">
          <ac:chgData name="川下 晴久" userId="a9ceefe8e9b56a0c" providerId="LiveId" clId="{D2782A62-4739-4E2C-A4AB-2709B4DD8284}" dt="2023-02-16T01:25:51.159" v="5068" actId="255"/>
          <ac:spMkLst>
            <pc:docMk/>
            <pc:sldMk cId="2189288973" sldId="336"/>
            <ac:spMk id="41" creationId="{99D6A843-075B-90C0-7FE6-166E3FF6E3E4}"/>
          </ac:spMkLst>
        </pc:spChg>
        <pc:spChg chg="add del mod">
          <ac:chgData name="川下 晴久" userId="a9ceefe8e9b56a0c" providerId="LiveId" clId="{D2782A62-4739-4E2C-A4AB-2709B4DD8284}" dt="2023-02-16T01:29:06.181" v="5089" actId="478"/>
          <ac:spMkLst>
            <pc:docMk/>
            <pc:sldMk cId="2189288973" sldId="336"/>
            <ac:spMk id="51" creationId="{89664F57-B916-1B0E-BDC0-60E28BE96BAC}"/>
          </ac:spMkLst>
        </pc:spChg>
        <pc:spChg chg="add del">
          <ac:chgData name="川下 晴久" userId="a9ceefe8e9b56a0c" providerId="LiveId" clId="{D2782A62-4739-4E2C-A4AB-2709B4DD8284}" dt="2023-02-16T01:31:05.783" v="5091" actId="478"/>
          <ac:spMkLst>
            <pc:docMk/>
            <pc:sldMk cId="2189288973" sldId="336"/>
            <ac:spMk id="52" creationId="{EFEDCB9C-2B5B-E0F7-7894-63768F321843}"/>
          </ac:spMkLst>
        </pc:spChg>
        <pc:spChg chg="add del">
          <ac:chgData name="川下 晴久" userId="a9ceefe8e9b56a0c" providerId="LiveId" clId="{D2782A62-4739-4E2C-A4AB-2709B4DD8284}" dt="2023-02-16T01:33:13.712" v="5095" actId="11529"/>
          <ac:spMkLst>
            <pc:docMk/>
            <pc:sldMk cId="2189288973" sldId="336"/>
            <ac:spMk id="54" creationId="{D87377BA-5C3E-A006-6A71-DB9FEB665991}"/>
          </ac:spMkLst>
        </pc:spChg>
        <pc:spChg chg="add mod">
          <ac:chgData name="川下 晴久" userId="a9ceefe8e9b56a0c" providerId="LiveId" clId="{D2782A62-4739-4E2C-A4AB-2709B4DD8284}" dt="2023-02-16T01:37:55.965" v="5135" actId="1076"/>
          <ac:spMkLst>
            <pc:docMk/>
            <pc:sldMk cId="2189288973" sldId="336"/>
            <ac:spMk id="58" creationId="{6DDA6A8D-5A63-37E1-08DE-DA6C30DF0FF0}"/>
          </ac:spMkLst>
        </pc:spChg>
        <pc:spChg chg="add mod">
          <ac:chgData name="川下 晴久" userId="a9ceefe8e9b56a0c" providerId="LiveId" clId="{D2782A62-4739-4E2C-A4AB-2709B4DD8284}" dt="2023-02-18T02:01:37.600" v="5145" actId="1076"/>
          <ac:spMkLst>
            <pc:docMk/>
            <pc:sldMk cId="2189288973" sldId="336"/>
            <ac:spMk id="59" creationId="{7CD65A43-B741-6E06-4D03-C76962A4CF3D}"/>
          </ac:spMkLst>
        </pc:spChg>
        <pc:picChg chg="add del mod">
          <ac:chgData name="川下 晴久" userId="a9ceefe8e9b56a0c" providerId="LiveId" clId="{D2782A62-4739-4E2C-A4AB-2709B4DD8284}" dt="2023-02-13T00:13:40.947" v="3908" actId="478"/>
          <ac:picMkLst>
            <pc:docMk/>
            <pc:sldMk cId="2189288973" sldId="336"/>
            <ac:picMk id="5" creationId="{99F9C471-32AB-8707-2DFE-33D403D9AFAF}"/>
          </ac:picMkLst>
        </pc:picChg>
        <pc:picChg chg="add mod">
          <ac:chgData name="川下 晴久" userId="a9ceefe8e9b56a0c" providerId="LiveId" clId="{D2782A62-4739-4E2C-A4AB-2709B4DD8284}" dt="2023-02-16T01:19:00.454" v="4981" actId="1076"/>
          <ac:picMkLst>
            <pc:docMk/>
            <pc:sldMk cId="2189288973" sldId="336"/>
            <ac:picMk id="29" creationId="{F50E0E34-24CC-0514-5CB4-11E9FDBB4B7E}"/>
          </ac:picMkLst>
        </pc:picChg>
        <pc:picChg chg="add mod">
          <ac:chgData name="川下 晴久" userId="a9ceefe8e9b56a0c" providerId="LiveId" clId="{D2782A62-4739-4E2C-A4AB-2709B4DD8284}" dt="2023-02-16T01:26:13.571" v="5070" actId="1076"/>
          <ac:picMkLst>
            <pc:docMk/>
            <pc:sldMk cId="2189288973" sldId="336"/>
            <ac:picMk id="42" creationId="{44B875F9-2A4D-A805-DD89-5B77D6BF314B}"/>
          </ac:picMkLst>
        </pc:picChg>
        <pc:picChg chg="add mod">
          <ac:chgData name="川下 晴久" userId="a9ceefe8e9b56a0c" providerId="LiveId" clId="{D2782A62-4739-4E2C-A4AB-2709B4DD8284}" dt="2023-02-16T01:27:21.564" v="5079" actId="1076"/>
          <ac:picMkLst>
            <pc:docMk/>
            <pc:sldMk cId="2189288973" sldId="336"/>
            <ac:picMk id="43" creationId="{852C40F1-D9BC-771E-8D09-F16C7CA5313F}"/>
          </ac:picMkLst>
        </pc:picChg>
        <pc:picChg chg="add mod">
          <ac:chgData name="川下 晴久" userId="a9ceefe8e9b56a0c" providerId="LiveId" clId="{D2782A62-4739-4E2C-A4AB-2709B4DD8284}" dt="2023-02-16T01:27:27.798" v="5080" actId="1076"/>
          <ac:picMkLst>
            <pc:docMk/>
            <pc:sldMk cId="2189288973" sldId="336"/>
            <ac:picMk id="44" creationId="{811D5A0C-8AE5-073E-1347-942CCF14BFA4}"/>
          </ac:picMkLst>
        </pc:picChg>
        <pc:picChg chg="add mod">
          <ac:chgData name="川下 晴久" userId="a9ceefe8e9b56a0c" providerId="LiveId" clId="{D2782A62-4739-4E2C-A4AB-2709B4DD8284}" dt="2023-02-16T01:27:32.063" v="5081" actId="1076"/>
          <ac:picMkLst>
            <pc:docMk/>
            <pc:sldMk cId="2189288973" sldId="336"/>
            <ac:picMk id="45" creationId="{FFD9D0C1-8215-0FA1-FF2D-12F798D39CCB}"/>
          </ac:picMkLst>
        </pc:picChg>
        <pc:picChg chg="add mod">
          <ac:chgData name="川下 晴久" userId="a9ceefe8e9b56a0c" providerId="LiveId" clId="{D2782A62-4739-4E2C-A4AB-2709B4DD8284}" dt="2023-02-16T01:27:36.733" v="5082" actId="1076"/>
          <ac:picMkLst>
            <pc:docMk/>
            <pc:sldMk cId="2189288973" sldId="336"/>
            <ac:picMk id="46" creationId="{B115723F-FB7F-DBED-E08E-A37F3A3AB6E3}"/>
          </ac:picMkLst>
        </pc:picChg>
        <pc:picChg chg="add mod">
          <ac:chgData name="川下 晴久" userId="a9ceefe8e9b56a0c" providerId="LiveId" clId="{D2782A62-4739-4E2C-A4AB-2709B4DD8284}" dt="2023-02-16T01:27:41.163" v="5083" actId="1076"/>
          <ac:picMkLst>
            <pc:docMk/>
            <pc:sldMk cId="2189288973" sldId="336"/>
            <ac:picMk id="47" creationId="{F9BA82DA-5831-0A02-7D6E-2F1965B58DB4}"/>
          </ac:picMkLst>
        </pc:picChg>
        <pc:picChg chg="add mod">
          <ac:chgData name="川下 晴久" userId="a9ceefe8e9b56a0c" providerId="LiveId" clId="{D2782A62-4739-4E2C-A4AB-2709B4DD8284}" dt="2023-02-16T01:27:44.981" v="5084" actId="1076"/>
          <ac:picMkLst>
            <pc:docMk/>
            <pc:sldMk cId="2189288973" sldId="336"/>
            <ac:picMk id="48" creationId="{3D592A8B-B046-0052-52A7-B1A425B2C669}"/>
          </ac:picMkLst>
        </pc:picChg>
        <pc:picChg chg="add mod">
          <ac:chgData name="川下 晴久" userId="a9ceefe8e9b56a0c" providerId="LiveId" clId="{D2782A62-4739-4E2C-A4AB-2709B4DD8284}" dt="2023-02-16T01:27:49.351" v="5085" actId="1076"/>
          <ac:picMkLst>
            <pc:docMk/>
            <pc:sldMk cId="2189288973" sldId="336"/>
            <ac:picMk id="49" creationId="{75AEAC2F-78F3-CACF-48BC-45502CDD3C0B}"/>
          </ac:picMkLst>
        </pc:picChg>
        <pc:picChg chg="add mod">
          <ac:chgData name="川下 晴久" userId="a9ceefe8e9b56a0c" providerId="LiveId" clId="{D2782A62-4739-4E2C-A4AB-2709B4DD8284}" dt="2023-02-16T01:39:00.101" v="5140" actId="1076"/>
          <ac:picMkLst>
            <pc:docMk/>
            <pc:sldMk cId="2189288973" sldId="336"/>
            <ac:picMk id="50" creationId="{B74C0FE9-E452-F66F-890E-6C2727132DDF}"/>
          </ac:picMkLst>
        </pc:picChg>
        <pc:picChg chg="add mod">
          <ac:chgData name="川下 晴久" userId="a9ceefe8e9b56a0c" providerId="LiveId" clId="{D2782A62-4739-4E2C-A4AB-2709B4DD8284}" dt="2023-02-16T01:38:55.526" v="5139" actId="1076"/>
          <ac:picMkLst>
            <pc:docMk/>
            <pc:sldMk cId="2189288973" sldId="336"/>
            <ac:picMk id="55" creationId="{B7B7B608-6321-B3DA-BE54-6FC89CF00CFD}"/>
          </ac:picMkLst>
        </pc:picChg>
        <pc:picChg chg="add mod">
          <ac:chgData name="川下 晴久" userId="a9ceefe8e9b56a0c" providerId="LiveId" clId="{D2782A62-4739-4E2C-A4AB-2709B4DD8284}" dt="2023-02-16T01:34:57.082" v="5100" actId="1076"/>
          <ac:picMkLst>
            <pc:docMk/>
            <pc:sldMk cId="2189288973" sldId="336"/>
            <ac:picMk id="56" creationId="{7A531C02-EE0A-C096-3975-D1F775843AB4}"/>
          </ac:picMkLst>
        </pc:picChg>
        <pc:picChg chg="add mod">
          <ac:chgData name="川下 晴久" userId="a9ceefe8e9b56a0c" providerId="LiveId" clId="{D2782A62-4739-4E2C-A4AB-2709B4DD8284}" dt="2023-02-16T01:39:06.917" v="5141" actId="1076"/>
          <ac:picMkLst>
            <pc:docMk/>
            <pc:sldMk cId="2189288973" sldId="336"/>
            <ac:picMk id="57" creationId="{50EAD578-E1FE-440D-5C31-0126DB65035D}"/>
          </ac:picMkLst>
        </pc:picChg>
        <pc:inkChg chg="add del">
          <ac:chgData name="川下 晴久" userId="a9ceefe8e9b56a0c" providerId="LiveId" clId="{D2782A62-4739-4E2C-A4AB-2709B4DD8284}" dt="2023-02-16T01:22:50.804" v="5007" actId="9405"/>
          <ac:inkMkLst>
            <pc:docMk/>
            <pc:sldMk cId="2189288973" sldId="336"/>
            <ac:inkMk id="37" creationId="{2F1E547D-B20E-E289-7201-6CC5ABB05593}"/>
          </ac:inkMkLst>
        </pc:inkChg>
        <pc:inkChg chg="add del">
          <ac:chgData name="川下 晴久" userId="a9ceefe8e9b56a0c" providerId="LiveId" clId="{D2782A62-4739-4E2C-A4AB-2709B4DD8284}" dt="2023-02-16T01:31:32.017" v="5093" actId="9405"/>
          <ac:inkMkLst>
            <pc:docMk/>
            <pc:sldMk cId="2189288973" sldId="336"/>
            <ac:inkMk id="53" creationId="{D49EE3C7-8C72-9BC5-D558-92BBF00F8011}"/>
          </ac:inkMkLst>
        </pc:inkChg>
        <pc:cxnChg chg="add del mod">
          <ac:chgData name="川下 晴久" userId="a9ceefe8e9b56a0c" providerId="LiveId" clId="{D2782A62-4739-4E2C-A4AB-2709B4DD8284}" dt="2023-02-19T01:51:31.847" v="5578" actId="478"/>
          <ac:cxnSpMkLst>
            <pc:docMk/>
            <pc:sldMk cId="2189288973" sldId="336"/>
            <ac:cxnSpMk id="5" creationId="{1CF59100-809A-5800-18F7-5E60F81756BE}"/>
          </ac:cxnSpMkLst>
        </pc:cxnChg>
        <pc:cxnChg chg="add mod">
          <ac:chgData name="川下 晴久" userId="a9ceefe8e9b56a0c" providerId="LiveId" clId="{D2782A62-4739-4E2C-A4AB-2709B4DD8284}" dt="2023-02-16T00:53:22.765" v="4476" actId="1076"/>
          <ac:cxnSpMkLst>
            <pc:docMk/>
            <pc:sldMk cId="2189288973" sldId="336"/>
            <ac:cxnSpMk id="21" creationId="{CE26E359-729B-A38C-C7D0-207774D5CD08}"/>
          </ac:cxnSpMkLst>
        </pc:cxnChg>
        <pc:cxnChg chg="add mod">
          <ac:chgData name="川下 晴久" userId="a9ceefe8e9b56a0c" providerId="LiveId" clId="{D2782A62-4739-4E2C-A4AB-2709B4DD8284}" dt="2023-02-16T01:17:53.561" v="4972" actId="1582"/>
          <ac:cxnSpMkLst>
            <pc:docMk/>
            <pc:sldMk cId="2189288973" sldId="336"/>
            <ac:cxnSpMk id="24" creationId="{B27E6ADF-C41F-0795-CEF4-49E231F57BF5}"/>
          </ac:cxnSpMkLst>
        </pc:cxnChg>
        <pc:cxnChg chg="add mod">
          <ac:chgData name="川下 晴久" userId="a9ceefe8e9b56a0c" providerId="LiveId" clId="{D2782A62-4739-4E2C-A4AB-2709B4DD8284}" dt="2023-02-16T01:18:20.401" v="4976" actId="208"/>
          <ac:cxnSpMkLst>
            <pc:docMk/>
            <pc:sldMk cId="2189288973" sldId="336"/>
            <ac:cxnSpMk id="26" creationId="{A34CF39F-FEC6-53FB-FCF4-0E24824B6C00}"/>
          </ac:cxnSpMkLst>
        </pc:cxnChg>
        <pc:cxnChg chg="add mod">
          <ac:chgData name="川下 晴久" userId="a9ceefe8e9b56a0c" providerId="LiveId" clId="{D2782A62-4739-4E2C-A4AB-2709B4DD8284}" dt="2023-02-16T01:18:42.103" v="4979" actId="1582"/>
          <ac:cxnSpMkLst>
            <pc:docMk/>
            <pc:sldMk cId="2189288973" sldId="336"/>
            <ac:cxnSpMk id="28" creationId="{C1364F63-109F-4359-39B4-B10C2A0BDBFA}"/>
          </ac:cxnSpMkLst>
        </pc:cxnChg>
        <pc:cxnChg chg="add del mod">
          <ac:chgData name="川下 晴久" userId="a9ceefe8e9b56a0c" providerId="LiveId" clId="{D2782A62-4739-4E2C-A4AB-2709B4DD8284}" dt="2023-02-16T01:21:00.986" v="5000" actId="478"/>
          <ac:cxnSpMkLst>
            <pc:docMk/>
            <pc:sldMk cId="2189288973" sldId="336"/>
            <ac:cxnSpMk id="33" creationId="{8EBFD00A-5A57-BB68-88C8-CF576F9B7609}"/>
          </ac:cxnSpMkLst>
        </pc:cxnChg>
        <pc:cxnChg chg="add del mod">
          <ac:chgData name="川下 晴久" userId="a9ceefe8e9b56a0c" providerId="LiveId" clId="{D2782A62-4739-4E2C-A4AB-2709B4DD8284}" dt="2023-02-16T01:21:35.762" v="5003" actId="478"/>
          <ac:cxnSpMkLst>
            <pc:docMk/>
            <pc:sldMk cId="2189288973" sldId="336"/>
            <ac:cxnSpMk id="35" creationId="{8CBE0304-1791-65A1-314E-375A90833295}"/>
          </ac:cxnSpMkLst>
        </pc:cxnChg>
        <pc:cxnChg chg="add del mod">
          <ac:chgData name="川下 晴久" userId="a9ceefe8e9b56a0c" providerId="LiveId" clId="{D2782A62-4739-4E2C-A4AB-2709B4DD8284}" dt="2023-02-16T01:23:28.694" v="5009" actId="478"/>
          <ac:cxnSpMkLst>
            <pc:docMk/>
            <pc:sldMk cId="2189288973" sldId="336"/>
            <ac:cxnSpMk id="36" creationId="{5E1A1F05-A2DC-A6BD-5433-A57DF8545F7D}"/>
          </ac:cxnSpMkLst>
        </pc:cxnChg>
      </pc:sldChg>
      <pc:sldChg chg="addSp delSp modSp new mod ord addCm delCm">
        <pc:chgData name="川下 晴久" userId="a9ceefe8e9b56a0c" providerId="LiveId" clId="{D2782A62-4739-4E2C-A4AB-2709B4DD8284}" dt="2023-04-09T00:26:31.539" v="17600"/>
        <pc:sldMkLst>
          <pc:docMk/>
          <pc:sldMk cId="3153830156" sldId="337"/>
        </pc:sldMkLst>
        <pc:spChg chg="add mod">
          <ac:chgData name="川下 晴久" userId="a9ceefe8e9b56a0c" providerId="LiveId" clId="{D2782A62-4739-4E2C-A4AB-2709B4DD8284}" dt="2023-02-19T00:29:54.061" v="5254" actId="1076"/>
          <ac:spMkLst>
            <pc:docMk/>
            <pc:sldMk cId="3153830156" sldId="337"/>
            <ac:spMk id="3" creationId="{B606AF41-2299-F473-D11C-AC642A6662A1}"/>
          </ac:spMkLst>
        </pc:spChg>
        <pc:spChg chg="add mod">
          <ac:chgData name="川下 晴久" userId="a9ceefe8e9b56a0c" providerId="LiveId" clId="{D2782A62-4739-4E2C-A4AB-2709B4DD8284}" dt="2023-04-08T01:08:28.221" v="16077" actId="207"/>
          <ac:spMkLst>
            <pc:docMk/>
            <pc:sldMk cId="3153830156" sldId="337"/>
            <ac:spMk id="4" creationId="{CB8F0DC7-A078-66C0-BCC2-0E0B4E2F42E1}"/>
          </ac:spMkLst>
        </pc:spChg>
        <pc:spChg chg="add mod">
          <ac:chgData name="川下 晴久" userId="a9ceefe8e9b56a0c" providerId="LiveId" clId="{D2782A62-4739-4E2C-A4AB-2709B4DD8284}" dt="2023-02-21T06:34:00.767" v="6623" actId="1076"/>
          <ac:spMkLst>
            <pc:docMk/>
            <pc:sldMk cId="3153830156" sldId="337"/>
            <ac:spMk id="5" creationId="{EBB6425C-12B9-1A2C-ECE5-395C170B190D}"/>
          </ac:spMkLst>
        </pc:spChg>
        <pc:spChg chg="add mod">
          <ac:chgData name="川下 晴久" userId="a9ceefe8e9b56a0c" providerId="LiveId" clId="{D2782A62-4739-4E2C-A4AB-2709B4DD8284}" dt="2023-04-09T00:26:31.539" v="17600"/>
          <ac:spMkLst>
            <pc:docMk/>
            <pc:sldMk cId="3153830156" sldId="337"/>
            <ac:spMk id="6" creationId="{D53A97B0-B2EB-9E39-401C-F090DB977E5B}"/>
          </ac:spMkLst>
        </pc:spChg>
        <pc:picChg chg="add del mod">
          <ac:chgData name="川下 晴久" userId="a9ceefe8e9b56a0c" providerId="LiveId" clId="{D2782A62-4739-4E2C-A4AB-2709B4DD8284}" dt="2023-02-19T02:29:57.910" v="6173" actId="21"/>
          <ac:picMkLst>
            <pc:docMk/>
            <pc:sldMk cId="3153830156" sldId="337"/>
            <ac:picMk id="7" creationId="{EB3C4576-3E7F-46EE-7175-2580608711CE}"/>
          </ac:picMkLst>
        </pc:picChg>
        <pc:picChg chg="add del">
          <ac:chgData name="川下 晴久" userId="a9ceefe8e9b56a0c" providerId="LiveId" clId="{D2782A62-4739-4E2C-A4AB-2709B4DD8284}" dt="2023-02-19T02:27:52.996" v="6169" actId="478"/>
          <ac:picMkLst>
            <pc:docMk/>
            <pc:sldMk cId="3153830156" sldId="337"/>
            <ac:picMk id="8" creationId="{547DCF64-FB9C-66DE-4EB1-FCD38936C82F}"/>
          </ac:picMkLst>
        </pc:picChg>
        <pc:cxnChg chg="add del">
          <ac:chgData name="川下 晴久" userId="a9ceefe8e9b56a0c" providerId="LiveId" clId="{D2782A62-4739-4E2C-A4AB-2709B4DD8284}" dt="2023-02-19T02:04:06.002" v="5745" actId="478"/>
          <ac:cxnSpMkLst>
            <pc:docMk/>
            <pc:sldMk cId="3153830156" sldId="337"/>
            <ac:cxnSpMk id="6" creationId="{1EED4ECC-8615-7F0A-CAB7-D5CB82A185DF}"/>
          </ac:cxnSpMkLst>
        </pc:cxnChg>
        <pc:cxnChg chg="add del mod">
          <ac:chgData name="川下 晴久" userId="a9ceefe8e9b56a0c" providerId="LiveId" clId="{D2782A62-4739-4E2C-A4AB-2709B4DD8284}" dt="2023-02-20T00:01:08.933" v="6558" actId="478"/>
          <ac:cxnSpMkLst>
            <pc:docMk/>
            <pc:sldMk cId="3153830156" sldId="337"/>
            <ac:cxnSpMk id="6" creationId="{2FFE6604-ED60-88A2-4002-8A3521931E36}"/>
          </ac:cxnSpMkLst>
        </pc:cxnChg>
        <pc:cxnChg chg="add del mod">
          <ac:chgData name="川下 晴久" userId="a9ceefe8e9b56a0c" providerId="LiveId" clId="{D2782A62-4739-4E2C-A4AB-2709B4DD8284}" dt="2023-02-20T00:01:01.381" v="6556" actId="478"/>
          <ac:cxnSpMkLst>
            <pc:docMk/>
            <pc:sldMk cId="3153830156" sldId="337"/>
            <ac:cxnSpMk id="8" creationId="{5B77A7BA-3E86-0338-BA10-8B58D3917C8C}"/>
          </ac:cxnSpMkLst>
        </pc:cxnChg>
        <pc:cxnChg chg="add del mod">
          <ac:chgData name="川下 晴久" userId="a9ceefe8e9b56a0c" providerId="LiveId" clId="{D2782A62-4739-4E2C-A4AB-2709B4DD8284}" dt="2023-02-20T00:01:05.232" v="6557" actId="478"/>
          <ac:cxnSpMkLst>
            <pc:docMk/>
            <pc:sldMk cId="3153830156" sldId="337"/>
            <ac:cxnSpMk id="10" creationId="{81AAAEEB-8F33-D5D5-F00E-0D3E1203D368}"/>
          </ac:cxnSpMkLst>
        </pc:cxnChg>
      </pc:sldChg>
      <pc:sldChg chg="addSp delSp modSp new mod ord">
        <pc:chgData name="川下 晴久" userId="a9ceefe8e9b56a0c" providerId="LiveId" clId="{D2782A62-4739-4E2C-A4AB-2709B4DD8284}" dt="2023-02-27T00:17:31.347" v="8206" actId="20577"/>
        <pc:sldMkLst>
          <pc:docMk/>
          <pc:sldMk cId="2812687670" sldId="338"/>
        </pc:sldMkLst>
        <pc:spChg chg="add del mod">
          <ac:chgData name="川下 晴久" userId="a9ceefe8e9b56a0c" providerId="LiveId" clId="{D2782A62-4739-4E2C-A4AB-2709B4DD8284}" dt="2023-02-23T01:04:14.653" v="7749" actId="21"/>
          <ac:spMkLst>
            <pc:docMk/>
            <pc:sldMk cId="2812687670" sldId="338"/>
            <ac:spMk id="3" creationId="{A613B9DD-2CC6-1069-E3AB-992DF0707BF2}"/>
          </ac:spMkLst>
        </pc:spChg>
        <pc:spChg chg="add mod">
          <ac:chgData name="川下 晴久" userId="a9ceefe8e9b56a0c" providerId="LiveId" clId="{D2782A62-4739-4E2C-A4AB-2709B4DD8284}" dt="2023-02-25T01:20:20.907" v="7959" actId="20577"/>
          <ac:spMkLst>
            <pc:docMk/>
            <pc:sldMk cId="2812687670" sldId="338"/>
            <ac:spMk id="3" creationId="{DEFAC8D6-EB37-CD20-69D9-524A4CAB0C5B}"/>
          </ac:spMkLst>
        </pc:spChg>
        <pc:spChg chg="add mod">
          <ac:chgData name="川下 晴久" userId="a9ceefe8e9b56a0c" providerId="LiveId" clId="{D2782A62-4739-4E2C-A4AB-2709B4DD8284}" dt="2023-02-27T00:17:31.347" v="8206" actId="20577"/>
          <ac:spMkLst>
            <pc:docMk/>
            <pc:sldMk cId="2812687670" sldId="338"/>
            <ac:spMk id="4" creationId="{AEDC70FB-EE08-82EF-EFCC-CC1BAC9238F3}"/>
          </ac:spMkLst>
        </pc:spChg>
        <pc:spChg chg="add del mod">
          <ac:chgData name="川下 晴久" userId="a9ceefe8e9b56a0c" providerId="LiveId" clId="{D2782A62-4739-4E2C-A4AB-2709B4DD8284}" dt="2023-02-23T01:03:55.118" v="7747" actId="478"/>
          <ac:spMkLst>
            <pc:docMk/>
            <pc:sldMk cId="2812687670" sldId="338"/>
            <ac:spMk id="7" creationId="{00000000-0008-0000-1200-0000026C0000}"/>
          </ac:spMkLst>
        </pc:spChg>
        <pc:spChg chg="add del mod">
          <ac:chgData name="川下 晴久" userId="a9ceefe8e9b56a0c" providerId="LiveId" clId="{D2782A62-4739-4E2C-A4AB-2709B4DD8284}" dt="2023-02-23T01:03:58.359" v="7748" actId="478"/>
          <ac:spMkLst>
            <pc:docMk/>
            <pc:sldMk cId="2812687670" sldId="338"/>
            <ac:spMk id="8" creationId="{00000000-0008-0000-1200-0000036C0000}"/>
          </ac:spMkLst>
        </pc:spChg>
        <pc:spChg chg="add mod">
          <ac:chgData name="川下 晴久" userId="a9ceefe8e9b56a0c" providerId="LiveId" clId="{D2782A62-4739-4E2C-A4AB-2709B4DD8284}" dt="2023-02-24T00:48:12.991" v="7894" actId="207"/>
          <ac:spMkLst>
            <pc:docMk/>
            <pc:sldMk cId="2812687670" sldId="338"/>
            <ac:spMk id="8" creationId="{000942A9-9D8A-FAE4-8C1C-F03B5EA95DA4}"/>
          </ac:spMkLst>
        </pc:spChg>
        <pc:graphicFrameChg chg="add del mod">
          <ac:chgData name="川下 晴久" userId="a9ceefe8e9b56a0c" providerId="LiveId" clId="{D2782A62-4739-4E2C-A4AB-2709B4DD8284}" dt="2023-02-21T07:29:51.841" v="7076" actId="478"/>
          <ac:graphicFrameMkLst>
            <pc:docMk/>
            <pc:sldMk cId="2812687670" sldId="338"/>
            <ac:graphicFrameMk id="3" creationId="{BE9DED48-676C-17B6-E784-D6ED9F3936BA}"/>
          </ac:graphicFrameMkLst>
        </pc:graphicFrameChg>
        <pc:graphicFrameChg chg="add del mod">
          <ac:chgData name="川下 晴久" userId="a9ceefe8e9b56a0c" providerId="LiveId" clId="{D2782A62-4739-4E2C-A4AB-2709B4DD8284}" dt="2023-02-24T00:37:57.512" v="7856" actId="478"/>
          <ac:graphicFrameMkLst>
            <pc:docMk/>
            <pc:sldMk cId="2812687670" sldId="338"/>
            <ac:graphicFrameMk id="3" creationId="{C6849082-2789-30C8-165F-94E92E1B72E3}"/>
          </ac:graphicFrameMkLst>
        </pc:graphicFrameChg>
        <pc:graphicFrameChg chg="add del mod">
          <ac:chgData name="川下 晴久" userId="a9ceefe8e9b56a0c" providerId="LiveId" clId="{D2782A62-4739-4E2C-A4AB-2709B4DD8284}" dt="2023-02-21T08:09:48.848" v="7151" actId="478"/>
          <ac:graphicFrameMkLst>
            <pc:docMk/>
            <pc:sldMk cId="2812687670" sldId="338"/>
            <ac:graphicFrameMk id="4" creationId="{0F6A6F62-ECB2-77D7-78A9-4E6D1A9BE5DA}"/>
          </ac:graphicFrameMkLst>
        </pc:graphicFrameChg>
        <pc:graphicFrameChg chg="add mod">
          <ac:chgData name="川下 晴久" userId="a9ceefe8e9b56a0c" providerId="LiveId" clId="{D2782A62-4739-4E2C-A4AB-2709B4DD8284}" dt="2023-02-24T00:44:18.603" v="7889" actId="113"/>
          <ac:graphicFrameMkLst>
            <pc:docMk/>
            <pc:sldMk cId="2812687670" sldId="338"/>
            <ac:graphicFrameMk id="5" creationId="{00000000-0008-0000-1500-0000017C0000}"/>
          </ac:graphicFrameMkLst>
        </pc:graphicFrameChg>
        <pc:graphicFrameChg chg="add del mod modGraphic">
          <ac:chgData name="川下 晴久" userId="a9ceefe8e9b56a0c" providerId="LiveId" clId="{D2782A62-4739-4E2C-A4AB-2709B4DD8284}" dt="2023-02-23T01:03:37.852" v="7744" actId="478"/>
          <ac:graphicFrameMkLst>
            <pc:docMk/>
            <pc:sldMk cId="2812687670" sldId="338"/>
            <ac:graphicFrameMk id="5" creationId="{5A2D8143-BC23-A864-937F-C7570D152226}"/>
          </ac:graphicFrameMkLst>
        </pc:graphicFrameChg>
        <pc:graphicFrameChg chg="add del mod">
          <ac:chgData name="川下 晴久" userId="a9ceefe8e9b56a0c" providerId="LiveId" clId="{D2782A62-4739-4E2C-A4AB-2709B4DD8284}" dt="2023-02-23T01:03:43.844" v="7745" actId="478"/>
          <ac:graphicFrameMkLst>
            <pc:docMk/>
            <pc:sldMk cId="2812687670" sldId="338"/>
            <ac:graphicFrameMk id="6" creationId="{00000000-0008-0000-1200-0000016C0000}"/>
          </ac:graphicFrameMkLst>
        </pc:graphicFrameChg>
        <pc:graphicFrameChg chg="add del mod modGraphic">
          <ac:chgData name="川下 晴久" userId="a9ceefe8e9b56a0c" providerId="LiveId" clId="{D2782A62-4739-4E2C-A4AB-2709B4DD8284}" dt="2023-02-24T00:43:47.311" v="7883" actId="478"/>
          <ac:graphicFrameMkLst>
            <pc:docMk/>
            <pc:sldMk cId="2812687670" sldId="338"/>
            <ac:graphicFrameMk id="6" creationId="{E2AAA535-211A-8746-F188-0BB42DBD1721}"/>
          </ac:graphicFrameMkLst>
        </pc:graphicFrameChg>
        <pc:graphicFrameChg chg="add mod modGraphic">
          <ac:chgData name="川下 晴久" userId="a9ceefe8e9b56a0c" providerId="LiveId" clId="{D2782A62-4739-4E2C-A4AB-2709B4DD8284}" dt="2023-02-25T01:17:06.441" v="7958" actId="14100"/>
          <ac:graphicFrameMkLst>
            <pc:docMk/>
            <pc:sldMk cId="2812687670" sldId="338"/>
            <ac:graphicFrameMk id="7" creationId="{91302F05-7100-8905-9505-72CC54F81212}"/>
          </ac:graphicFrameMkLst>
        </pc:graphicFrameChg>
        <pc:picChg chg="add del mod">
          <ac:chgData name="川下 晴久" userId="a9ceefe8e9b56a0c" providerId="LiveId" clId="{D2782A62-4739-4E2C-A4AB-2709B4DD8284}" dt="2023-02-22T00:26:57.915" v="7568" actId="478"/>
          <ac:picMkLst>
            <pc:docMk/>
            <pc:sldMk cId="2812687670" sldId="338"/>
            <ac:picMk id="3" creationId="{DEB8A4FD-5BD3-9D8A-3750-91C9BAD14A2F}"/>
          </ac:picMkLst>
        </pc:picChg>
        <pc:picChg chg="add del mod">
          <ac:chgData name="川下 晴久" userId="a9ceefe8e9b56a0c" providerId="LiveId" clId="{D2782A62-4739-4E2C-A4AB-2709B4DD8284}" dt="2023-02-24T00:42:59.130" v="7878" actId="478"/>
          <ac:picMkLst>
            <pc:docMk/>
            <pc:sldMk cId="2812687670" sldId="338"/>
            <ac:picMk id="4" creationId="{66031059-C3F7-90B7-1959-98167BA1DA5C}"/>
          </ac:picMkLst>
        </pc:picChg>
        <pc:picChg chg="add del">
          <ac:chgData name="川下 晴久" userId="a9ceefe8e9b56a0c" providerId="LiveId" clId="{D2782A62-4739-4E2C-A4AB-2709B4DD8284}" dt="2023-02-22T00:27:40.561" v="7570" actId="478"/>
          <ac:picMkLst>
            <pc:docMk/>
            <pc:sldMk cId="2812687670" sldId="338"/>
            <ac:picMk id="4" creationId="{95248960-5157-3CAD-F416-FB323EA3F7C2}"/>
          </ac:picMkLst>
        </pc:picChg>
      </pc:sldChg>
      <pc:sldChg chg="addSp delSp modSp new mod">
        <pc:chgData name="川下 晴久" userId="a9ceefe8e9b56a0c" providerId="LiveId" clId="{D2782A62-4739-4E2C-A4AB-2709B4DD8284}" dt="2023-02-28T01:08:41.305" v="9200" actId="113"/>
        <pc:sldMkLst>
          <pc:docMk/>
          <pc:sldMk cId="4159703613" sldId="339"/>
        </pc:sldMkLst>
        <pc:spChg chg="add mod">
          <ac:chgData name="川下 晴久" userId="a9ceefe8e9b56a0c" providerId="LiveId" clId="{D2782A62-4739-4E2C-A4AB-2709B4DD8284}" dt="2023-02-27T00:18:48.985" v="8237" actId="1076"/>
          <ac:spMkLst>
            <pc:docMk/>
            <pc:sldMk cId="4159703613" sldId="339"/>
            <ac:spMk id="2" creationId="{90CE099E-0462-3459-99E6-8642786C6910}"/>
          </ac:spMkLst>
        </pc:spChg>
        <pc:spChg chg="add">
          <ac:chgData name="川下 晴久" userId="a9ceefe8e9b56a0c" providerId="LiveId" clId="{D2782A62-4739-4E2C-A4AB-2709B4DD8284}" dt="2023-02-28T00:56:31.851" v="8852" actId="11529"/>
          <ac:spMkLst>
            <pc:docMk/>
            <pc:sldMk cId="4159703613" sldId="339"/>
            <ac:spMk id="3" creationId="{EA84470B-239C-A2C7-B87A-2E66F7E8F25D}"/>
          </ac:spMkLst>
        </pc:spChg>
        <pc:spChg chg="add mod">
          <ac:chgData name="川下 晴久" userId="a9ceefe8e9b56a0c" providerId="LiveId" clId="{D2782A62-4739-4E2C-A4AB-2709B4DD8284}" dt="2023-02-28T01:00:57.979" v="9011"/>
          <ac:spMkLst>
            <pc:docMk/>
            <pc:sldMk cId="4159703613" sldId="339"/>
            <ac:spMk id="5" creationId="{EAE3A3D5-1127-EB21-278F-48DAB4CDBB86}"/>
          </ac:spMkLst>
        </pc:spChg>
        <pc:spChg chg="add mod">
          <ac:chgData name="川下 晴久" userId="a9ceefe8e9b56a0c" providerId="LiveId" clId="{D2782A62-4739-4E2C-A4AB-2709B4DD8284}" dt="2023-02-27T00:29:07.250" v="8302" actId="1076"/>
          <ac:spMkLst>
            <pc:docMk/>
            <pc:sldMk cId="4159703613" sldId="339"/>
            <ac:spMk id="7" creationId="{C0DA8580-16B8-D969-D281-E89D069B6B98}"/>
          </ac:spMkLst>
        </pc:spChg>
        <pc:spChg chg="add mod">
          <ac:chgData name="川下 晴久" userId="a9ceefe8e9b56a0c" providerId="LiveId" clId="{D2782A62-4739-4E2C-A4AB-2709B4DD8284}" dt="2023-02-27T00:27:32.337" v="8273" actId="1076"/>
          <ac:spMkLst>
            <pc:docMk/>
            <pc:sldMk cId="4159703613" sldId="339"/>
            <ac:spMk id="8" creationId="{DC169F9B-8131-978F-DA8E-62CEA5A68B64}"/>
          </ac:spMkLst>
        </pc:spChg>
        <pc:spChg chg="add mod">
          <ac:chgData name="川下 晴久" userId="a9ceefe8e9b56a0c" providerId="LiveId" clId="{D2782A62-4739-4E2C-A4AB-2709B4DD8284}" dt="2023-02-27T00:28:31.542" v="8291" actId="1076"/>
          <ac:spMkLst>
            <pc:docMk/>
            <pc:sldMk cId="4159703613" sldId="339"/>
            <ac:spMk id="9" creationId="{9CD7BE33-19DF-5595-9D8C-94FAFC8E1506}"/>
          </ac:spMkLst>
        </pc:spChg>
        <pc:spChg chg="add mod">
          <ac:chgData name="川下 晴久" userId="a9ceefe8e9b56a0c" providerId="LiveId" clId="{D2782A62-4739-4E2C-A4AB-2709B4DD8284}" dt="2023-02-27T00:27:34.790" v="8274" actId="1076"/>
          <ac:spMkLst>
            <pc:docMk/>
            <pc:sldMk cId="4159703613" sldId="339"/>
            <ac:spMk id="10" creationId="{62D3314D-0F38-DEEF-2ACB-1EE662881F55}"/>
          </ac:spMkLst>
        </pc:spChg>
        <pc:spChg chg="add mod">
          <ac:chgData name="川下 晴久" userId="a9ceefe8e9b56a0c" providerId="LiveId" clId="{D2782A62-4739-4E2C-A4AB-2709B4DD8284}" dt="2023-02-27T00:28:49.237" v="8296" actId="1076"/>
          <ac:spMkLst>
            <pc:docMk/>
            <pc:sldMk cId="4159703613" sldId="339"/>
            <ac:spMk id="11" creationId="{356447C2-071B-37AC-B0B1-C8AE61C5B8F5}"/>
          </ac:spMkLst>
        </pc:spChg>
        <pc:spChg chg="add mod">
          <ac:chgData name="川下 晴久" userId="a9ceefe8e9b56a0c" providerId="LiveId" clId="{D2782A62-4739-4E2C-A4AB-2709B4DD8284}" dt="2023-02-27T00:29:04.502" v="8301" actId="1076"/>
          <ac:spMkLst>
            <pc:docMk/>
            <pc:sldMk cId="4159703613" sldId="339"/>
            <ac:spMk id="12" creationId="{6D5EF4C0-AA7A-82C3-3078-446D9BABC1F3}"/>
          </ac:spMkLst>
        </pc:spChg>
        <pc:spChg chg="add mod">
          <ac:chgData name="川下 晴久" userId="a9ceefe8e9b56a0c" providerId="LiveId" clId="{D2782A62-4739-4E2C-A4AB-2709B4DD8284}" dt="2023-02-27T00:27:39.291" v="8276" actId="1076"/>
          <ac:spMkLst>
            <pc:docMk/>
            <pc:sldMk cId="4159703613" sldId="339"/>
            <ac:spMk id="13" creationId="{79B0017B-6C62-F176-0C56-1A1F543CAE38}"/>
          </ac:spMkLst>
        </pc:spChg>
        <pc:spChg chg="add mod">
          <ac:chgData name="川下 晴久" userId="a9ceefe8e9b56a0c" providerId="LiveId" clId="{D2782A62-4739-4E2C-A4AB-2709B4DD8284}" dt="2023-02-27T00:27:45.849" v="8279" actId="1076"/>
          <ac:spMkLst>
            <pc:docMk/>
            <pc:sldMk cId="4159703613" sldId="339"/>
            <ac:spMk id="14" creationId="{AF9344A3-FE35-9940-13CD-027A375FCD32}"/>
          </ac:spMkLst>
        </pc:spChg>
        <pc:spChg chg="add mod">
          <ac:chgData name="川下 晴久" userId="a9ceefe8e9b56a0c" providerId="LiveId" clId="{D2782A62-4739-4E2C-A4AB-2709B4DD8284}" dt="2023-02-27T00:27:49.977" v="8280" actId="1076"/>
          <ac:spMkLst>
            <pc:docMk/>
            <pc:sldMk cId="4159703613" sldId="339"/>
            <ac:spMk id="15" creationId="{7F726010-CD1F-672F-DEE6-C678F50DB59E}"/>
          </ac:spMkLst>
        </pc:spChg>
        <pc:spChg chg="add mod">
          <ac:chgData name="川下 晴久" userId="a9ceefe8e9b56a0c" providerId="LiveId" clId="{D2782A62-4739-4E2C-A4AB-2709B4DD8284}" dt="2023-02-27T00:34:20.804" v="8311" actId="1076"/>
          <ac:spMkLst>
            <pc:docMk/>
            <pc:sldMk cId="4159703613" sldId="339"/>
            <ac:spMk id="16" creationId="{AF235805-B2A2-64DE-AF65-18EEFA02AA38}"/>
          </ac:spMkLst>
        </pc:spChg>
        <pc:spChg chg="add mod">
          <ac:chgData name="川下 晴久" userId="a9ceefe8e9b56a0c" providerId="LiveId" clId="{D2782A62-4739-4E2C-A4AB-2709B4DD8284}" dt="2023-02-27T00:31:14.497" v="8307" actId="1076"/>
          <ac:spMkLst>
            <pc:docMk/>
            <pc:sldMk cId="4159703613" sldId="339"/>
            <ac:spMk id="17" creationId="{BA2E20A3-8AB2-5DB4-268F-40DBDF1A43E2}"/>
          </ac:spMkLst>
        </pc:spChg>
        <pc:spChg chg="add mod">
          <ac:chgData name="川下 晴久" userId="a9ceefe8e9b56a0c" providerId="LiveId" clId="{D2782A62-4739-4E2C-A4AB-2709B4DD8284}" dt="2023-02-27T00:27:59.927" v="8283" actId="1076"/>
          <ac:spMkLst>
            <pc:docMk/>
            <pc:sldMk cId="4159703613" sldId="339"/>
            <ac:spMk id="18" creationId="{D4537D01-35E9-2CE6-6B55-C6881D89D9FA}"/>
          </ac:spMkLst>
        </pc:spChg>
        <pc:spChg chg="add mod">
          <ac:chgData name="川下 晴久" userId="a9ceefe8e9b56a0c" providerId="LiveId" clId="{D2782A62-4739-4E2C-A4AB-2709B4DD8284}" dt="2023-02-27T00:28:01.648" v="8284" actId="1076"/>
          <ac:spMkLst>
            <pc:docMk/>
            <pc:sldMk cId="4159703613" sldId="339"/>
            <ac:spMk id="19" creationId="{81BCCEE6-FC36-B4ED-3AED-EB7DED8E09A8}"/>
          </ac:spMkLst>
        </pc:spChg>
        <pc:spChg chg="add mod">
          <ac:chgData name="川下 晴久" userId="a9ceefe8e9b56a0c" providerId="LiveId" clId="{D2782A62-4739-4E2C-A4AB-2709B4DD8284}" dt="2023-02-27T00:28:03.860" v="8285" actId="1076"/>
          <ac:spMkLst>
            <pc:docMk/>
            <pc:sldMk cId="4159703613" sldId="339"/>
            <ac:spMk id="20" creationId="{C894965A-2BA7-7E34-517E-48E72B6C954C}"/>
          </ac:spMkLst>
        </pc:spChg>
        <pc:spChg chg="add mod">
          <ac:chgData name="川下 晴久" userId="a9ceefe8e9b56a0c" providerId="LiveId" clId="{D2782A62-4739-4E2C-A4AB-2709B4DD8284}" dt="2023-02-27T00:28:43.052" v="8295" actId="1076"/>
          <ac:spMkLst>
            <pc:docMk/>
            <pc:sldMk cId="4159703613" sldId="339"/>
            <ac:spMk id="21" creationId="{BFFC82FC-9FDA-05AE-77B4-517052CA63A2}"/>
          </ac:spMkLst>
        </pc:spChg>
        <pc:spChg chg="add mod">
          <ac:chgData name="川下 晴久" userId="a9ceefe8e9b56a0c" providerId="LiveId" clId="{D2782A62-4739-4E2C-A4AB-2709B4DD8284}" dt="2023-02-27T00:28:08.272" v="8287" actId="1076"/>
          <ac:spMkLst>
            <pc:docMk/>
            <pc:sldMk cId="4159703613" sldId="339"/>
            <ac:spMk id="22" creationId="{5407BA46-4786-445C-BAE8-A38DF054BC96}"/>
          </ac:spMkLst>
        </pc:spChg>
        <pc:spChg chg="add mod">
          <ac:chgData name="川下 晴久" userId="a9ceefe8e9b56a0c" providerId="LiveId" clId="{D2782A62-4739-4E2C-A4AB-2709B4DD8284}" dt="2023-02-27T00:28:11.204" v="8288" actId="1076"/>
          <ac:spMkLst>
            <pc:docMk/>
            <pc:sldMk cId="4159703613" sldId="339"/>
            <ac:spMk id="23" creationId="{6822AE38-42E2-217F-F008-5CA7B2D06D4D}"/>
          </ac:spMkLst>
        </pc:spChg>
        <pc:spChg chg="add mod">
          <ac:chgData name="川下 晴久" userId="a9ceefe8e9b56a0c" providerId="LiveId" clId="{D2782A62-4739-4E2C-A4AB-2709B4DD8284}" dt="2023-02-27T00:28:14.545" v="8289" actId="1076"/>
          <ac:spMkLst>
            <pc:docMk/>
            <pc:sldMk cId="4159703613" sldId="339"/>
            <ac:spMk id="24" creationId="{E9B32935-49C5-4D31-DB0F-DF6D9381FABB}"/>
          </ac:spMkLst>
        </pc:spChg>
        <pc:spChg chg="add mod">
          <ac:chgData name="川下 晴久" userId="a9ceefe8e9b56a0c" providerId="LiveId" clId="{D2782A62-4739-4E2C-A4AB-2709B4DD8284}" dt="2023-02-27T00:28:56.518" v="8298" actId="1076"/>
          <ac:spMkLst>
            <pc:docMk/>
            <pc:sldMk cId="4159703613" sldId="339"/>
            <ac:spMk id="25" creationId="{01CD4A9C-61A7-C6FD-02CE-F387125E620E}"/>
          </ac:spMkLst>
        </pc:spChg>
        <pc:spChg chg="add mod">
          <ac:chgData name="川下 晴久" userId="a9ceefe8e9b56a0c" providerId="LiveId" clId="{D2782A62-4739-4E2C-A4AB-2709B4DD8284}" dt="2023-02-27T00:34:27.040" v="8312" actId="1076"/>
          <ac:spMkLst>
            <pc:docMk/>
            <pc:sldMk cId="4159703613" sldId="339"/>
            <ac:spMk id="26" creationId="{E17D9206-446A-B8EE-7619-48D524BA4E5C}"/>
          </ac:spMkLst>
        </pc:spChg>
        <pc:spChg chg="add mod">
          <ac:chgData name="川下 晴久" userId="a9ceefe8e9b56a0c" providerId="LiveId" clId="{D2782A62-4739-4E2C-A4AB-2709B4DD8284}" dt="2023-02-28T00:57:40.554" v="8853" actId="1076"/>
          <ac:spMkLst>
            <pc:docMk/>
            <pc:sldMk cId="4159703613" sldId="339"/>
            <ac:spMk id="27" creationId="{FFA76DFE-B9BB-61E5-B92F-DC6F9472DFC0}"/>
          </ac:spMkLst>
        </pc:spChg>
        <pc:spChg chg="add mod">
          <ac:chgData name="川下 晴久" userId="a9ceefe8e9b56a0c" providerId="LiveId" clId="{D2782A62-4739-4E2C-A4AB-2709B4DD8284}" dt="2023-02-27T00:34:14.174" v="8309" actId="1076"/>
          <ac:spMkLst>
            <pc:docMk/>
            <pc:sldMk cId="4159703613" sldId="339"/>
            <ac:spMk id="28" creationId="{9E6F4674-8FD9-E485-6DA9-71C77E0A7E4B}"/>
          </ac:spMkLst>
        </pc:spChg>
        <pc:spChg chg="add mod">
          <ac:chgData name="川下 晴久" userId="a9ceefe8e9b56a0c" providerId="LiveId" clId="{D2782A62-4739-4E2C-A4AB-2709B4DD8284}" dt="2023-02-27T00:34:16.689" v="8310" actId="1076"/>
          <ac:spMkLst>
            <pc:docMk/>
            <pc:sldMk cId="4159703613" sldId="339"/>
            <ac:spMk id="29" creationId="{1EAD8877-A826-FB70-59E9-39701180102A}"/>
          </ac:spMkLst>
        </pc:spChg>
        <pc:spChg chg="add mod">
          <ac:chgData name="川下 晴久" userId="a9ceefe8e9b56a0c" providerId="LiveId" clId="{D2782A62-4739-4E2C-A4AB-2709B4DD8284}" dt="2023-02-28T01:08:41.305" v="9200" actId="113"/>
          <ac:spMkLst>
            <pc:docMk/>
            <pc:sldMk cId="4159703613" sldId="339"/>
            <ac:spMk id="30" creationId="{66033ADD-5654-4C2E-3E6C-D3957D9BBB56}"/>
          </ac:spMkLst>
        </pc:spChg>
        <pc:spChg chg="add mod">
          <ac:chgData name="川下 晴久" userId="a9ceefe8e9b56a0c" providerId="LiveId" clId="{D2782A62-4739-4E2C-A4AB-2709B4DD8284}" dt="2023-02-27T00:35:58.395" v="8321" actId="1582"/>
          <ac:spMkLst>
            <pc:docMk/>
            <pc:sldMk cId="4159703613" sldId="339"/>
            <ac:spMk id="31" creationId="{5F03ADB3-6BF1-FF0D-63DE-193A2B68308C}"/>
          </ac:spMkLst>
        </pc:spChg>
        <pc:spChg chg="add mod">
          <ac:chgData name="川下 晴久" userId="a9ceefe8e9b56a0c" providerId="LiveId" clId="{D2782A62-4739-4E2C-A4AB-2709B4DD8284}" dt="2023-02-27T00:38:03.837" v="8331" actId="1076"/>
          <ac:spMkLst>
            <pc:docMk/>
            <pc:sldMk cId="4159703613" sldId="339"/>
            <ac:spMk id="32" creationId="{B2A231EE-D1A6-4655-7D34-AEE007C97CEB}"/>
          </ac:spMkLst>
        </pc:spChg>
        <pc:spChg chg="add mod">
          <ac:chgData name="川下 晴久" userId="a9ceefe8e9b56a0c" providerId="LiveId" clId="{D2782A62-4739-4E2C-A4AB-2709B4DD8284}" dt="2023-02-27T00:37:09.081" v="8326" actId="571"/>
          <ac:spMkLst>
            <pc:docMk/>
            <pc:sldMk cId="4159703613" sldId="339"/>
            <ac:spMk id="33" creationId="{E8EDBDC0-7106-E739-8187-CC70B4C35FF5}"/>
          </ac:spMkLst>
        </pc:spChg>
        <pc:spChg chg="add mod">
          <ac:chgData name="川下 晴久" userId="a9ceefe8e9b56a0c" providerId="LiveId" clId="{D2782A62-4739-4E2C-A4AB-2709B4DD8284}" dt="2023-02-27T00:37:18.858" v="8328" actId="571"/>
          <ac:spMkLst>
            <pc:docMk/>
            <pc:sldMk cId="4159703613" sldId="339"/>
            <ac:spMk id="34" creationId="{F6990F01-CE8F-B6C0-51A8-376FC547BF37}"/>
          </ac:spMkLst>
        </pc:spChg>
        <pc:spChg chg="add mod">
          <ac:chgData name="川下 晴久" userId="a9ceefe8e9b56a0c" providerId="LiveId" clId="{D2782A62-4739-4E2C-A4AB-2709B4DD8284}" dt="2023-02-27T00:38:06.762" v="8332" actId="1076"/>
          <ac:spMkLst>
            <pc:docMk/>
            <pc:sldMk cId="4159703613" sldId="339"/>
            <ac:spMk id="35" creationId="{C3093E23-71C5-3D2F-8A9B-8527FCF29035}"/>
          </ac:spMkLst>
        </pc:spChg>
        <pc:spChg chg="add mod">
          <ac:chgData name="川下 晴久" userId="a9ceefe8e9b56a0c" providerId="LiveId" clId="{D2782A62-4739-4E2C-A4AB-2709B4DD8284}" dt="2023-02-27T00:38:18.587" v="8335" actId="1076"/>
          <ac:spMkLst>
            <pc:docMk/>
            <pc:sldMk cId="4159703613" sldId="339"/>
            <ac:spMk id="36" creationId="{5B55AA6A-81B3-2BF8-D111-A4CD45B52650}"/>
          </ac:spMkLst>
        </pc:spChg>
        <pc:spChg chg="add mod">
          <ac:chgData name="川下 晴久" userId="a9ceefe8e9b56a0c" providerId="LiveId" clId="{D2782A62-4739-4E2C-A4AB-2709B4DD8284}" dt="2023-02-27T00:40:26.967" v="8382" actId="1076"/>
          <ac:spMkLst>
            <pc:docMk/>
            <pc:sldMk cId="4159703613" sldId="339"/>
            <ac:spMk id="37" creationId="{7F0F353E-D161-C696-E698-16068493BB8F}"/>
          </ac:spMkLst>
        </pc:spChg>
        <pc:spChg chg="add del mod">
          <ac:chgData name="川下 晴久" userId="a9ceefe8e9b56a0c" providerId="LiveId" clId="{D2782A62-4739-4E2C-A4AB-2709B4DD8284}" dt="2023-02-27T00:40:40.815" v="8385"/>
          <ac:spMkLst>
            <pc:docMk/>
            <pc:sldMk cId="4159703613" sldId="339"/>
            <ac:spMk id="38" creationId="{46653D35-DE41-FA26-DE36-3CB2844D4F65}"/>
          </ac:spMkLst>
        </pc:spChg>
        <pc:spChg chg="add mod">
          <ac:chgData name="川下 晴久" userId="a9ceefe8e9b56a0c" providerId="LiveId" clId="{D2782A62-4739-4E2C-A4AB-2709B4DD8284}" dt="2023-02-27T00:53:11.368" v="8851" actId="1076"/>
          <ac:spMkLst>
            <pc:docMk/>
            <pc:sldMk cId="4159703613" sldId="339"/>
            <ac:spMk id="39" creationId="{BA4FF1D7-A771-314E-2B52-CF09EF04C762}"/>
          </ac:spMkLst>
        </pc:spChg>
        <pc:spChg chg="add mod">
          <ac:chgData name="川下 晴久" userId="a9ceefe8e9b56a0c" providerId="LiveId" clId="{D2782A62-4739-4E2C-A4AB-2709B4DD8284}" dt="2023-02-27T00:42:11.900" v="8422" actId="1076"/>
          <ac:spMkLst>
            <pc:docMk/>
            <pc:sldMk cId="4159703613" sldId="339"/>
            <ac:spMk id="40" creationId="{264A55B2-C7C8-2E40-6E0A-8C2DF525CAF8}"/>
          </ac:spMkLst>
        </pc:spChg>
        <pc:spChg chg="add mod">
          <ac:chgData name="川下 晴久" userId="a9ceefe8e9b56a0c" providerId="LiveId" clId="{D2782A62-4739-4E2C-A4AB-2709B4DD8284}" dt="2023-02-27T00:43:32.574" v="8438" actId="1076"/>
          <ac:spMkLst>
            <pc:docMk/>
            <pc:sldMk cId="4159703613" sldId="339"/>
            <ac:spMk id="41" creationId="{6C32A0C3-9959-22A8-5CA9-E85399C2BF7C}"/>
          </ac:spMkLst>
        </pc:spChg>
        <pc:spChg chg="add mod">
          <ac:chgData name="川下 晴久" userId="a9ceefe8e9b56a0c" providerId="LiveId" clId="{D2782A62-4739-4E2C-A4AB-2709B4DD8284}" dt="2023-02-27T00:43:55.699" v="8446" actId="1076"/>
          <ac:spMkLst>
            <pc:docMk/>
            <pc:sldMk cId="4159703613" sldId="339"/>
            <ac:spMk id="42" creationId="{15DB3394-F91F-70CB-79E5-036F0DFA344C}"/>
          </ac:spMkLst>
        </pc:spChg>
        <pc:spChg chg="add mod">
          <ac:chgData name="川下 晴久" userId="a9ceefe8e9b56a0c" providerId="LiveId" clId="{D2782A62-4739-4E2C-A4AB-2709B4DD8284}" dt="2023-02-27T00:52:14.093" v="8846"/>
          <ac:spMkLst>
            <pc:docMk/>
            <pc:sldMk cId="4159703613" sldId="339"/>
            <ac:spMk id="43" creationId="{EAA07565-D4EF-A98A-BE31-5AA1E66127B2}"/>
          </ac:spMkLst>
        </pc:spChg>
        <pc:graphicFrameChg chg="add del mod">
          <ac:chgData name="川下 晴久" userId="a9ceefe8e9b56a0c" providerId="LiveId" clId="{D2782A62-4739-4E2C-A4AB-2709B4DD8284}" dt="2023-02-23T01:16:06.527" v="7785" actId="478"/>
          <ac:graphicFrameMkLst>
            <pc:docMk/>
            <pc:sldMk cId="4159703613" sldId="339"/>
            <ac:graphicFrameMk id="2" creationId="{A7A69096-54A0-DC54-39FC-F95B27BD403C}"/>
          </ac:graphicFrameMkLst>
        </pc:graphicFrameChg>
        <pc:cxnChg chg="add mod">
          <ac:chgData name="川下 晴久" userId="a9ceefe8e9b56a0c" providerId="LiveId" clId="{D2782A62-4739-4E2C-A4AB-2709B4DD8284}" dt="2023-02-27T00:52:56.563" v="8849" actId="1076"/>
          <ac:cxnSpMkLst>
            <pc:docMk/>
            <pc:sldMk cId="4159703613" sldId="339"/>
            <ac:cxnSpMk id="4" creationId="{66A4FF0E-E137-D444-48CC-DDC72D14FF5D}"/>
          </ac:cxnSpMkLst>
        </pc:cxnChg>
        <pc:cxnChg chg="add mod">
          <ac:chgData name="川下 晴久" userId="a9ceefe8e9b56a0c" providerId="LiveId" clId="{D2782A62-4739-4E2C-A4AB-2709B4DD8284}" dt="2023-02-27T00:53:07.998" v="8850" actId="14100"/>
          <ac:cxnSpMkLst>
            <pc:docMk/>
            <pc:sldMk cId="4159703613" sldId="339"/>
            <ac:cxnSpMk id="6" creationId="{F406829C-A717-574A-1C54-64BAF6459105}"/>
          </ac:cxnSpMkLst>
        </pc:cxnChg>
      </pc:sldChg>
      <pc:sldChg chg="addSp delSp modSp mod ord">
        <pc:chgData name="川下 晴久" userId="a9ceefe8e9b56a0c" providerId="LiveId" clId="{D2782A62-4739-4E2C-A4AB-2709B4DD8284}" dt="2023-03-12T00:28:53.048" v="12699"/>
        <pc:sldMkLst>
          <pc:docMk/>
          <pc:sldMk cId="4291447420" sldId="340"/>
        </pc:sldMkLst>
        <pc:spChg chg="add mod">
          <ac:chgData name="川下 晴久" userId="a9ceefe8e9b56a0c" providerId="LiveId" clId="{D2782A62-4739-4E2C-A4AB-2709B4DD8284}" dt="2023-02-24T00:23:12.565" v="7852" actId="20577"/>
          <ac:spMkLst>
            <pc:docMk/>
            <pc:sldMk cId="4291447420" sldId="340"/>
            <ac:spMk id="5" creationId="{784CE1DF-915E-F25B-81E6-45CFA5546A0B}"/>
          </ac:spMkLst>
        </pc:spChg>
        <pc:spChg chg="add del mod">
          <ac:chgData name="川下 晴久" userId="a9ceefe8e9b56a0c" providerId="LiveId" clId="{D2782A62-4739-4E2C-A4AB-2709B4DD8284}" dt="2023-02-23T01:12:24.565" v="7771" actId="478"/>
          <ac:spMkLst>
            <pc:docMk/>
            <pc:sldMk cId="4291447420" sldId="340"/>
            <ac:spMk id="6" creationId="{00000000-0008-0000-1200-0000026C0000}"/>
          </ac:spMkLst>
        </pc:spChg>
        <pc:graphicFrameChg chg="add mod">
          <ac:chgData name="川下 晴久" userId="a9ceefe8e9b56a0c" providerId="LiveId" clId="{D2782A62-4739-4E2C-A4AB-2709B4DD8284}" dt="2023-02-24T00:19:31.718" v="7788" actId="14100"/>
          <ac:graphicFrameMkLst>
            <pc:docMk/>
            <pc:sldMk cId="4291447420" sldId="340"/>
            <ac:graphicFrameMk id="3" creationId="{00000000-0008-0000-1200-0000016C0000}"/>
          </ac:graphicFrameMkLst>
        </pc:graphicFrameChg>
        <pc:graphicFrameChg chg="add mod">
          <ac:chgData name="川下 晴久" userId="a9ceefe8e9b56a0c" providerId="LiveId" clId="{D2782A62-4739-4E2C-A4AB-2709B4DD8284}" dt="2023-03-12T00:28:53.048" v="12699"/>
          <ac:graphicFrameMkLst>
            <pc:docMk/>
            <pc:sldMk cId="4291447420" sldId="340"/>
            <ac:graphicFrameMk id="4" creationId="{AAAA38FD-5251-EEF2-5616-B6D3FC79EAC0}"/>
          </ac:graphicFrameMkLst>
        </pc:graphicFrameChg>
        <pc:graphicFrameChg chg="add mod">
          <ac:chgData name="川下 晴久" userId="a9ceefe8e9b56a0c" providerId="LiveId" clId="{D2782A62-4739-4E2C-A4AB-2709B4DD8284}" dt="2023-02-24T00:19:37.139" v="7789" actId="14100"/>
          <ac:graphicFrameMkLst>
            <pc:docMk/>
            <pc:sldMk cId="4291447420" sldId="340"/>
            <ac:graphicFrameMk id="7" creationId="{00000000-0008-0000-1300-000001700000}"/>
          </ac:graphicFrameMkLst>
        </pc:graphicFrameChg>
        <pc:graphicFrameChg chg="add mod">
          <ac:chgData name="川下 晴久" userId="a9ceefe8e9b56a0c" providerId="LiveId" clId="{D2782A62-4739-4E2C-A4AB-2709B4DD8284}" dt="2023-02-23T01:15:47.823" v="7784" actId="14100"/>
          <ac:graphicFrameMkLst>
            <pc:docMk/>
            <pc:sldMk cId="4291447420" sldId="340"/>
            <ac:graphicFrameMk id="8" creationId="{4BC8260C-73AA-FCAF-C4E8-BA31BC09C5A4}"/>
          </ac:graphicFrameMkLst>
        </pc:graphicFrameChg>
        <pc:picChg chg="add del mod">
          <ac:chgData name="川下 晴久" userId="a9ceefe8e9b56a0c" providerId="LiveId" clId="{D2782A62-4739-4E2C-A4AB-2709B4DD8284}" dt="2023-02-23T00:57:41.034" v="7735" actId="478"/>
          <ac:picMkLst>
            <pc:docMk/>
            <pc:sldMk cId="4291447420" sldId="340"/>
            <ac:picMk id="2" creationId="{E1663B13-C5E5-E727-2A94-AE0C33F20027}"/>
          </ac:picMkLst>
        </pc:picChg>
        <pc:cxnChg chg="add mod">
          <ac:chgData name="川下 晴久" userId="a9ceefe8e9b56a0c" providerId="LiveId" clId="{D2782A62-4739-4E2C-A4AB-2709B4DD8284}" dt="2023-02-24T00:20:54.425" v="7796" actId="14100"/>
          <ac:cxnSpMkLst>
            <pc:docMk/>
            <pc:sldMk cId="4291447420" sldId="340"/>
            <ac:cxnSpMk id="6" creationId="{8A9D0F96-0B3F-5891-6C30-549935C6F37D}"/>
          </ac:cxnSpMkLst>
        </pc:cxnChg>
        <pc:cxnChg chg="add mod">
          <ac:chgData name="川下 晴久" userId="a9ceefe8e9b56a0c" providerId="LiveId" clId="{D2782A62-4739-4E2C-A4AB-2709B4DD8284}" dt="2023-02-24T00:19:53.066" v="7790" actId="1076"/>
          <ac:cxnSpMkLst>
            <pc:docMk/>
            <pc:sldMk cId="4291447420" sldId="340"/>
            <ac:cxnSpMk id="10" creationId="{1911D66B-ED9F-C3A2-1481-CA4F89E1614D}"/>
          </ac:cxnSpMkLst>
        </pc:cxnChg>
      </pc:sldChg>
      <pc:sldChg chg="addSp delSp modSp new mod">
        <pc:chgData name="川下 晴久" userId="a9ceefe8e9b56a0c" providerId="LiveId" clId="{D2782A62-4739-4E2C-A4AB-2709B4DD8284}" dt="2023-07-30T08:26:17.748" v="17664" actId="1076"/>
        <pc:sldMkLst>
          <pc:docMk/>
          <pc:sldMk cId="2115467425" sldId="341"/>
        </pc:sldMkLst>
        <pc:spChg chg="add mod">
          <ac:chgData name="川下 晴久" userId="a9ceefe8e9b56a0c" providerId="LiveId" clId="{D2782A62-4739-4E2C-A4AB-2709B4DD8284}" dt="2023-03-06T00:09:08.940" v="9414" actId="1076"/>
          <ac:spMkLst>
            <pc:docMk/>
            <pc:sldMk cId="2115467425" sldId="341"/>
            <ac:spMk id="2" creationId="{0CF39944-9291-58F7-ABEC-C2DA202D6D38}"/>
          </ac:spMkLst>
        </pc:spChg>
        <pc:spChg chg="add mod">
          <ac:chgData name="川下 晴久" userId="a9ceefe8e9b56a0c" providerId="LiveId" clId="{D2782A62-4739-4E2C-A4AB-2709B4DD8284}" dt="2023-03-03T00:50:22.014" v="9382" actId="20577"/>
          <ac:spMkLst>
            <pc:docMk/>
            <pc:sldMk cId="2115467425" sldId="341"/>
            <ac:spMk id="3" creationId="{EEF410A5-E984-2ED5-0A7A-25E7D953B205}"/>
          </ac:spMkLst>
        </pc:spChg>
        <pc:spChg chg="add del mod">
          <ac:chgData name="川下 晴久" userId="a9ceefe8e9b56a0c" providerId="LiveId" clId="{D2782A62-4739-4E2C-A4AB-2709B4DD8284}" dt="2023-03-06T00:10:07.641" v="9418"/>
          <ac:spMkLst>
            <pc:docMk/>
            <pc:sldMk cId="2115467425" sldId="341"/>
            <ac:spMk id="4" creationId="{F34A2F3E-2F84-4549-8410-696FEE2D494D}"/>
          </ac:spMkLst>
        </pc:spChg>
        <pc:spChg chg="add mod">
          <ac:chgData name="川下 晴久" userId="a9ceefe8e9b56a0c" providerId="LiveId" clId="{D2782A62-4739-4E2C-A4AB-2709B4DD8284}" dt="2023-03-09T00:40:44.003" v="11075" actId="255"/>
          <ac:spMkLst>
            <pc:docMk/>
            <pc:sldMk cId="2115467425" sldId="341"/>
            <ac:spMk id="5" creationId="{1D719575-BAC0-D55A-FCD8-32ED05DA997B}"/>
          </ac:spMkLst>
        </pc:spChg>
        <pc:spChg chg="add mod topLvl">
          <ac:chgData name="川下 晴久" userId="a9ceefe8e9b56a0c" providerId="LiveId" clId="{D2782A62-4739-4E2C-A4AB-2709B4DD8284}" dt="2023-07-30T08:26:08.246" v="17663" actId="255"/>
          <ac:spMkLst>
            <pc:docMk/>
            <pc:sldMk cId="2115467425" sldId="341"/>
            <ac:spMk id="6" creationId="{520F6F26-08FC-A8E9-AC1B-97BA7AAFB9DB}"/>
          </ac:spMkLst>
        </pc:spChg>
        <pc:spChg chg="add mod topLvl">
          <ac:chgData name="川下 晴久" userId="a9ceefe8e9b56a0c" providerId="LiveId" clId="{D2782A62-4739-4E2C-A4AB-2709B4DD8284}" dt="2023-07-30T08:26:17.748" v="17664" actId="1076"/>
          <ac:spMkLst>
            <pc:docMk/>
            <pc:sldMk cId="2115467425" sldId="341"/>
            <ac:spMk id="7" creationId="{25D72A75-27A3-5D95-3286-92C4961B15BA}"/>
          </ac:spMkLst>
        </pc:spChg>
        <pc:spChg chg="add mod">
          <ac:chgData name="川下 晴久" userId="a9ceefe8e9b56a0c" providerId="LiveId" clId="{D2782A62-4739-4E2C-A4AB-2709B4DD8284}" dt="2023-03-11T01:46:16.418" v="12400" actId="1076"/>
          <ac:spMkLst>
            <pc:docMk/>
            <pc:sldMk cId="2115467425" sldId="341"/>
            <ac:spMk id="8" creationId="{26143D67-C096-9E85-B6D8-04D6DFDE155F}"/>
          </ac:spMkLst>
        </pc:spChg>
        <pc:spChg chg="add mod">
          <ac:chgData name="川下 晴久" userId="a9ceefe8e9b56a0c" providerId="LiveId" clId="{D2782A62-4739-4E2C-A4AB-2709B4DD8284}" dt="2023-03-11T01:23:23.682" v="11848"/>
          <ac:spMkLst>
            <pc:docMk/>
            <pc:sldMk cId="2115467425" sldId="341"/>
            <ac:spMk id="9" creationId="{B3E58B3E-5A5E-5A23-C146-27283F8FD71C}"/>
          </ac:spMkLst>
        </pc:spChg>
        <pc:spChg chg="add mod">
          <ac:chgData name="川下 晴久" userId="a9ceefe8e9b56a0c" providerId="LiveId" clId="{D2782A62-4739-4E2C-A4AB-2709B4DD8284}" dt="2023-07-30T08:26:08.246" v="17663" actId="255"/>
          <ac:spMkLst>
            <pc:docMk/>
            <pc:sldMk cId="2115467425" sldId="341"/>
            <ac:spMk id="10" creationId="{CD30771E-73BA-1E81-5BF8-EE915C7E6323}"/>
          </ac:spMkLst>
        </pc:spChg>
        <pc:grpChg chg="add mod">
          <ac:chgData name="川下 晴久" userId="a9ceefe8e9b56a0c" providerId="LiveId" clId="{D2782A62-4739-4E2C-A4AB-2709B4DD8284}" dt="2023-07-30T08:26:08.246" v="17663" actId="255"/>
          <ac:grpSpMkLst>
            <pc:docMk/>
            <pc:sldMk cId="2115467425" sldId="341"/>
            <ac:grpSpMk id="4" creationId="{47685DCF-41EA-9EA6-E0AB-8B77E6830B9B}"/>
          </ac:grpSpMkLst>
        </pc:grpChg>
        <pc:grpChg chg="add del mod">
          <ac:chgData name="川下 晴久" userId="a9ceefe8e9b56a0c" providerId="LiveId" clId="{D2782A62-4739-4E2C-A4AB-2709B4DD8284}" dt="2023-03-07T00:19:34.977" v="10042" actId="165"/>
          <ac:grpSpMkLst>
            <pc:docMk/>
            <pc:sldMk cId="2115467425" sldId="341"/>
            <ac:grpSpMk id="8" creationId="{BFA572B0-E129-429A-CB93-D853EE320BEE}"/>
          </ac:grpSpMkLst>
        </pc:grpChg>
        <pc:graphicFrameChg chg="add mod">
          <ac:chgData name="川下 晴久" userId="a9ceefe8e9b56a0c" providerId="LiveId" clId="{D2782A62-4739-4E2C-A4AB-2709B4DD8284}" dt="2023-03-09T00:15:40.219" v="10648" actId="1076"/>
          <ac:graphicFrameMkLst>
            <pc:docMk/>
            <pc:sldMk cId="2115467425" sldId="341"/>
            <ac:graphicFrameMk id="12" creationId="{1BCD66E8-3BCB-50A9-9721-488A2E8F038E}"/>
          </ac:graphicFrameMkLst>
        </pc:graphicFrameChg>
        <pc:graphicFrameChg chg="add mod">
          <ac:chgData name="川下 晴久" userId="a9ceefe8e9b56a0c" providerId="LiveId" clId="{D2782A62-4739-4E2C-A4AB-2709B4DD8284}" dt="2023-07-30T08:25:30.698" v="17662"/>
          <ac:graphicFrameMkLst>
            <pc:docMk/>
            <pc:sldMk cId="2115467425" sldId="341"/>
            <ac:graphicFrameMk id="13" creationId="{2453D49E-3A70-D692-9A41-FF293111AD7E}"/>
          </ac:graphicFrameMkLst>
        </pc:graphicFrameChg>
        <pc:picChg chg="add del mod">
          <ac:chgData name="川下 晴久" userId="a9ceefe8e9b56a0c" providerId="LiveId" clId="{D2782A62-4739-4E2C-A4AB-2709B4DD8284}" dt="2023-03-06T00:44:55.268" v="9979" actId="478"/>
          <ac:picMkLst>
            <pc:docMk/>
            <pc:sldMk cId="2115467425" sldId="341"/>
            <ac:picMk id="9" creationId="{28323150-72DB-224C-A15D-3216C8F5FAE3}"/>
          </ac:picMkLst>
        </pc:picChg>
        <pc:picChg chg="add del mod">
          <ac:chgData name="川下 晴久" userId="a9ceefe8e9b56a0c" providerId="LiveId" clId="{D2782A62-4739-4E2C-A4AB-2709B4DD8284}" dt="2023-03-06T00:45:24.402" v="9982" actId="478"/>
          <ac:picMkLst>
            <pc:docMk/>
            <pc:sldMk cId="2115467425" sldId="341"/>
            <ac:picMk id="10" creationId="{47C1A35F-6F26-0AD2-0EDC-6F4F4F68FC0B}"/>
          </ac:picMkLst>
        </pc:picChg>
        <pc:picChg chg="add del">
          <ac:chgData name="川下 晴久" userId="a9ceefe8e9b56a0c" providerId="LiveId" clId="{D2782A62-4739-4E2C-A4AB-2709B4DD8284}" dt="2023-03-06T00:45:30.142" v="9983" actId="478"/>
          <ac:picMkLst>
            <pc:docMk/>
            <pc:sldMk cId="2115467425" sldId="341"/>
            <ac:picMk id="11" creationId="{FF19BD46-00D9-BAEE-D87A-B1E4BD130965}"/>
          </ac:picMkLst>
        </pc:picChg>
        <pc:cxnChg chg="add mod">
          <ac:chgData name="川下 晴久" userId="a9ceefe8e9b56a0c" providerId="LiveId" clId="{D2782A62-4739-4E2C-A4AB-2709B4DD8284}" dt="2023-03-09T00:15:34.044" v="10647" actId="1076"/>
          <ac:cxnSpMkLst>
            <pc:docMk/>
            <pc:sldMk cId="2115467425" sldId="341"/>
            <ac:cxnSpMk id="11" creationId="{DA992EDE-8011-5BD8-784C-24997B30872F}"/>
          </ac:cxnSpMkLst>
        </pc:cxnChg>
      </pc:sldChg>
      <pc:sldChg chg="addSp delSp modSp mod">
        <pc:chgData name="川下 晴久" userId="a9ceefe8e9b56a0c" providerId="LiveId" clId="{D2782A62-4739-4E2C-A4AB-2709B4DD8284}" dt="2023-03-23T06:07:15.169" v="13408"/>
        <pc:sldMkLst>
          <pc:docMk/>
          <pc:sldMk cId="2547097473" sldId="342"/>
        </pc:sldMkLst>
        <pc:spChg chg="add mod">
          <ac:chgData name="川下 晴久" userId="a9ceefe8e9b56a0c" providerId="LiveId" clId="{D2782A62-4739-4E2C-A4AB-2709B4DD8284}" dt="2023-03-07T01:09:48.079" v="10527" actId="255"/>
          <ac:spMkLst>
            <pc:docMk/>
            <pc:sldMk cId="2547097473" sldId="342"/>
            <ac:spMk id="3" creationId="{A667C1A7-BD15-8FA3-E6BB-E33ED226795B}"/>
          </ac:spMkLst>
        </pc:spChg>
        <pc:spChg chg="add mod">
          <ac:chgData name="川下 晴久" userId="a9ceefe8e9b56a0c" providerId="LiveId" clId="{D2782A62-4739-4E2C-A4AB-2709B4DD8284}" dt="2023-03-23T06:07:15.169" v="13408"/>
          <ac:spMkLst>
            <pc:docMk/>
            <pc:sldMk cId="2547097473" sldId="342"/>
            <ac:spMk id="4" creationId="{7C83F7D9-F342-6648-46CF-1D47A0B92FC0}"/>
          </ac:spMkLst>
        </pc:spChg>
        <pc:spChg chg="add mod">
          <ac:chgData name="川下 晴久" userId="a9ceefe8e9b56a0c" providerId="LiveId" clId="{D2782A62-4739-4E2C-A4AB-2709B4DD8284}" dt="2023-03-12T00:39:14.533" v="12703" actId="164"/>
          <ac:spMkLst>
            <pc:docMk/>
            <pc:sldMk cId="2547097473" sldId="342"/>
            <ac:spMk id="5" creationId="{6763E2EC-199B-FA50-D209-97B6E8687769}"/>
          </ac:spMkLst>
        </pc:spChg>
        <pc:spChg chg="add mod">
          <ac:chgData name="川下 晴久" userId="a9ceefe8e9b56a0c" providerId="LiveId" clId="{D2782A62-4739-4E2C-A4AB-2709B4DD8284}" dt="2023-03-12T00:39:14.533" v="12703" actId="164"/>
          <ac:spMkLst>
            <pc:docMk/>
            <pc:sldMk cId="2547097473" sldId="342"/>
            <ac:spMk id="6" creationId="{81BEC80A-EE8B-FCC1-2E6A-BE152E6900DB}"/>
          </ac:spMkLst>
        </pc:spChg>
        <pc:spChg chg="add mod">
          <ac:chgData name="川下 晴久" userId="a9ceefe8e9b56a0c" providerId="LiveId" clId="{D2782A62-4739-4E2C-A4AB-2709B4DD8284}" dt="2023-03-12T00:39:14.533" v="12703" actId="164"/>
          <ac:spMkLst>
            <pc:docMk/>
            <pc:sldMk cId="2547097473" sldId="342"/>
            <ac:spMk id="7" creationId="{48B98A6B-DFA7-A186-B831-C10FA46650CC}"/>
          </ac:spMkLst>
        </pc:spChg>
        <pc:spChg chg="add mod">
          <ac:chgData name="川下 晴久" userId="a9ceefe8e9b56a0c" providerId="LiveId" clId="{D2782A62-4739-4E2C-A4AB-2709B4DD8284}" dt="2023-03-12T00:39:14.533" v="12703" actId="164"/>
          <ac:spMkLst>
            <pc:docMk/>
            <pc:sldMk cId="2547097473" sldId="342"/>
            <ac:spMk id="8" creationId="{1C2FAB22-8956-4A70-F326-574C7F1130AB}"/>
          </ac:spMkLst>
        </pc:spChg>
        <pc:spChg chg="add del mod">
          <ac:chgData name="川下 晴久" userId="a9ceefe8e9b56a0c" providerId="LiveId" clId="{D2782A62-4739-4E2C-A4AB-2709B4DD8284}" dt="2023-03-11T01:52:49.012" v="12473" actId="21"/>
          <ac:spMkLst>
            <pc:docMk/>
            <pc:sldMk cId="2547097473" sldId="342"/>
            <ac:spMk id="9" creationId="{947C77DE-2AC4-4DE9-CD35-B79F1ADA22DD}"/>
          </ac:spMkLst>
        </pc:spChg>
        <pc:spChg chg="add mod">
          <ac:chgData name="川下 晴久" userId="a9ceefe8e9b56a0c" providerId="LiveId" clId="{D2782A62-4739-4E2C-A4AB-2709B4DD8284}" dt="2023-03-10T00:40:11.180" v="11542"/>
          <ac:spMkLst>
            <pc:docMk/>
            <pc:sldMk cId="2547097473" sldId="342"/>
            <ac:spMk id="11" creationId="{2EDFDA77-2B25-CAE5-9580-CAA5A3643F36}"/>
          </ac:spMkLst>
        </pc:spChg>
        <pc:spChg chg="add mod">
          <ac:chgData name="川下 晴久" userId="a9ceefe8e9b56a0c" providerId="LiveId" clId="{D2782A62-4739-4E2C-A4AB-2709B4DD8284}" dt="2023-03-09T00:29:30.667" v="10908" actId="1076"/>
          <ac:spMkLst>
            <pc:docMk/>
            <pc:sldMk cId="2547097473" sldId="342"/>
            <ac:spMk id="12" creationId="{CE6C135D-7C4C-BD2A-A5FF-31470ECC7CDE}"/>
          </ac:spMkLst>
        </pc:spChg>
        <pc:grpChg chg="add mod">
          <ac:chgData name="川下 晴久" userId="a9ceefe8e9b56a0c" providerId="LiveId" clId="{D2782A62-4739-4E2C-A4AB-2709B4DD8284}" dt="2023-03-12T00:41:35.983" v="12710" actId="14100"/>
          <ac:grpSpMkLst>
            <pc:docMk/>
            <pc:sldMk cId="2547097473" sldId="342"/>
            <ac:grpSpMk id="9" creationId="{DDC324A9-3453-A8E9-C626-6092C290D8F2}"/>
          </ac:grpSpMkLst>
        </pc:grpChg>
        <pc:graphicFrameChg chg="add mod">
          <ac:chgData name="川下 晴久" userId="a9ceefe8e9b56a0c" providerId="LiveId" clId="{D2782A62-4739-4E2C-A4AB-2709B4DD8284}" dt="2023-03-12T00:39:14.533" v="12703" actId="164"/>
          <ac:graphicFrameMkLst>
            <pc:docMk/>
            <pc:sldMk cId="2547097473" sldId="342"/>
            <ac:graphicFrameMk id="2" creationId="{00000000-0008-0000-1600-000004940000}"/>
          </ac:graphicFrameMkLst>
        </pc:graphicFrameChg>
        <pc:cxnChg chg="add mod">
          <ac:chgData name="川下 晴久" userId="a9ceefe8e9b56a0c" providerId="LiveId" clId="{D2782A62-4739-4E2C-A4AB-2709B4DD8284}" dt="2023-03-12T00:41:35.983" v="12710" actId="14100"/>
          <ac:cxnSpMkLst>
            <pc:docMk/>
            <pc:sldMk cId="2547097473" sldId="342"/>
            <ac:cxnSpMk id="10" creationId="{3B782D02-922A-9889-2BD2-04288FBD23C3}"/>
          </ac:cxnSpMkLst>
        </pc:cxnChg>
      </pc:sldChg>
      <pc:sldChg chg="addSp delSp modSp new mod">
        <pc:chgData name="川下 晴久" userId="a9ceefe8e9b56a0c" providerId="LiveId" clId="{D2782A62-4739-4E2C-A4AB-2709B4DD8284}" dt="2023-07-30T08:53:24.203" v="17738" actId="20577"/>
        <pc:sldMkLst>
          <pc:docMk/>
          <pc:sldMk cId="3175471737" sldId="343"/>
        </pc:sldMkLst>
        <pc:spChg chg="add mod">
          <ac:chgData name="川下 晴久" userId="a9ceefe8e9b56a0c" providerId="LiveId" clId="{D2782A62-4739-4E2C-A4AB-2709B4DD8284}" dt="2023-07-30T08:53:24.203" v="17738" actId="20577"/>
          <ac:spMkLst>
            <pc:docMk/>
            <pc:sldMk cId="3175471737" sldId="343"/>
            <ac:spMk id="2" creationId="{53B84CFA-EC56-878B-C14B-E1A8D74CA128}"/>
          </ac:spMkLst>
        </pc:spChg>
        <pc:spChg chg="add mod">
          <ac:chgData name="川下 晴久" userId="a9ceefe8e9b56a0c" providerId="LiveId" clId="{D2782A62-4739-4E2C-A4AB-2709B4DD8284}" dt="2023-03-26T01:18:15.319" v="15173" actId="2"/>
          <ac:spMkLst>
            <pc:docMk/>
            <pc:sldMk cId="3175471737" sldId="343"/>
            <ac:spMk id="3" creationId="{5E8EEC56-3868-3201-A989-FEC8BFEF5452}"/>
          </ac:spMkLst>
        </pc:spChg>
        <pc:spChg chg="add mod">
          <ac:chgData name="川下 晴久" userId="a9ceefe8e9b56a0c" providerId="LiveId" clId="{D2782A62-4739-4E2C-A4AB-2709B4DD8284}" dt="2023-03-15T00:51:55.360" v="13218"/>
          <ac:spMkLst>
            <pc:docMk/>
            <pc:sldMk cId="3175471737" sldId="343"/>
            <ac:spMk id="4" creationId="{342BD4BE-8B60-0E75-76AB-9EA9F387BC08}"/>
          </ac:spMkLst>
        </pc:spChg>
        <pc:spChg chg="add mod">
          <ac:chgData name="川下 晴久" userId="a9ceefe8e9b56a0c" providerId="LiveId" clId="{D2782A62-4739-4E2C-A4AB-2709B4DD8284}" dt="2023-03-15T00:48:49.037" v="13210" actId="1076"/>
          <ac:spMkLst>
            <pc:docMk/>
            <pc:sldMk cId="3175471737" sldId="343"/>
            <ac:spMk id="5" creationId="{D34E85C7-F566-737F-60F9-48E39093AA8F}"/>
          </ac:spMkLst>
        </pc:spChg>
        <pc:spChg chg="add del">
          <ac:chgData name="川下 晴久" userId="a9ceefe8e9b56a0c" providerId="LiveId" clId="{D2782A62-4739-4E2C-A4AB-2709B4DD8284}" dt="2023-03-11T01:29:32.354" v="12024" actId="478"/>
          <ac:spMkLst>
            <pc:docMk/>
            <pc:sldMk cId="3175471737" sldId="343"/>
            <ac:spMk id="6" creationId="{9A3A1C2C-A644-3C8B-47E0-B9B568F27D48}"/>
          </ac:spMkLst>
        </pc:spChg>
        <pc:spChg chg="add del mod">
          <ac:chgData name="川下 晴久" userId="a9ceefe8e9b56a0c" providerId="LiveId" clId="{D2782A62-4739-4E2C-A4AB-2709B4DD8284}" dt="2023-03-11T01:29:26.629" v="12023" actId="478"/>
          <ac:spMkLst>
            <pc:docMk/>
            <pc:sldMk cId="3175471737" sldId="343"/>
            <ac:spMk id="8" creationId="{85439DE0-8187-086C-3A52-3E6B5E4E99E2}"/>
          </ac:spMkLst>
        </pc:spChg>
        <pc:spChg chg="add mod">
          <ac:chgData name="川下 晴久" userId="a9ceefe8e9b56a0c" providerId="LiveId" clId="{D2782A62-4739-4E2C-A4AB-2709B4DD8284}" dt="2023-03-11T01:31:08.228" v="12031" actId="164"/>
          <ac:spMkLst>
            <pc:docMk/>
            <pc:sldMk cId="3175471737" sldId="343"/>
            <ac:spMk id="10" creationId="{B8E7469F-738B-630A-77D6-523CF96A1F9D}"/>
          </ac:spMkLst>
        </pc:spChg>
        <pc:spChg chg="add mod">
          <ac:chgData name="川下 晴久" userId="a9ceefe8e9b56a0c" providerId="LiveId" clId="{D2782A62-4739-4E2C-A4AB-2709B4DD8284}" dt="2023-03-11T01:42:08.693" v="12350" actId="164"/>
          <ac:spMkLst>
            <pc:docMk/>
            <pc:sldMk cId="3175471737" sldId="343"/>
            <ac:spMk id="12" creationId="{8F385973-3306-FE0E-9CE0-77E35D0D4DCB}"/>
          </ac:spMkLst>
        </pc:spChg>
        <pc:spChg chg="add mod">
          <ac:chgData name="川下 晴久" userId="a9ceefe8e9b56a0c" providerId="LiveId" clId="{D2782A62-4739-4E2C-A4AB-2709B4DD8284}" dt="2023-03-11T01:57:03.052" v="12698"/>
          <ac:spMkLst>
            <pc:docMk/>
            <pc:sldMk cId="3175471737" sldId="343"/>
            <ac:spMk id="14" creationId="{AB109385-814B-86B1-2911-C9D563022CBF}"/>
          </ac:spMkLst>
        </pc:spChg>
        <pc:grpChg chg="add mod">
          <ac:chgData name="川下 晴久" userId="a9ceefe8e9b56a0c" providerId="LiveId" clId="{D2782A62-4739-4E2C-A4AB-2709B4DD8284}" dt="2023-03-11T01:42:08.693" v="12350" actId="164"/>
          <ac:grpSpMkLst>
            <pc:docMk/>
            <pc:sldMk cId="3175471737" sldId="343"/>
            <ac:grpSpMk id="11" creationId="{5E12EBCE-199D-8B19-026B-3B54F6836038}"/>
          </ac:grpSpMkLst>
        </pc:grpChg>
        <pc:grpChg chg="add mod">
          <ac:chgData name="川下 晴久" userId="a9ceefe8e9b56a0c" providerId="LiveId" clId="{D2782A62-4739-4E2C-A4AB-2709B4DD8284}" dt="2023-03-11T01:48:03.534" v="12426" actId="1076"/>
          <ac:grpSpMkLst>
            <pc:docMk/>
            <pc:sldMk cId="3175471737" sldId="343"/>
            <ac:grpSpMk id="13" creationId="{88484BB8-7EA3-15F6-4DA5-8ED5D32F4C4D}"/>
          </ac:grpSpMkLst>
        </pc:grpChg>
        <pc:graphicFrameChg chg="add del mod">
          <ac:chgData name="川下 晴久" userId="a9ceefe8e9b56a0c" providerId="LiveId" clId="{D2782A62-4739-4E2C-A4AB-2709B4DD8284}" dt="2023-03-12T00:41:20.555" v="12709" actId="21"/>
          <ac:graphicFrameMkLst>
            <pc:docMk/>
            <pc:sldMk cId="3175471737" sldId="343"/>
            <ac:graphicFrameMk id="6" creationId="{F27F94B1-DCD0-C5F5-7FFC-34AD9FA92E1E}"/>
          </ac:graphicFrameMkLst>
        </pc:graphicFrameChg>
        <pc:picChg chg="add del mod">
          <ac:chgData name="川下 晴久" userId="a9ceefe8e9b56a0c" providerId="LiveId" clId="{D2782A62-4739-4E2C-A4AB-2709B4DD8284}" dt="2023-03-11T01:28:31.111" v="12017" actId="478"/>
          <ac:picMkLst>
            <pc:docMk/>
            <pc:sldMk cId="3175471737" sldId="343"/>
            <ac:picMk id="4" creationId="{11F065B1-B9AA-61AE-2451-647BFC19B40D}"/>
          </ac:picMkLst>
        </pc:picChg>
        <pc:picChg chg="add del mod">
          <ac:chgData name="川下 晴久" userId="a9ceefe8e9b56a0c" providerId="LiveId" clId="{D2782A62-4739-4E2C-A4AB-2709B4DD8284}" dt="2023-03-12T00:38:44.877" v="12702" actId="478"/>
          <ac:picMkLst>
            <pc:docMk/>
            <pc:sldMk cId="3175471737" sldId="343"/>
            <ac:picMk id="4" creationId="{B7EA03FC-5EC1-8311-0615-A5FA5A593A13}"/>
          </ac:picMkLst>
        </pc:picChg>
        <pc:picChg chg="add del mod">
          <ac:chgData name="川下 晴久" userId="a9ceefe8e9b56a0c" providerId="LiveId" clId="{D2782A62-4739-4E2C-A4AB-2709B4DD8284}" dt="2023-03-12T00:40:27.882" v="12707" actId="478"/>
          <ac:picMkLst>
            <pc:docMk/>
            <pc:sldMk cId="3175471737" sldId="343"/>
            <ac:picMk id="5" creationId="{2FD8208A-A300-9F57-73C7-88A4581A8F01}"/>
          </ac:picMkLst>
        </pc:picChg>
      </pc:sldChg>
      <pc:sldChg chg="addSp delSp modSp mod">
        <pc:chgData name="川下 晴久" userId="a9ceefe8e9b56a0c" providerId="LiveId" clId="{D2782A62-4739-4E2C-A4AB-2709B4DD8284}" dt="2023-07-30T08:46:27.588" v="17737" actId="6549"/>
        <pc:sldMkLst>
          <pc:docMk/>
          <pc:sldMk cId="1340884672" sldId="344"/>
        </pc:sldMkLst>
        <pc:spChg chg="add mod">
          <ac:chgData name="川下 晴久" userId="a9ceefe8e9b56a0c" providerId="LiveId" clId="{D2782A62-4739-4E2C-A4AB-2709B4DD8284}" dt="2023-03-15T00:54:24.601" v="13246" actId="1076"/>
          <ac:spMkLst>
            <pc:docMk/>
            <pc:sldMk cId="1340884672" sldId="344"/>
            <ac:spMk id="2" creationId="{4FBE820B-22DC-942D-5535-7B02F44D6520}"/>
          </ac:spMkLst>
        </pc:spChg>
        <pc:spChg chg="add mod">
          <ac:chgData name="川下 晴久" userId="a9ceefe8e9b56a0c" providerId="LiveId" clId="{D2782A62-4739-4E2C-A4AB-2709B4DD8284}" dt="2023-03-23T06:16:20.430" v="13425" actId="207"/>
          <ac:spMkLst>
            <pc:docMk/>
            <pc:sldMk cId="1340884672" sldId="344"/>
            <ac:spMk id="3" creationId="{2125977F-17DD-7697-65D8-2C8AA17EA100}"/>
          </ac:spMkLst>
        </pc:spChg>
        <pc:spChg chg="add del">
          <ac:chgData name="川下 晴久" userId="a9ceefe8e9b56a0c" providerId="LiveId" clId="{D2782A62-4739-4E2C-A4AB-2709B4DD8284}" dt="2023-03-15T00:55:00.349" v="13248" actId="11529"/>
          <ac:spMkLst>
            <pc:docMk/>
            <pc:sldMk cId="1340884672" sldId="344"/>
            <ac:spMk id="3" creationId="{DF532721-5687-8C5A-4237-EEBAE9E8BC2E}"/>
          </ac:spMkLst>
        </pc:spChg>
        <pc:spChg chg="add mod">
          <ac:chgData name="川下 晴久" userId="a9ceefe8e9b56a0c" providerId="LiveId" clId="{D2782A62-4739-4E2C-A4AB-2709B4DD8284}" dt="2023-03-23T06:20:05.878" v="13547" actId="1076"/>
          <ac:spMkLst>
            <pc:docMk/>
            <pc:sldMk cId="1340884672" sldId="344"/>
            <ac:spMk id="4" creationId="{DDB22751-1DB6-B761-EFD1-85285F2C7054}"/>
          </ac:spMkLst>
        </pc:spChg>
        <pc:spChg chg="add del">
          <ac:chgData name="川下 晴久" userId="a9ceefe8e9b56a0c" providerId="LiveId" clId="{D2782A62-4739-4E2C-A4AB-2709B4DD8284}" dt="2023-03-15T00:58:46.503" v="13250" actId="478"/>
          <ac:spMkLst>
            <pc:docMk/>
            <pc:sldMk cId="1340884672" sldId="344"/>
            <ac:spMk id="4" creationId="{FB79A388-88F2-E812-75BE-349190B4AE68}"/>
          </ac:spMkLst>
        </pc:spChg>
        <pc:spChg chg="add del">
          <ac:chgData name="川下 晴久" userId="a9ceefe8e9b56a0c" providerId="LiveId" clId="{D2782A62-4739-4E2C-A4AB-2709B4DD8284}" dt="2023-03-15T00:59:16.892" v="13252" actId="478"/>
          <ac:spMkLst>
            <pc:docMk/>
            <pc:sldMk cId="1340884672" sldId="344"/>
            <ac:spMk id="5" creationId="{307D0FF2-60CE-6607-A613-CD6FC0432E1E}"/>
          </ac:spMkLst>
        </pc:spChg>
        <pc:spChg chg="add mod">
          <ac:chgData name="川下 晴久" userId="a9ceefe8e9b56a0c" providerId="LiveId" clId="{D2782A62-4739-4E2C-A4AB-2709B4DD8284}" dt="2023-03-23T06:47:02.490" v="13792" actId="208"/>
          <ac:spMkLst>
            <pc:docMk/>
            <pc:sldMk cId="1340884672" sldId="344"/>
            <ac:spMk id="5" creationId="{F71F559E-B046-7501-8373-A5E046776840}"/>
          </ac:spMkLst>
        </pc:spChg>
        <pc:spChg chg="add mod">
          <ac:chgData name="川下 晴久" userId="a9ceefe8e9b56a0c" providerId="LiveId" clId="{D2782A62-4739-4E2C-A4AB-2709B4DD8284}" dt="2023-03-15T01:09:58.591" v="13328" actId="1076"/>
          <ac:spMkLst>
            <pc:docMk/>
            <pc:sldMk cId="1340884672" sldId="344"/>
            <ac:spMk id="7" creationId="{04B159B7-F64F-D130-C5DD-0B61E1CD4080}"/>
          </ac:spMkLst>
        </pc:spChg>
        <pc:spChg chg="add mod">
          <ac:chgData name="川下 晴久" userId="a9ceefe8e9b56a0c" providerId="LiveId" clId="{D2782A62-4739-4E2C-A4AB-2709B4DD8284}" dt="2023-03-23T06:32:35" v="13623"/>
          <ac:spMkLst>
            <pc:docMk/>
            <pc:sldMk cId="1340884672" sldId="344"/>
            <ac:spMk id="8" creationId="{83BB4DC3-51DB-B9AE-29FC-FF438D70A380}"/>
          </ac:spMkLst>
        </pc:spChg>
        <pc:spChg chg="add mod">
          <ac:chgData name="川下 晴久" userId="a9ceefe8e9b56a0c" providerId="LiveId" clId="{D2782A62-4739-4E2C-A4AB-2709B4DD8284}" dt="2023-07-30T08:46:27.588" v="17737" actId="6549"/>
          <ac:spMkLst>
            <pc:docMk/>
            <pc:sldMk cId="1340884672" sldId="344"/>
            <ac:spMk id="11" creationId="{408AD749-9955-521A-7167-1A44282E7AAD}"/>
          </ac:spMkLst>
        </pc:spChg>
        <pc:spChg chg="add mod">
          <ac:chgData name="川下 晴久" userId="a9ceefe8e9b56a0c" providerId="LiveId" clId="{D2782A62-4739-4E2C-A4AB-2709B4DD8284}" dt="2023-03-23T06:49:45.223" v="13910" actId="1076"/>
          <ac:spMkLst>
            <pc:docMk/>
            <pc:sldMk cId="1340884672" sldId="344"/>
            <ac:spMk id="12" creationId="{FEC2B263-364F-818D-7D53-D6D59B4A1D3C}"/>
          </ac:spMkLst>
        </pc:spChg>
        <pc:spChg chg="add mod">
          <ac:chgData name="川下 晴久" userId="a9ceefe8e9b56a0c" providerId="LiveId" clId="{D2782A62-4739-4E2C-A4AB-2709B4DD8284}" dt="2023-03-23T06:49:35.018" v="13909" actId="1076"/>
          <ac:spMkLst>
            <pc:docMk/>
            <pc:sldMk cId="1340884672" sldId="344"/>
            <ac:spMk id="13" creationId="{041DEE70-CF68-FD1F-33B0-A5AD6CC047A8}"/>
          </ac:spMkLst>
        </pc:spChg>
        <pc:graphicFrameChg chg="add mod">
          <ac:chgData name="川下 晴久" userId="a9ceefe8e9b56a0c" providerId="LiveId" clId="{D2782A62-4739-4E2C-A4AB-2709B4DD8284}" dt="2023-03-23T06:20:15.941" v="13549" actId="1076"/>
          <ac:graphicFrameMkLst>
            <pc:docMk/>
            <pc:sldMk cId="1340884672" sldId="344"/>
            <ac:graphicFrameMk id="6" creationId="{8E0971F8-DA8E-3960-AE30-84F3F754B53D}"/>
          </ac:graphicFrameMkLst>
        </pc:graphicFrameChg>
        <pc:cxnChg chg="add mod">
          <ac:chgData name="川下 晴久" userId="a9ceefe8e9b56a0c" providerId="LiveId" clId="{D2782A62-4739-4E2C-A4AB-2709B4DD8284}" dt="2023-03-23T06:32:34.273" v="13621" actId="20577"/>
          <ac:cxnSpMkLst>
            <pc:docMk/>
            <pc:sldMk cId="1340884672" sldId="344"/>
            <ac:cxnSpMk id="10" creationId="{EBE48DA6-1572-A377-B435-56788F24D76F}"/>
          </ac:cxnSpMkLst>
        </pc:cxnChg>
      </pc:sldChg>
      <pc:sldChg chg="addSp new del">
        <pc:chgData name="川下 晴久" userId="a9ceefe8e9b56a0c" providerId="LiveId" clId="{D2782A62-4739-4E2C-A4AB-2709B4DD8284}" dt="2023-03-26T02:04:41.762" v="15875" actId="47"/>
        <pc:sldMkLst>
          <pc:docMk/>
          <pc:sldMk cId="2621456522" sldId="345"/>
        </pc:sldMkLst>
        <pc:picChg chg="add">
          <ac:chgData name="川下 晴久" userId="a9ceefe8e9b56a0c" providerId="LiveId" clId="{D2782A62-4739-4E2C-A4AB-2709B4DD8284}" dt="2023-03-15T01:02:39.399" v="13259"/>
          <ac:picMkLst>
            <pc:docMk/>
            <pc:sldMk cId="2621456522" sldId="345"/>
            <ac:picMk id="2" creationId="{0B1D0E6C-1900-1EC2-049F-7576B788E581}"/>
          </ac:picMkLst>
        </pc:picChg>
      </pc:sldChg>
      <pc:sldChg chg="addSp delSp modSp new mod">
        <pc:chgData name="川下 晴久" userId="a9ceefe8e9b56a0c" providerId="LiveId" clId="{D2782A62-4739-4E2C-A4AB-2709B4DD8284}" dt="2023-07-30T08:43:03.413" v="17682" actId="255"/>
        <pc:sldMkLst>
          <pc:docMk/>
          <pc:sldMk cId="1611866041" sldId="346"/>
        </pc:sldMkLst>
        <pc:spChg chg="add del mod">
          <ac:chgData name="川下 晴久" userId="a9ceefe8e9b56a0c" providerId="LiveId" clId="{D2782A62-4739-4E2C-A4AB-2709B4DD8284}" dt="2023-03-23T07:03:40.073" v="13918" actId="478"/>
          <ac:spMkLst>
            <pc:docMk/>
            <pc:sldMk cId="1611866041" sldId="346"/>
            <ac:spMk id="3" creationId="{00000000-0008-0000-1700-0000099C0000}"/>
          </ac:spMkLst>
        </pc:spChg>
        <pc:spChg chg="add mod">
          <ac:chgData name="川下 晴久" userId="a9ceefe8e9b56a0c" providerId="LiveId" clId="{D2782A62-4739-4E2C-A4AB-2709B4DD8284}" dt="2023-03-26T01:26:54.429" v="15273" actId="1076"/>
          <ac:spMkLst>
            <pc:docMk/>
            <pc:sldMk cId="1611866041" sldId="346"/>
            <ac:spMk id="3" creationId="{CEFDAE37-03CE-CCC7-DFFC-1C0A7DDCF440}"/>
          </ac:spMkLst>
        </pc:spChg>
        <pc:spChg chg="add mod">
          <ac:chgData name="川下 晴久" userId="a9ceefe8e9b56a0c" providerId="LiveId" clId="{D2782A62-4739-4E2C-A4AB-2709B4DD8284}" dt="2023-03-23T07:16:33.023" v="14333"/>
          <ac:spMkLst>
            <pc:docMk/>
            <pc:sldMk cId="1611866041" sldId="346"/>
            <ac:spMk id="4" creationId="{560DAA2B-BFDB-8004-1519-DECF122FCC38}"/>
          </ac:spMkLst>
        </pc:spChg>
        <pc:spChg chg="add mod">
          <ac:chgData name="川下 晴久" userId="a9ceefe8e9b56a0c" providerId="LiveId" clId="{D2782A62-4739-4E2C-A4AB-2709B4DD8284}" dt="2023-03-26T00:23:03.929" v="14553" actId="1076"/>
          <ac:spMkLst>
            <pc:docMk/>
            <pc:sldMk cId="1611866041" sldId="346"/>
            <ac:spMk id="5" creationId="{92AEB6B0-E831-E09F-CC24-873D06272B64}"/>
          </ac:spMkLst>
        </pc:spChg>
        <pc:spChg chg="add del mod">
          <ac:chgData name="川下 晴久" userId="a9ceefe8e9b56a0c" providerId="LiveId" clId="{D2782A62-4739-4E2C-A4AB-2709B4DD8284}" dt="2023-03-26T00:21:13.878" v="14544"/>
          <ac:spMkLst>
            <pc:docMk/>
            <pc:sldMk cId="1611866041" sldId="346"/>
            <ac:spMk id="6" creationId="{DD90581E-31AD-EFEA-7584-0FDB0E2F488D}"/>
          </ac:spMkLst>
        </pc:spChg>
        <pc:spChg chg="add mod">
          <ac:chgData name="川下 晴久" userId="a9ceefe8e9b56a0c" providerId="LiveId" clId="{D2782A62-4739-4E2C-A4AB-2709B4DD8284}" dt="2023-03-23T07:29:33.865" v="14529" actId="255"/>
          <ac:spMkLst>
            <pc:docMk/>
            <pc:sldMk cId="1611866041" sldId="346"/>
            <ac:spMk id="8" creationId="{5B0CFD76-B5E2-6047-45B8-B11424AAE678}"/>
          </ac:spMkLst>
        </pc:spChg>
        <pc:spChg chg="add del mod">
          <ac:chgData name="川下 晴久" userId="a9ceefe8e9b56a0c" providerId="LiveId" clId="{D2782A62-4739-4E2C-A4AB-2709B4DD8284}" dt="2023-03-26T00:21:43.912" v="14548"/>
          <ac:spMkLst>
            <pc:docMk/>
            <pc:sldMk cId="1611866041" sldId="346"/>
            <ac:spMk id="9" creationId="{6C471C95-18B1-8C65-30B9-55D2E944BCE5}"/>
          </ac:spMkLst>
        </pc:spChg>
        <pc:spChg chg="add mod">
          <ac:chgData name="川下 晴久" userId="a9ceefe8e9b56a0c" providerId="LiveId" clId="{D2782A62-4739-4E2C-A4AB-2709B4DD8284}" dt="2023-03-26T00:19:24.536" v="14537" actId="20577"/>
          <ac:spMkLst>
            <pc:docMk/>
            <pc:sldMk cId="1611866041" sldId="346"/>
            <ac:spMk id="11" creationId="{45150724-4492-C3A0-8456-66C0A53C13C8}"/>
          </ac:spMkLst>
        </pc:spChg>
        <pc:spChg chg="add mod">
          <ac:chgData name="川下 晴久" userId="a9ceefe8e9b56a0c" providerId="LiveId" clId="{D2782A62-4739-4E2C-A4AB-2709B4DD8284}" dt="2023-07-30T08:43:03.413" v="17682" actId="255"/>
          <ac:spMkLst>
            <pc:docMk/>
            <pc:sldMk cId="1611866041" sldId="346"/>
            <ac:spMk id="12" creationId="{ADE23CC3-BD54-28F9-9E58-7002041F08AD}"/>
          </ac:spMkLst>
        </pc:spChg>
        <pc:spChg chg="add mod">
          <ac:chgData name="川下 晴久" userId="a9ceefe8e9b56a0c" providerId="LiveId" clId="{D2782A62-4739-4E2C-A4AB-2709B4DD8284}" dt="2023-03-26T01:35:17.026" v="15283" actId="14100"/>
          <ac:spMkLst>
            <pc:docMk/>
            <pc:sldMk cId="1611866041" sldId="346"/>
            <ac:spMk id="14" creationId="{01E60E3C-8387-101F-08DC-64A1624ADDF2}"/>
          </ac:spMkLst>
        </pc:spChg>
        <pc:spChg chg="add del mod">
          <ac:chgData name="川下 晴久" userId="a9ceefe8e9b56a0c" providerId="LiveId" clId="{D2782A62-4739-4E2C-A4AB-2709B4DD8284}" dt="2023-03-26T01:49:03.123" v="15338" actId="478"/>
          <ac:spMkLst>
            <pc:docMk/>
            <pc:sldMk cId="1611866041" sldId="346"/>
            <ac:spMk id="19" creationId="{F213CF4B-B737-E467-1485-41A1C3E009CD}"/>
          </ac:spMkLst>
        </pc:spChg>
        <pc:spChg chg="add mod">
          <ac:chgData name="川下 晴久" userId="a9ceefe8e9b56a0c" providerId="LiveId" clId="{D2782A62-4739-4E2C-A4AB-2709B4DD8284}" dt="2023-03-26T01:49:37.681" v="15347" actId="1076"/>
          <ac:spMkLst>
            <pc:docMk/>
            <pc:sldMk cId="1611866041" sldId="346"/>
            <ac:spMk id="20" creationId="{5945B2AA-0DEC-0AE9-CC5B-537A16509507}"/>
          </ac:spMkLst>
        </pc:spChg>
        <pc:spChg chg="add mod">
          <ac:chgData name="川下 晴久" userId="a9ceefe8e9b56a0c" providerId="LiveId" clId="{D2782A62-4739-4E2C-A4AB-2709B4DD8284}" dt="2023-03-26T01:50:28.737" v="15357" actId="1076"/>
          <ac:spMkLst>
            <pc:docMk/>
            <pc:sldMk cId="1611866041" sldId="346"/>
            <ac:spMk id="21" creationId="{629E69C4-B312-A659-4035-F853FBC110AA}"/>
          </ac:spMkLst>
        </pc:spChg>
        <pc:graphicFrameChg chg="add mod modGraphic">
          <ac:chgData name="川下 晴久" userId="a9ceefe8e9b56a0c" providerId="LiveId" clId="{D2782A62-4739-4E2C-A4AB-2709B4DD8284}" dt="2023-03-26T00:22:38.724" v="14552" actId="1076"/>
          <ac:graphicFrameMkLst>
            <pc:docMk/>
            <pc:sldMk cId="1611866041" sldId="346"/>
            <ac:graphicFrameMk id="2" creationId="{05BCAAD7-22D3-6E43-D1EC-5C326326A423}"/>
          </ac:graphicFrameMkLst>
        </pc:graphicFrameChg>
        <pc:picChg chg="add del mod">
          <ac:chgData name="川下 晴久" userId="a9ceefe8e9b56a0c" providerId="LiveId" clId="{D2782A62-4739-4E2C-A4AB-2709B4DD8284}" dt="2023-03-23T07:19:48.572" v="14338" actId="478"/>
          <ac:picMkLst>
            <pc:docMk/>
            <pc:sldMk cId="1611866041" sldId="346"/>
            <ac:picMk id="6" creationId="{5780624A-4E2D-E104-3C9F-F8922FACCD7F}"/>
          </ac:picMkLst>
        </pc:picChg>
        <pc:picChg chg="add mod">
          <ac:chgData name="川下 晴久" userId="a9ceefe8e9b56a0c" providerId="LiveId" clId="{D2782A62-4739-4E2C-A4AB-2709B4DD8284}" dt="2023-03-26T01:48:30.843" v="15331" actId="1076"/>
          <ac:picMkLst>
            <pc:docMk/>
            <pc:sldMk cId="1611866041" sldId="346"/>
            <ac:picMk id="7" creationId="{C6E2757E-C7AB-DE9F-AFDF-2D8DDC6BBDAD}"/>
          </ac:picMkLst>
        </pc:picChg>
        <pc:cxnChg chg="add mod">
          <ac:chgData name="川下 晴久" userId="a9ceefe8e9b56a0c" providerId="LiveId" clId="{D2782A62-4739-4E2C-A4AB-2709B4DD8284}" dt="2023-03-23T07:29:33.865" v="14529" actId="255"/>
          <ac:cxnSpMkLst>
            <pc:docMk/>
            <pc:sldMk cId="1611866041" sldId="346"/>
            <ac:cxnSpMk id="10" creationId="{0BB57ACE-F1CD-C5D0-EA92-DC2FEA54D745}"/>
          </ac:cxnSpMkLst>
        </pc:cxnChg>
        <pc:cxnChg chg="add mod">
          <ac:chgData name="川下 晴久" userId="a9ceefe8e9b56a0c" providerId="LiveId" clId="{D2782A62-4739-4E2C-A4AB-2709B4DD8284}" dt="2023-03-23T07:29:14.721" v="14528" actId="14100"/>
          <ac:cxnSpMkLst>
            <pc:docMk/>
            <pc:sldMk cId="1611866041" sldId="346"/>
            <ac:cxnSpMk id="13" creationId="{ABEDE068-A593-4778-4BB0-E7B7BD22E2CB}"/>
          </ac:cxnSpMkLst>
        </pc:cxnChg>
        <pc:cxnChg chg="add mod">
          <ac:chgData name="川下 晴久" userId="a9ceefe8e9b56a0c" providerId="LiveId" clId="{D2782A62-4739-4E2C-A4AB-2709B4DD8284}" dt="2023-03-26T01:46:44.249" v="15305" actId="693"/>
          <ac:cxnSpMkLst>
            <pc:docMk/>
            <pc:sldMk cId="1611866041" sldId="346"/>
            <ac:cxnSpMk id="16" creationId="{D022F6DA-C67C-716A-9F4D-52CAD913BFEA}"/>
          </ac:cxnSpMkLst>
        </pc:cxnChg>
        <pc:cxnChg chg="add mod">
          <ac:chgData name="川下 晴久" userId="a9ceefe8e9b56a0c" providerId="LiveId" clId="{D2782A62-4739-4E2C-A4AB-2709B4DD8284}" dt="2023-03-26T01:47:23.532" v="15308" actId="693"/>
          <ac:cxnSpMkLst>
            <pc:docMk/>
            <pc:sldMk cId="1611866041" sldId="346"/>
            <ac:cxnSpMk id="18" creationId="{60BA3CCF-48A6-6522-EF55-AF390BED26CD}"/>
          </ac:cxnSpMkLst>
        </pc:cxnChg>
      </pc:sldChg>
      <pc:sldChg chg="addSp modSp del mod">
        <pc:chgData name="川下 晴久" userId="a9ceefe8e9b56a0c" providerId="LiveId" clId="{D2782A62-4739-4E2C-A4AB-2709B4DD8284}" dt="2023-03-26T01:51:23.249" v="15358" actId="2696"/>
        <pc:sldMkLst>
          <pc:docMk/>
          <pc:sldMk cId="100324732" sldId="347"/>
        </pc:sldMkLst>
        <pc:graphicFrameChg chg="add mod">
          <ac:chgData name="川下 晴久" userId="a9ceefe8e9b56a0c" providerId="LiveId" clId="{D2782A62-4739-4E2C-A4AB-2709B4DD8284}" dt="2023-03-26T01:40:11.520" v="15293" actId="1076"/>
          <ac:graphicFrameMkLst>
            <pc:docMk/>
            <pc:sldMk cId="100324732" sldId="347"/>
            <ac:graphicFrameMk id="2" creationId="{00000000-0008-0000-1A00-0000040C0100}"/>
          </ac:graphicFrameMkLst>
        </pc:graphicFrameChg>
      </pc:sldChg>
      <pc:sldChg chg="addSp delSp modSp mod">
        <pc:chgData name="川下 晴久" userId="a9ceefe8e9b56a0c" providerId="LiveId" clId="{D2782A62-4739-4E2C-A4AB-2709B4DD8284}" dt="2023-07-30T08:58:01.735" v="17745"/>
        <pc:sldMkLst>
          <pc:docMk/>
          <pc:sldMk cId="34151317" sldId="348"/>
        </pc:sldMkLst>
        <pc:spChg chg="add del mod">
          <ac:chgData name="川下 晴久" userId="a9ceefe8e9b56a0c" providerId="LiveId" clId="{D2782A62-4739-4E2C-A4AB-2709B4DD8284}" dt="2023-03-26T01:53:27.930" v="15367"/>
          <ac:spMkLst>
            <pc:docMk/>
            <pc:sldMk cId="34151317" sldId="348"/>
            <ac:spMk id="5" creationId="{6CBA2799-26C4-B0E6-DBBB-130C8B0B3561}"/>
          </ac:spMkLst>
        </pc:spChg>
        <pc:spChg chg="add mod">
          <ac:chgData name="川下 晴久" userId="a9ceefe8e9b56a0c" providerId="LiveId" clId="{D2782A62-4739-4E2C-A4AB-2709B4DD8284}" dt="2023-03-26T01:54:22.354" v="15442" actId="1076"/>
          <ac:spMkLst>
            <pc:docMk/>
            <pc:sldMk cId="34151317" sldId="348"/>
            <ac:spMk id="6" creationId="{BA029461-59BF-ED55-46FD-75092AA7445F}"/>
          </ac:spMkLst>
        </pc:spChg>
        <pc:spChg chg="add mod">
          <ac:chgData name="川下 晴久" userId="a9ceefe8e9b56a0c" providerId="LiveId" clId="{D2782A62-4739-4E2C-A4AB-2709B4DD8284}" dt="2023-03-26T02:03:51.705" v="15873"/>
          <ac:spMkLst>
            <pc:docMk/>
            <pc:sldMk cId="34151317" sldId="348"/>
            <ac:spMk id="9" creationId="{22D6F1F8-5DA4-517B-1756-9E51D62DFB7B}"/>
          </ac:spMkLst>
        </pc:spChg>
        <pc:spChg chg="add del">
          <ac:chgData name="川下 晴久" userId="a9ceefe8e9b56a0c" providerId="LiveId" clId="{D2782A62-4739-4E2C-A4AB-2709B4DD8284}" dt="2023-03-26T01:58:01.323" v="15544" actId="478"/>
          <ac:spMkLst>
            <pc:docMk/>
            <pc:sldMk cId="34151317" sldId="348"/>
            <ac:spMk id="10" creationId="{FF78E4D7-E069-C23E-D8DA-6E9483BD4DBD}"/>
          </ac:spMkLst>
        </pc:spChg>
        <pc:spChg chg="add mod">
          <ac:chgData name="川下 晴久" userId="a9ceefe8e9b56a0c" providerId="LiveId" clId="{D2782A62-4739-4E2C-A4AB-2709B4DD8284}" dt="2023-03-26T02:03:59.158" v="15874" actId="1076"/>
          <ac:spMkLst>
            <pc:docMk/>
            <pc:sldMk cId="34151317" sldId="348"/>
            <ac:spMk id="11" creationId="{EAA5A9CC-B574-373B-FC5E-BE1EFCD055DF}"/>
          </ac:spMkLst>
        </pc:spChg>
        <pc:spChg chg="add mod">
          <ac:chgData name="川下 晴久" userId="a9ceefe8e9b56a0c" providerId="LiveId" clId="{D2782A62-4739-4E2C-A4AB-2709B4DD8284}" dt="2023-07-30T08:58:01.735" v="17745"/>
          <ac:spMkLst>
            <pc:docMk/>
            <pc:sldMk cId="34151317" sldId="348"/>
            <ac:spMk id="12" creationId="{C7F5007C-72F2-7A38-7B59-AC732790B010}"/>
          </ac:spMkLst>
        </pc:spChg>
        <pc:graphicFrameChg chg="add mod">
          <ac:chgData name="川下 晴久" userId="a9ceefe8e9b56a0c" providerId="LiveId" clId="{D2782A62-4739-4E2C-A4AB-2709B4DD8284}" dt="2023-03-26T01:55:32.733" v="15454"/>
          <ac:graphicFrameMkLst>
            <pc:docMk/>
            <pc:sldMk cId="34151317" sldId="348"/>
            <ac:graphicFrameMk id="2" creationId="{00000000-0008-0000-1A00-0000040C0100}"/>
          </ac:graphicFrameMkLst>
        </pc:graphicFrameChg>
        <pc:cxnChg chg="add mod">
          <ac:chgData name="川下 晴久" userId="a9ceefe8e9b56a0c" providerId="LiveId" clId="{D2782A62-4739-4E2C-A4AB-2709B4DD8284}" dt="2023-03-26T01:53:03.422" v="15363" actId="1076"/>
          <ac:cxnSpMkLst>
            <pc:docMk/>
            <pc:sldMk cId="34151317" sldId="348"/>
            <ac:cxnSpMk id="4" creationId="{750F755F-DF26-7117-51AF-3125AAA0F956}"/>
          </ac:cxnSpMkLst>
        </pc:cxnChg>
        <pc:cxnChg chg="add mod">
          <ac:chgData name="川下 晴久" userId="a9ceefe8e9b56a0c" providerId="LiveId" clId="{D2782A62-4739-4E2C-A4AB-2709B4DD8284}" dt="2023-04-06T00:14:58.776" v="16058" actId="14100"/>
          <ac:cxnSpMkLst>
            <pc:docMk/>
            <pc:sldMk cId="34151317" sldId="348"/>
            <ac:cxnSpMk id="5" creationId="{F4D319E2-C1B8-3DA2-BF1B-818D7546448B}"/>
          </ac:cxnSpMkLst>
        </pc:cxnChg>
        <pc:cxnChg chg="add mod">
          <ac:chgData name="川下 晴久" userId="a9ceefe8e9b56a0c" providerId="LiveId" clId="{D2782A62-4739-4E2C-A4AB-2709B4DD8284}" dt="2023-03-26T01:54:39.293" v="15445" actId="1582"/>
          <ac:cxnSpMkLst>
            <pc:docMk/>
            <pc:sldMk cId="34151317" sldId="348"/>
            <ac:cxnSpMk id="8" creationId="{93813163-E292-B55E-16AA-099F666B6F72}"/>
          </ac:cxnSpMkLst>
        </pc:cxnChg>
      </pc:sldChg>
      <pc:sldChg chg="new del">
        <pc:chgData name="川下 晴久" userId="a9ceefe8e9b56a0c" providerId="LiveId" clId="{D2782A62-4739-4E2C-A4AB-2709B4DD8284}" dt="2023-04-09T00:20:43.390" v="17583" actId="2696"/>
        <pc:sldMkLst>
          <pc:docMk/>
          <pc:sldMk cId="228293551" sldId="349"/>
        </pc:sldMkLst>
      </pc:sldChg>
      <pc:sldChg chg="addSp delSp modSp new mod ord">
        <pc:chgData name="川下 晴久" userId="a9ceefe8e9b56a0c" providerId="LiveId" clId="{D2782A62-4739-4E2C-A4AB-2709B4DD8284}" dt="2023-04-09T00:22:25.900" v="17587" actId="1076"/>
        <pc:sldMkLst>
          <pc:docMk/>
          <pc:sldMk cId="3671606693" sldId="350"/>
        </pc:sldMkLst>
        <pc:spChg chg="add mod">
          <ac:chgData name="川下 晴久" userId="a9ceefe8e9b56a0c" providerId="LiveId" clId="{D2782A62-4739-4E2C-A4AB-2709B4DD8284}" dt="2023-04-08T01:43:10.088" v="16385"/>
          <ac:spMkLst>
            <pc:docMk/>
            <pc:sldMk cId="3671606693" sldId="350"/>
            <ac:spMk id="2" creationId="{23783E76-B9A5-A765-4448-4AC04DC872B2}"/>
          </ac:spMkLst>
        </pc:spChg>
        <pc:spChg chg="add del mod">
          <ac:chgData name="川下 晴久" userId="a9ceefe8e9b56a0c" providerId="LiveId" clId="{D2782A62-4739-4E2C-A4AB-2709B4DD8284}" dt="2023-04-08T01:43:31.123" v="16388"/>
          <ac:spMkLst>
            <pc:docMk/>
            <pc:sldMk cId="3671606693" sldId="350"/>
            <ac:spMk id="3" creationId="{3A8BA038-6863-3D45-AEC6-FE89B127DBFA}"/>
          </ac:spMkLst>
        </pc:spChg>
        <pc:spChg chg="add mod">
          <ac:chgData name="川下 晴久" userId="a9ceefe8e9b56a0c" providerId="LiveId" clId="{D2782A62-4739-4E2C-A4AB-2709B4DD8284}" dt="2023-04-09T00:22:03.897" v="17584" actId="1076"/>
          <ac:spMkLst>
            <pc:docMk/>
            <pc:sldMk cId="3671606693" sldId="350"/>
            <ac:spMk id="3" creationId="{A07E4A42-1969-9D79-22CD-D65B2F379330}"/>
          </ac:spMkLst>
        </pc:spChg>
        <pc:spChg chg="add mod">
          <ac:chgData name="川下 晴久" userId="a9ceefe8e9b56a0c" providerId="LiveId" clId="{D2782A62-4739-4E2C-A4AB-2709B4DD8284}" dt="2023-04-08T01:43:50.510" v="16408" actId="1076"/>
          <ac:spMkLst>
            <pc:docMk/>
            <pc:sldMk cId="3671606693" sldId="350"/>
            <ac:spMk id="4" creationId="{F212FC6C-95CB-FD70-78E5-35E01E804BB3}"/>
          </ac:spMkLst>
        </pc:spChg>
        <pc:spChg chg="add mod">
          <ac:chgData name="川下 晴久" userId="a9ceefe8e9b56a0c" providerId="LiveId" clId="{D2782A62-4739-4E2C-A4AB-2709B4DD8284}" dt="2023-04-09T00:14:35.924" v="17463" actId="20577"/>
          <ac:spMkLst>
            <pc:docMk/>
            <pc:sldMk cId="3671606693" sldId="350"/>
            <ac:spMk id="6" creationId="{5C653435-4DF9-1ADA-0E7B-9FE0B5D98F1E}"/>
          </ac:spMkLst>
        </pc:spChg>
        <pc:spChg chg="add mod">
          <ac:chgData name="川下 晴久" userId="a9ceefe8e9b56a0c" providerId="LiveId" clId="{D2782A62-4739-4E2C-A4AB-2709B4DD8284}" dt="2023-04-09T00:22:21.101" v="17586" actId="1076"/>
          <ac:spMkLst>
            <pc:docMk/>
            <pc:sldMk cId="3671606693" sldId="350"/>
            <ac:spMk id="7" creationId="{03DDBFB6-AC1C-4F7A-5A90-28068C983B1F}"/>
          </ac:spMkLst>
        </pc:spChg>
        <pc:spChg chg="add mod">
          <ac:chgData name="川下 晴久" userId="a9ceefe8e9b56a0c" providerId="LiveId" clId="{D2782A62-4739-4E2C-A4AB-2709B4DD8284}" dt="2023-04-09T00:22:13.200" v="17585" actId="1076"/>
          <ac:spMkLst>
            <pc:docMk/>
            <pc:sldMk cId="3671606693" sldId="350"/>
            <ac:spMk id="8" creationId="{88AFD066-0A58-B572-6E31-54763615FFB2}"/>
          </ac:spMkLst>
        </pc:spChg>
        <pc:spChg chg="add mod">
          <ac:chgData name="川下 晴久" userId="a9ceefe8e9b56a0c" providerId="LiveId" clId="{D2782A62-4739-4E2C-A4AB-2709B4DD8284}" dt="2023-04-09T00:22:25.900" v="17587" actId="1076"/>
          <ac:spMkLst>
            <pc:docMk/>
            <pc:sldMk cId="3671606693" sldId="350"/>
            <ac:spMk id="9" creationId="{C8D649A6-8364-A299-B124-B7C22C790223}"/>
          </ac:spMkLst>
        </pc:spChg>
        <pc:graphicFrameChg chg="add mod modGraphic">
          <ac:chgData name="川下 晴久" userId="a9ceefe8e9b56a0c" providerId="LiveId" clId="{D2782A62-4739-4E2C-A4AB-2709B4DD8284}" dt="2023-04-09T00:19:14.998" v="17581" actId="2"/>
          <ac:graphicFrameMkLst>
            <pc:docMk/>
            <pc:sldMk cId="3671606693" sldId="350"/>
            <ac:graphicFrameMk id="5" creationId="{ADC4DEDB-5B49-67BD-C290-6C1717DBBC57}"/>
          </ac:graphicFrameMkLst>
        </pc:graphicFrameChg>
      </pc:sldChg>
      <pc:sldChg chg="addSp modSp new del mod">
        <pc:chgData name="川下 晴久" userId="a9ceefe8e9b56a0c" providerId="LiveId" clId="{D2782A62-4739-4E2C-A4AB-2709B4DD8284}" dt="2023-07-30T07:53:44.496" v="17627" actId="2696"/>
        <pc:sldMkLst>
          <pc:docMk/>
          <pc:sldMk cId="1147727958" sldId="351"/>
        </pc:sldMkLst>
        <pc:graphicFrameChg chg="add mod">
          <ac:chgData name="川下 晴久" userId="a9ceefe8e9b56a0c" providerId="LiveId" clId="{D2782A62-4739-4E2C-A4AB-2709B4DD8284}" dt="2023-07-30T07:53:08.366" v="17623" actId="14100"/>
          <ac:graphicFrameMkLst>
            <pc:docMk/>
            <pc:sldMk cId="1147727958" sldId="351"/>
            <ac:graphicFrameMk id="2" creationId="{8B9D3C03-0032-2D9C-9686-953DC4F13902}"/>
          </ac:graphicFrameMkLst>
        </pc:graphicFrameChg>
        <pc:graphicFrameChg chg="add mod modGraphic">
          <ac:chgData name="川下 晴久" userId="a9ceefe8e9b56a0c" providerId="LiveId" clId="{D2782A62-4739-4E2C-A4AB-2709B4DD8284}" dt="2023-07-30T07:53:19.280" v="17626" actId="14100"/>
          <ac:graphicFrameMkLst>
            <pc:docMk/>
            <pc:sldMk cId="1147727958" sldId="351"/>
            <ac:graphicFrameMk id="3" creationId="{A681237A-C51F-8E42-42BD-E179A7197DD6}"/>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https://d.docs.live.net/a9ceefe8e9b56a0c/&#12487;&#12473;&#12463;&#12488;&#12483;&#12503;/&#12486;&#12461;&#12473;&#12488;2023/&#36947;&#20855;&#12392;&#12375;&#12390;&#12398;&#12501;&#12449;&#12452;&#12490;&#12531;&#12473;%20pw&#12399;wacc.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embeddings/oleObject4.bin"/></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リスクとリターン</a:t>
            </a:r>
          </a:p>
        </c:rich>
      </c:tx>
      <c:layout>
        <c:manualLayout>
          <c:xMode val="edge"/>
          <c:yMode val="edge"/>
          <c:x val="0.38131407165914927"/>
          <c:y val="3.8961203671214112E-2"/>
        </c:manualLayout>
      </c:layout>
      <c:overlay val="0"/>
      <c:spPr>
        <a:noFill/>
        <a:ln w="25400">
          <a:noFill/>
        </a:ln>
      </c:spPr>
    </c:title>
    <c:autoTitleDeleted val="0"/>
    <c:plotArea>
      <c:layout>
        <c:manualLayout>
          <c:layoutTarget val="inner"/>
          <c:xMode val="edge"/>
          <c:yMode val="edge"/>
          <c:x val="0.17676811268967185"/>
          <c:y val="0.23809624465741958"/>
          <c:w val="0.75757762581287935"/>
          <c:h val="0.48052151194497406"/>
        </c:manualLayout>
      </c:layout>
      <c:scatterChart>
        <c:scatterStyle val="lineMarker"/>
        <c:varyColors val="0"/>
        <c:ser>
          <c:idx val="0"/>
          <c:order val="0"/>
          <c:tx>
            <c:strRef>
              <c:f>'[道具としてのファイナンス pwはwacc.xlsx]P90'!$L$11</c:f>
              <c:strCache>
                <c:ptCount val="1"/>
                <c:pt idx="0">
                  <c:v>平均</c:v>
                </c:pt>
              </c:strCache>
            </c:strRef>
          </c:tx>
          <c:spPr>
            <a:ln w="19050">
              <a:noFill/>
            </a:ln>
          </c:spPr>
          <c:marker>
            <c:symbol val="diamond"/>
            <c:size val="5"/>
            <c:spPr>
              <a:solidFill>
                <a:srgbClr val="000080"/>
              </a:solidFill>
              <a:ln>
                <a:solidFill>
                  <a:srgbClr val="000080"/>
                </a:solidFill>
                <a:prstDash val="solid"/>
              </a:ln>
            </c:spPr>
          </c:marker>
          <c:dPt>
            <c:idx val="6"/>
            <c:marker>
              <c:symbol val="diamond"/>
              <c:size val="7"/>
            </c:marker>
            <c:bubble3D val="0"/>
            <c:extLst>
              <c:ext xmlns:c16="http://schemas.microsoft.com/office/drawing/2014/chart" uri="{C3380CC4-5D6E-409C-BE32-E72D297353CC}">
                <c16:uniqueId val="{00000000-A4B6-43E6-A3AB-22BB5EE11387}"/>
              </c:ext>
            </c:extLst>
          </c:dPt>
          <c:xVal>
            <c:numRef>
              <c:f>'[道具としてのファイナンス pwはwacc.xlsx]P90'!$K$12:$K$23</c:f>
              <c:numCache>
                <c:formatCode>General</c:formatCode>
                <c:ptCount val="12"/>
                <c:pt idx="0" formatCode="0.00%">
                  <c:v>0.23043437243605824</c:v>
                </c:pt>
                <c:pt idx="6" formatCode="0.00%">
                  <c:v>0.23043437243605824</c:v>
                </c:pt>
              </c:numCache>
            </c:numRef>
          </c:xVal>
          <c:yVal>
            <c:numRef>
              <c:f>'[道具としてのファイナンス pwはwacc.xlsx]P90'!$L$12:$L$23</c:f>
              <c:numCache>
                <c:formatCode>General</c:formatCode>
                <c:ptCount val="12"/>
                <c:pt idx="0" formatCode="0.00%">
                  <c:v>0.20600000000000002</c:v>
                </c:pt>
                <c:pt idx="6" formatCode="0.00%">
                  <c:v>0.20600000000000002</c:v>
                </c:pt>
              </c:numCache>
            </c:numRef>
          </c:yVal>
          <c:smooth val="0"/>
          <c:extLst>
            <c:ext xmlns:c16="http://schemas.microsoft.com/office/drawing/2014/chart" uri="{C3380CC4-5D6E-409C-BE32-E72D297353CC}">
              <c16:uniqueId val="{00000001-A4B6-43E6-A3AB-22BB5EE11387}"/>
            </c:ext>
          </c:extLst>
        </c:ser>
        <c:dLbls>
          <c:showLegendKey val="0"/>
          <c:showVal val="0"/>
          <c:showCatName val="0"/>
          <c:showSerName val="0"/>
          <c:showPercent val="0"/>
          <c:showBubbleSize val="0"/>
        </c:dLbls>
        <c:axId val="373833192"/>
        <c:axId val="527718216"/>
      </c:scatterChart>
      <c:valAx>
        <c:axId val="373833192"/>
        <c:scaling>
          <c:orientation val="minMax"/>
          <c:max val="0.4"/>
          <c:min val="0.15"/>
        </c:scaling>
        <c:delete val="0"/>
        <c:axPos val="b"/>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リスク</a:t>
                </a:r>
                <a:r>
                  <a:rPr lang="en-US" altLang="ja-JP" dirty="0"/>
                  <a:t>(</a:t>
                </a:r>
                <a:r>
                  <a:rPr lang="ja-JP" altLang="en-US"/>
                  <a:t>標準偏差）</a:t>
                </a:r>
              </a:p>
            </c:rich>
          </c:tx>
          <c:layout>
            <c:manualLayout>
              <c:xMode val="edge"/>
              <c:yMode val="edge"/>
              <c:x val="0.42424347045521243"/>
              <c:y val="0.8441594128763058"/>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ＭＳ Ｐゴシック"/>
                <a:ea typeface="ＭＳ Ｐゴシック"/>
                <a:cs typeface="ＭＳ Ｐゴシック"/>
              </a:defRPr>
            </a:pPr>
            <a:endParaRPr lang="ja-JP"/>
          </a:p>
        </c:txPr>
        <c:crossAx val="527718216"/>
        <c:crosses val="autoZero"/>
        <c:crossBetween val="midCat"/>
      </c:valAx>
      <c:valAx>
        <c:axId val="527718216"/>
        <c:scaling>
          <c:orientation val="minMax"/>
        </c:scaling>
        <c:delete val="0"/>
        <c:axPos val="l"/>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リターン</a:t>
                </a:r>
              </a:p>
            </c:rich>
          </c:tx>
          <c:layout>
            <c:manualLayout>
              <c:xMode val="edge"/>
              <c:yMode val="edge"/>
              <c:x val="4.0404140043353562E-2"/>
              <c:y val="0.36796692356146665"/>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ＭＳ Ｐゴシック"/>
                <a:ea typeface="ＭＳ Ｐゴシック"/>
                <a:cs typeface="ＭＳ Ｐゴシック"/>
              </a:defRPr>
            </a:pPr>
            <a:endParaRPr lang="ja-JP"/>
          </a:p>
        </c:txPr>
        <c:crossAx val="373833192"/>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リスクとリターン</a:t>
            </a:r>
          </a:p>
        </c:rich>
      </c:tx>
      <c:layout>
        <c:manualLayout>
          <c:xMode val="edge"/>
          <c:yMode val="edge"/>
          <c:x val="0.38403990024937656"/>
          <c:y val="3.8626609442060089E-2"/>
        </c:manualLayout>
      </c:layout>
      <c:overlay val="0"/>
      <c:spPr>
        <a:noFill/>
        <a:ln w="25400">
          <a:noFill/>
        </a:ln>
      </c:spPr>
    </c:title>
    <c:autoTitleDeleted val="0"/>
    <c:plotArea>
      <c:layout>
        <c:manualLayout>
          <c:layoutTarget val="inner"/>
          <c:xMode val="edge"/>
          <c:yMode val="edge"/>
          <c:x val="0.1745635910224439"/>
          <c:y val="0.23605150214592274"/>
          <c:w val="0.76059850374064841"/>
          <c:h val="0.48497854077253216"/>
        </c:manualLayout>
      </c:layout>
      <c:scatterChart>
        <c:scatterStyle val="lineMarker"/>
        <c:varyColors val="0"/>
        <c:ser>
          <c:idx val="0"/>
          <c:order val="0"/>
          <c:tx>
            <c:strRef>
              <c:f>'[道具としてのファイナンス pwはwacc.xlsx]P91'!$M$11</c:f>
              <c:strCache>
                <c:ptCount val="1"/>
                <c:pt idx="0">
                  <c:v>平均</c:v>
                </c:pt>
              </c:strCache>
            </c:strRef>
          </c:tx>
          <c:spPr>
            <a:ln w="19050">
              <a:noFill/>
            </a:ln>
          </c:spPr>
          <c:marker>
            <c:symbol val="diamond"/>
            <c:size val="7"/>
            <c:spPr>
              <a:solidFill>
                <a:srgbClr val="000080"/>
              </a:solidFill>
              <a:ln>
                <a:solidFill>
                  <a:srgbClr val="000080"/>
                </a:solidFill>
                <a:prstDash val="solid"/>
              </a:ln>
            </c:spPr>
          </c:marker>
          <c:xVal>
            <c:numRef>
              <c:f>'[道具としてのファイナンス pwはwacc.xlsx]P91'!$L$12:$L$23</c:f>
              <c:numCache>
                <c:formatCode>General</c:formatCode>
                <c:ptCount val="12"/>
                <c:pt idx="0" formatCode="0.00%">
                  <c:v>0.29057184997862406</c:v>
                </c:pt>
                <c:pt idx="3" formatCode="0.00%">
                  <c:v>0.29057184997862406</c:v>
                </c:pt>
                <c:pt idx="6" formatCode="0.00%">
                  <c:v>0.23043437243605824</c:v>
                </c:pt>
              </c:numCache>
            </c:numRef>
          </c:xVal>
          <c:yVal>
            <c:numRef>
              <c:f>'[道具としてのファイナンス pwはwacc.xlsx]P91'!$M$12:$M$23</c:f>
              <c:numCache>
                <c:formatCode>General</c:formatCode>
                <c:ptCount val="12"/>
                <c:pt idx="0" formatCode="0.00%">
                  <c:v>0.25436000000000003</c:v>
                </c:pt>
                <c:pt idx="3" formatCode="0.00%">
                  <c:v>0.25436000000000003</c:v>
                </c:pt>
                <c:pt idx="6" formatCode="0.00%">
                  <c:v>0.20600000000000002</c:v>
                </c:pt>
              </c:numCache>
            </c:numRef>
          </c:yVal>
          <c:smooth val="0"/>
          <c:extLst>
            <c:ext xmlns:c16="http://schemas.microsoft.com/office/drawing/2014/chart" uri="{C3380CC4-5D6E-409C-BE32-E72D297353CC}">
              <c16:uniqueId val="{00000000-A730-47EC-9FD8-0B108EE5D26D}"/>
            </c:ext>
          </c:extLst>
        </c:ser>
        <c:dLbls>
          <c:showLegendKey val="0"/>
          <c:showVal val="0"/>
          <c:showCatName val="0"/>
          <c:showSerName val="0"/>
          <c:showPercent val="0"/>
          <c:showBubbleSize val="0"/>
        </c:dLbls>
        <c:axId val="527719000"/>
        <c:axId val="527719392"/>
      </c:scatterChart>
      <c:valAx>
        <c:axId val="527719000"/>
        <c:scaling>
          <c:orientation val="minMax"/>
          <c:max val="0.4"/>
          <c:min val="0.15"/>
        </c:scaling>
        <c:delete val="0"/>
        <c:axPos val="b"/>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リスク</a:t>
                </a:r>
              </a:p>
            </c:rich>
          </c:tx>
          <c:layout>
            <c:manualLayout>
              <c:xMode val="edge"/>
              <c:yMode val="edge"/>
              <c:x val="0.50623441396508728"/>
              <c:y val="0.84549356223175964"/>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ＭＳ Ｐゴシック"/>
                <a:ea typeface="ＭＳ Ｐゴシック"/>
                <a:cs typeface="ＭＳ Ｐゴシック"/>
              </a:defRPr>
            </a:pPr>
            <a:endParaRPr lang="ja-JP"/>
          </a:p>
        </c:txPr>
        <c:crossAx val="527719392"/>
        <c:crosses val="autoZero"/>
        <c:crossBetween val="midCat"/>
      </c:valAx>
      <c:valAx>
        <c:axId val="527719392"/>
        <c:scaling>
          <c:orientation val="minMax"/>
        </c:scaling>
        <c:delete val="0"/>
        <c:axPos val="l"/>
        <c:title>
          <c:tx>
            <c:rich>
              <a:bodyPr/>
              <a:lstStyle/>
              <a:p>
                <a:pPr>
                  <a:defRPr sz="1050" b="0" i="0" u="none" strike="noStrike" baseline="0">
                    <a:solidFill>
                      <a:srgbClr val="000000"/>
                    </a:solidFill>
                    <a:latin typeface="ＭＳ Ｐゴシック"/>
                    <a:ea typeface="ＭＳ Ｐゴシック"/>
                    <a:cs typeface="ＭＳ Ｐゴシック"/>
                  </a:defRPr>
                </a:pPr>
                <a:r>
                  <a:rPr lang="ja-JP" altLang="en-US"/>
                  <a:t>リターン</a:t>
                </a:r>
              </a:p>
            </c:rich>
          </c:tx>
          <c:layout>
            <c:manualLayout>
              <c:xMode val="edge"/>
              <c:yMode val="edge"/>
              <c:x val="3.9900249376558602E-2"/>
              <c:y val="0.36909871244635195"/>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ＭＳ Ｐゴシック"/>
                <a:ea typeface="ＭＳ Ｐゴシック"/>
                <a:cs typeface="ＭＳ Ｐゴシック"/>
              </a:defRPr>
            </a:pPr>
            <a:endParaRPr lang="ja-JP"/>
          </a:p>
        </c:txPr>
        <c:crossAx val="527719000"/>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17875145912331"/>
          <c:y val="0.10300429184549356"/>
          <c:w val="0.77009012504591268"/>
          <c:h val="0.63519313304721026"/>
        </c:manualLayout>
      </c:layout>
      <c:scatterChart>
        <c:scatterStyle val="lineMarker"/>
        <c:varyColors val="0"/>
        <c:ser>
          <c:idx val="0"/>
          <c:order val="0"/>
          <c:tx>
            <c:strRef>
              <c:f>'[道具としてのファイナンス pwはwacc.xlsx]P92'!$K$11</c:f>
              <c:strCache>
                <c:ptCount val="1"/>
                <c:pt idx="0">
                  <c:v>平均</c:v>
                </c:pt>
              </c:strCache>
            </c:strRef>
          </c:tx>
          <c:spPr>
            <a:ln w="12700">
              <a:solidFill>
                <a:srgbClr val="000080"/>
              </a:solidFill>
              <a:prstDash val="solid"/>
            </a:ln>
          </c:spPr>
          <c:marker>
            <c:symbol val="diamond"/>
            <c:size val="4"/>
            <c:spPr>
              <a:solidFill>
                <a:srgbClr val="000080"/>
              </a:solidFill>
              <a:ln>
                <a:solidFill>
                  <a:srgbClr val="000080"/>
                </a:solidFill>
                <a:prstDash val="solid"/>
              </a:ln>
            </c:spPr>
          </c:marker>
          <c:xVal>
            <c:numRef>
              <c:f>'[道具としてのファイナンス pwはwacc.xlsx]P92'!$J$26:$J$36</c:f>
              <c:numCache>
                <c:formatCode>General</c:formatCode>
                <c:ptCount val="11"/>
                <c:pt idx="0" formatCode="0.00%">
                  <c:v>0.34234485537247378</c:v>
                </c:pt>
                <c:pt idx="2" formatCode="0.00%">
                  <c:v>0.29057184997862406</c:v>
                </c:pt>
                <c:pt idx="4" formatCode="0.00%">
                  <c:v>0.24732165291377139</c:v>
                </c:pt>
                <c:pt idx="6" formatCode="0.00%">
                  <c:v>0.21773378240410926</c:v>
                </c:pt>
                <c:pt idx="8" formatCode="0.00%">
                  <c:v>0.20773059476158057</c:v>
                </c:pt>
                <c:pt idx="10" formatCode="0.00%">
                  <c:v>0.22</c:v>
                </c:pt>
              </c:numCache>
            </c:numRef>
          </c:xVal>
          <c:yVal>
            <c:numRef>
              <c:f>'[道具としてのファイナンス pwはwacc.xlsx]P92'!$K$26:$K$36</c:f>
              <c:numCache>
                <c:formatCode>General</c:formatCode>
                <c:ptCount val="11"/>
                <c:pt idx="0" formatCode="0.00%">
                  <c:v>0.28660000000000002</c:v>
                </c:pt>
                <c:pt idx="2" formatCode="0.00%">
                  <c:v>0.25436000000000003</c:v>
                </c:pt>
                <c:pt idx="4" formatCode="0.00%">
                  <c:v>0.22212000000000001</c:v>
                </c:pt>
                <c:pt idx="6" formatCode="0.00%">
                  <c:v>0.18988000000000002</c:v>
                </c:pt>
                <c:pt idx="8" formatCode="0.00%">
                  <c:v>0.15764</c:v>
                </c:pt>
                <c:pt idx="10" formatCode="0.00%">
                  <c:v>0.12540000000000001</c:v>
                </c:pt>
              </c:numCache>
            </c:numRef>
          </c:yVal>
          <c:smooth val="1"/>
          <c:extLst>
            <c:ext xmlns:c16="http://schemas.microsoft.com/office/drawing/2014/chart" uri="{C3380CC4-5D6E-409C-BE32-E72D297353CC}">
              <c16:uniqueId val="{00000000-74AB-414E-B8A3-E924095433AF}"/>
            </c:ext>
          </c:extLst>
        </c:ser>
        <c:dLbls>
          <c:showLegendKey val="0"/>
          <c:showVal val="0"/>
          <c:showCatName val="0"/>
          <c:showSerName val="0"/>
          <c:showPercent val="0"/>
          <c:showBubbleSize val="0"/>
        </c:dLbls>
        <c:axId val="527720568"/>
        <c:axId val="527720960"/>
      </c:scatterChart>
      <c:valAx>
        <c:axId val="527720568"/>
        <c:scaling>
          <c:orientation val="minMax"/>
          <c:max val="0.4"/>
          <c:min val="0.17499999999999999"/>
        </c:scaling>
        <c:delete val="0"/>
        <c:axPos val="b"/>
        <c:title>
          <c:tx>
            <c:rich>
              <a:bodyPr/>
              <a:lstStyle/>
              <a:p>
                <a:pPr>
                  <a:defRPr/>
                </a:pPr>
                <a:r>
                  <a:rPr lang="ja-JP"/>
                  <a:t>リスク</a:t>
                </a:r>
              </a:p>
            </c:rich>
          </c:tx>
          <c:layout>
            <c:manualLayout>
              <c:xMode val="edge"/>
              <c:yMode val="edge"/>
              <c:x val="0.51116127140728695"/>
              <c:y val="0.85407725321888417"/>
            </c:manualLayout>
          </c:layout>
          <c:overlay val="0"/>
          <c:spPr>
            <a:noFill/>
            <a:ln w="25400">
              <a:noFill/>
            </a:ln>
          </c:spPr>
        </c:title>
        <c:numFmt formatCode="0.0%" sourceLinked="0"/>
        <c:majorTickMark val="in"/>
        <c:minorTickMark val="none"/>
        <c:tickLblPos val="nextTo"/>
        <c:spPr>
          <a:ln w="3175">
            <a:solidFill>
              <a:srgbClr val="000000"/>
            </a:solidFill>
            <a:prstDash val="solid"/>
          </a:ln>
        </c:spPr>
        <c:txPr>
          <a:bodyPr rot="0" vert="horz"/>
          <a:lstStyle/>
          <a:p>
            <a:pPr>
              <a:defRPr/>
            </a:pPr>
            <a:endParaRPr lang="ja-JP"/>
          </a:p>
        </c:txPr>
        <c:crossAx val="527720960"/>
        <c:crosses val="autoZero"/>
        <c:crossBetween val="midCat"/>
      </c:valAx>
      <c:valAx>
        <c:axId val="527720960"/>
        <c:scaling>
          <c:orientation val="minMax"/>
          <c:max val="0.3"/>
          <c:min val="0.05"/>
        </c:scaling>
        <c:delete val="0"/>
        <c:axPos val="l"/>
        <c:title>
          <c:tx>
            <c:rich>
              <a:bodyPr/>
              <a:lstStyle/>
              <a:p>
                <a:pPr>
                  <a:defRPr/>
                </a:pPr>
                <a:r>
                  <a:rPr lang="ja-JP"/>
                  <a:t>リターン</a:t>
                </a:r>
              </a:p>
            </c:rich>
          </c:tx>
          <c:layout>
            <c:manualLayout>
              <c:xMode val="edge"/>
              <c:yMode val="edge"/>
              <c:x val="3.5714324639810439E-2"/>
              <c:y val="0.32188841201716739"/>
            </c:manualLayout>
          </c:layout>
          <c:overlay val="0"/>
          <c:spPr>
            <a:noFill/>
            <a:ln w="25400">
              <a:noFill/>
            </a:ln>
          </c:spPr>
        </c:title>
        <c:numFmt formatCode="0.0%" sourceLinked="0"/>
        <c:majorTickMark val="in"/>
        <c:minorTickMark val="none"/>
        <c:tickLblPos val="nextTo"/>
        <c:spPr>
          <a:ln w="3175">
            <a:solidFill>
              <a:srgbClr val="000000"/>
            </a:solidFill>
            <a:prstDash val="solid"/>
          </a:ln>
        </c:spPr>
        <c:txPr>
          <a:bodyPr rot="0" vert="horz"/>
          <a:lstStyle/>
          <a:p>
            <a:pPr>
              <a:defRPr/>
            </a:pPr>
            <a:endParaRPr lang="ja-JP"/>
          </a:p>
        </c:txPr>
        <c:crossAx val="527720568"/>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175" b="1"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28246490500263"/>
          <c:y val="7.3996781593401645E-2"/>
          <c:w val="0.76095691546014721"/>
          <c:h val="0.55709436684682978"/>
        </c:manualLayout>
      </c:layout>
      <c:scatterChart>
        <c:scatterStyle val="lineMarker"/>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xVal>
            <c:numRef>
              <c:f>'[道具としてのファイナンス pwはwacc.xlsx]P94'!$E$47:$E$90</c:f>
              <c:numCache>
                <c:formatCode>0.00%</c:formatCode>
                <c:ptCount val="44"/>
                <c:pt idx="0">
                  <c:v>0.34234485537247378</c:v>
                </c:pt>
                <c:pt idx="1">
                  <c:v>0.28611036983522642</c:v>
                </c:pt>
                <c:pt idx="2">
                  <c:v>0.22987588429797906</c:v>
                </c:pt>
                <c:pt idx="3">
                  <c:v>0.17364139876073165</c:v>
                </c:pt>
                <c:pt idx="4">
                  <c:v>0.11740691322348429</c:v>
                </c:pt>
                <c:pt idx="5">
                  <c:v>6.1172427686236909E-2</c:v>
                </c:pt>
                <c:pt idx="6">
                  <c:v>4.9379421489894942E-3</c:v>
                </c:pt>
                <c:pt idx="7">
                  <c:v>5.1296543388257836E-2</c:v>
                </c:pt>
                <c:pt idx="8">
                  <c:v>0.10753102892550523</c:v>
                </c:pt>
                <c:pt idx="9">
                  <c:v>0.16376551446275264</c:v>
                </c:pt>
                <c:pt idx="10">
                  <c:v>0.22</c:v>
                </c:pt>
                <c:pt idx="11">
                  <c:v>0.34234485537247378</c:v>
                </c:pt>
                <c:pt idx="12">
                  <c:v>0.30889480410003661</c:v>
                </c:pt>
                <c:pt idx="13">
                  <c:v>0.27738781516137295</c:v>
                </c:pt>
                <c:pt idx="14">
                  <c:v>0.24856387509048855</c:v>
                </c:pt>
                <c:pt idx="15">
                  <c:v>0.22346364357541476</c:v>
                </c:pt>
                <c:pt idx="16">
                  <c:v>0.20346989949375804</c:v>
                </c:pt>
                <c:pt idx="17">
                  <c:v>0.19019989484749986</c:v>
                </c:pt>
                <c:pt idx="18">
                  <c:v>0.1851053753946654</c:v>
                </c:pt>
                <c:pt idx="19">
                  <c:v>0.18884914614580603</c:v>
                </c:pt>
                <c:pt idx="20">
                  <c:v>0.20093780132170252</c:v>
                </c:pt>
                <c:pt idx="21">
                  <c:v>0.22</c:v>
                </c:pt>
                <c:pt idx="22">
                  <c:v>0.34234485537247378</c:v>
                </c:pt>
                <c:pt idx="23">
                  <c:v>0.3301103698352264</c:v>
                </c:pt>
                <c:pt idx="24">
                  <c:v>0.31787588429797908</c:v>
                </c:pt>
                <c:pt idx="25">
                  <c:v>0.30564139876073165</c:v>
                </c:pt>
                <c:pt idx="26">
                  <c:v>0.29340691322348428</c:v>
                </c:pt>
                <c:pt idx="27">
                  <c:v>0.2811724276862369</c:v>
                </c:pt>
                <c:pt idx="28">
                  <c:v>0.26893794214898953</c:v>
                </c:pt>
                <c:pt idx="29">
                  <c:v>0.25670345661174215</c:v>
                </c:pt>
                <c:pt idx="30">
                  <c:v>0.24446897107449475</c:v>
                </c:pt>
                <c:pt idx="31">
                  <c:v>0.23223448553724738</c:v>
                </c:pt>
                <c:pt idx="32">
                  <c:v>0.22</c:v>
                </c:pt>
                <c:pt idx="33">
                  <c:v>0.34234485537247378</c:v>
                </c:pt>
                <c:pt idx="34">
                  <c:v>0.29772062720548104</c:v>
                </c:pt>
                <c:pt idx="35">
                  <c:v>0.2547419500021324</c:v>
                </c:pt>
                <c:pt idx="36">
                  <c:v>0.21440071754029114</c:v>
                </c:pt>
                <c:pt idx="37">
                  <c:v>0.17849423418232138</c:v>
                </c:pt>
                <c:pt idx="38">
                  <c:v>0.15023658993239278</c:v>
                </c:pt>
                <c:pt idx="39">
                  <c:v>0.13453695267967603</c:v>
                </c:pt>
                <c:pt idx="40">
                  <c:v>0.13582219141875052</c:v>
                </c:pt>
                <c:pt idx="41">
                  <c:v>0.15366672083079316</c:v>
                </c:pt>
                <c:pt idx="42">
                  <c:v>0.18329640439360784</c:v>
                </c:pt>
                <c:pt idx="43">
                  <c:v>0.22</c:v>
                </c:pt>
              </c:numCache>
            </c:numRef>
          </c:xVal>
          <c:yVal>
            <c:numRef>
              <c:f>'[道具としてのファイナンス pwはwacc.xlsx]P94'!$F$47:$F$90</c:f>
              <c:numCache>
                <c:formatCode>0.00%</c:formatCode>
                <c:ptCount val="44"/>
                <c:pt idx="0">
                  <c:v>0.28660000000000002</c:v>
                </c:pt>
                <c:pt idx="1">
                  <c:v>0.27048</c:v>
                </c:pt>
                <c:pt idx="2">
                  <c:v>0.25436000000000003</c:v>
                </c:pt>
                <c:pt idx="3">
                  <c:v>0.23824000000000001</c:v>
                </c:pt>
                <c:pt idx="4">
                  <c:v>0.22212000000000001</c:v>
                </c:pt>
                <c:pt idx="5">
                  <c:v>0.20600000000000002</c:v>
                </c:pt>
                <c:pt idx="6">
                  <c:v>0.18988000000000002</c:v>
                </c:pt>
                <c:pt idx="7">
                  <c:v>0.17376</c:v>
                </c:pt>
                <c:pt idx="8">
                  <c:v>0.15764000000000003</c:v>
                </c:pt>
                <c:pt idx="9">
                  <c:v>0.14152000000000003</c:v>
                </c:pt>
                <c:pt idx="10">
                  <c:v>0.12540000000000001</c:v>
                </c:pt>
              </c:numCache>
            </c:numRef>
          </c:yVal>
          <c:smooth val="0"/>
          <c:extLst>
            <c:ext xmlns:c16="http://schemas.microsoft.com/office/drawing/2014/chart" uri="{C3380CC4-5D6E-409C-BE32-E72D297353CC}">
              <c16:uniqueId val="{00000000-182A-454A-865A-9E7F23DF08AE}"/>
            </c:ext>
          </c:extLst>
        </c:ser>
        <c:ser>
          <c:idx val="1"/>
          <c:order val="1"/>
          <c:spPr>
            <a:ln w="12700">
              <a:solidFill>
                <a:srgbClr val="000080"/>
              </a:solidFill>
              <a:prstDash val="solid"/>
            </a:ln>
          </c:spPr>
          <c:marker>
            <c:symbol val="square"/>
            <c:size val="5"/>
            <c:spPr>
              <a:solidFill>
                <a:srgbClr val="000080"/>
              </a:solidFill>
              <a:ln>
                <a:solidFill>
                  <a:srgbClr val="000080"/>
                </a:solidFill>
                <a:prstDash val="solid"/>
              </a:ln>
            </c:spPr>
          </c:marker>
          <c:xVal>
            <c:numRef>
              <c:f>'[道具としてのファイナンス pwはwacc.xlsx]P94'!$E$47:$E$90</c:f>
              <c:numCache>
                <c:formatCode>0.00%</c:formatCode>
                <c:ptCount val="44"/>
                <c:pt idx="0">
                  <c:v>0.34234485537247378</c:v>
                </c:pt>
                <c:pt idx="1">
                  <c:v>0.28611036983522642</c:v>
                </c:pt>
                <c:pt idx="2">
                  <c:v>0.22987588429797906</c:v>
                </c:pt>
                <c:pt idx="3">
                  <c:v>0.17364139876073165</c:v>
                </c:pt>
                <c:pt idx="4">
                  <c:v>0.11740691322348429</c:v>
                </c:pt>
                <c:pt idx="5">
                  <c:v>6.1172427686236909E-2</c:v>
                </c:pt>
                <c:pt idx="6">
                  <c:v>4.9379421489894942E-3</c:v>
                </c:pt>
                <c:pt idx="7">
                  <c:v>5.1296543388257836E-2</c:v>
                </c:pt>
                <c:pt idx="8">
                  <c:v>0.10753102892550523</c:v>
                </c:pt>
                <c:pt idx="9">
                  <c:v>0.16376551446275264</c:v>
                </c:pt>
                <c:pt idx="10">
                  <c:v>0.22</c:v>
                </c:pt>
                <c:pt idx="11">
                  <c:v>0.34234485537247378</c:v>
                </c:pt>
                <c:pt idx="12">
                  <c:v>0.30889480410003661</c:v>
                </c:pt>
                <c:pt idx="13">
                  <c:v>0.27738781516137295</c:v>
                </c:pt>
                <c:pt idx="14">
                  <c:v>0.24856387509048855</c:v>
                </c:pt>
                <c:pt idx="15">
                  <c:v>0.22346364357541476</c:v>
                </c:pt>
                <c:pt idx="16">
                  <c:v>0.20346989949375804</c:v>
                </c:pt>
                <c:pt idx="17">
                  <c:v>0.19019989484749986</c:v>
                </c:pt>
                <c:pt idx="18">
                  <c:v>0.1851053753946654</c:v>
                </c:pt>
                <c:pt idx="19">
                  <c:v>0.18884914614580603</c:v>
                </c:pt>
                <c:pt idx="20">
                  <c:v>0.20093780132170252</c:v>
                </c:pt>
                <c:pt idx="21">
                  <c:v>0.22</c:v>
                </c:pt>
                <c:pt idx="22">
                  <c:v>0.34234485537247378</c:v>
                </c:pt>
                <c:pt idx="23">
                  <c:v>0.3301103698352264</c:v>
                </c:pt>
                <c:pt idx="24">
                  <c:v>0.31787588429797908</c:v>
                </c:pt>
                <c:pt idx="25">
                  <c:v>0.30564139876073165</c:v>
                </c:pt>
                <c:pt idx="26">
                  <c:v>0.29340691322348428</c:v>
                </c:pt>
                <c:pt idx="27">
                  <c:v>0.2811724276862369</c:v>
                </c:pt>
                <c:pt idx="28">
                  <c:v>0.26893794214898953</c:v>
                </c:pt>
                <c:pt idx="29">
                  <c:v>0.25670345661174215</c:v>
                </c:pt>
                <c:pt idx="30">
                  <c:v>0.24446897107449475</c:v>
                </c:pt>
                <c:pt idx="31">
                  <c:v>0.23223448553724738</c:v>
                </c:pt>
                <c:pt idx="32">
                  <c:v>0.22</c:v>
                </c:pt>
                <c:pt idx="33">
                  <c:v>0.34234485537247378</c:v>
                </c:pt>
                <c:pt idx="34">
                  <c:v>0.29772062720548104</c:v>
                </c:pt>
                <c:pt idx="35">
                  <c:v>0.2547419500021324</c:v>
                </c:pt>
                <c:pt idx="36">
                  <c:v>0.21440071754029114</c:v>
                </c:pt>
                <c:pt idx="37">
                  <c:v>0.17849423418232138</c:v>
                </c:pt>
                <c:pt idx="38">
                  <c:v>0.15023658993239278</c:v>
                </c:pt>
                <c:pt idx="39">
                  <c:v>0.13453695267967603</c:v>
                </c:pt>
                <c:pt idx="40">
                  <c:v>0.13582219141875052</c:v>
                </c:pt>
                <c:pt idx="41">
                  <c:v>0.15366672083079316</c:v>
                </c:pt>
                <c:pt idx="42">
                  <c:v>0.18329640439360784</c:v>
                </c:pt>
                <c:pt idx="43">
                  <c:v>0.22</c:v>
                </c:pt>
              </c:numCache>
            </c:numRef>
          </c:xVal>
          <c:yVal>
            <c:numRef>
              <c:f>'[道具としてのファイナンス pwはwacc.xlsx]P94'!$G$47:$G$90</c:f>
              <c:numCache>
                <c:formatCode>General</c:formatCode>
                <c:ptCount val="44"/>
                <c:pt idx="11" formatCode="0.00%">
                  <c:v>0.28660000000000002</c:v>
                </c:pt>
                <c:pt idx="12" formatCode="0.00%">
                  <c:v>0.27048</c:v>
                </c:pt>
                <c:pt idx="13" formatCode="0.00%">
                  <c:v>0.25436000000000003</c:v>
                </c:pt>
                <c:pt idx="14" formatCode="0.00%">
                  <c:v>0.23824000000000001</c:v>
                </c:pt>
                <c:pt idx="15" formatCode="0.00%">
                  <c:v>0.22212000000000001</c:v>
                </c:pt>
                <c:pt idx="16" formatCode="0.00%">
                  <c:v>0.20600000000000002</c:v>
                </c:pt>
                <c:pt idx="17" formatCode="0.00%">
                  <c:v>0.18988000000000002</c:v>
                </c:pt>
                <c:pt idx="18" formatCode="0.00%">
                  <c:v>0.17376</c:v>
                </c:pt>
                <c:pt idx="19" formatCode="0.00%">
                  <c:v>0.15764000000000003</c:v>
                </c:pt>
                <c:pt idx="20" formatCode="0.00%">
                  <c:v>0.14152000000000003</c:v>
                </c:pt>
                <c:pt idx="21" formatCode="0.00%">
                  <c:v>0.12540000000000001</c:v>
                </c:pt>
              </c:numCache>
            </c:numRef>
          </c:yVal>
          <c:smooth val="1"/>
          <c:extLst>
            <c:ext xmlns:c16="http://schemas.microsoft.com/office/drawing/2014/chart" uri="{C3380CC4-5D6E-409C-BE32-E72D297353CC}">
              <c16:uniqueId val="{00000001-182A-454A-865A-9E7F23DF08AE}"/>
            </c:ext>
          </c:extLst>
        </c:ser>
        <c:ser>
          <c:idx val="2"/>
          <c:order val="2"/>
          <c:spPr>
            <a:ln w="12700">
              <a:solidFill>
                <a:srgbClr val="000080"/>
              </a:solidFill>
              <a:prstDash val="solid"/>
            </a:ln>
          </c:spPr>
          <c:marker>
            <c:symbol val="triangle"/>
            <c:size val="5"/>
            <c:spPr>
              <a:solidFill>
                <a:srgbClr val="000080"/>
              </a:solidFill>
              <a:ln>
                <a:solidFill>
                  <a:srgbClr val="000080"/>
                </a:solidFill>
                <a:prstDash val="solid"/>
              </a:ln>
            </c:spPr>
          </c:marker>
          <c:xVal>
            <c:numRef>
              <c:f>'[道具としてのファイナンス pwはwacc.xlsx]P94'!$E$47:$E$90</c:f>
              <c:numCache>
                <c:formatCode>0.00%</c:formatCode>
                <c:ptCount val="44"/>
                <c:pt idx="0">
                  <c:v>0.34234485537247378</c:v>
                </c:pt>
                <c:pt idx="1">
                  <c:v>0.28611036983522642</c:v>
                </c:pt>
                <c:pt idx="2">
                  <c:v>0.22987588429797906</c:v>
                </c:pt>
                <c:pt idx="3">
                  <c:v>0.17364139876073165</c:v>
                </c:pt>
                <c:pt idx="4">
                  <c:v>0.11740691322348429</c:v>
                </c:pt>
                <c:pt idx="5">
                  <c:v>6.1172427686236909E-2</c:v>
                </c:pt>
                <c:pt idx="6">
                  <c:v>4.9379421489894942E-3</c:v>
                </c:pt>
                <c:pt idx="7">
                  <c:v>5.1296543388257836E-2</c:v>
                </c:pt>
                <c:pt idx="8">
                  <c:v>0.10753102892550523</c:v>
                </c:pt>
                <c:pt idx="9">
                  <c:v>0.16376551446275264</c:v>
                </c:pt>
                <c:pt idx="10">
                  <c:v>0.22</c:v>
                </c:pt>
                <c:pt idx="11">
                  <c:v>0.34234485537247378</c:v>
                </c:pt>
                <c:pt idx="12">
                  <c:v>0.30889480410003661</c:v>
                </c:pt>
                <c:pt idx="13">
                  <c:v>0.27738781516137295</c:v>
                </c:pt>
                <c:pt idx="14">
                  <c:v>0.24856387509048855</c:v>
                </c:pt>
                <c:pt idx="15">
                  <c:v>0.22346364357541476</c:v>
                </c:pt>
                <c:pt idx="16">
                  <c:v>0.20346989949375804</c:v>
                </c:pt>
                <c:pt idx="17">
                  <c:v>0.19019989484749986</c:v>
                </c:pt>
                <c:pt idx="18">
                  <c:v>0.1851053753946654</c:v>
                </c:pt>
                <c:pt idx="19">
                  <c:v>0.18884914614580603</c:v>
                </c:pt>
                <c:pt idx="20">
                  <c:v>0.20093780132170252</c:v>
                </c:pt>
                <c:pt idx="21">
                  <c:v>0.22</c:v>
                </c:pt>
                <c:pt idx="22">
                  <c:v>0.34234485537247378</c:v>
                </c:pt>
                <c:pt idx="23">
                  <c:v>0.3301103698352264</c:v>
                </c:pt>
                <c:pt idx="24">
                  <c:v>0.31787588429797908</c:v>
                </c:pt>
                <c:pt idx="25">
                  <c:v>0.30564139876073165</c:v>
                </c:pt>
                <c:pt idx="26">
                  <c:v>0.29340691322348428</c:v>
                </c:pt>
                <c:pt idx="27">
                  <c:v>0.2811724276862369</c:v>
                </c:pt>
                <c:pt idx="28">
                  <c:v>0.26893794214898953</c:v>
                </c:pt>
                <c:pt idx="29">
                  <c:v>0.25670345661174215</c:v>
                </c:pt>
                <c:pt idx="30">
                  <c:v>0.24446897107449475</c:v>
                </c:pt>
                <c:pt idx="31">
                  <c:v>0.23223448553724738</c:v>
                </c:pt>
                <c:pt idx="32">
                  <c:v>0.22</c:v>
                </c:pt>
                <c:pt idx="33">
                  <c:v>0.34234485537247378</c:v>
                </c:pt>
                <c:pt idx="34">
                  <c:v>0.29772062720548104</c:v>
                </c:pt>
                <c:pt idx="35">
                  <c:v>0.2547419500021324</c:v>
                </c:pt>
                <c:pt idx="36">
                  <c:v>0.21440071754029114</c:v>
                </c:pt>
                <c:pt idx="37">
                  <c:v>0.17849423418232138</c:v>
                </c:pt>
                <c:pt idx="38">
                  <c:v>0.15023658993239278</c:v>
                </c:pt>
                <c:pt idx="39">
                  <c:v>0.13453695267967603</c:v>
                </c:pt>
                <c:pt idx="40">
                  <c:v>0.13582219141875052</c:v>
                </c:pt>
                <c:pt idx="41">
                  <c:v>0.15366672083079316</c:v>
                </c:pt>
                <c:pt idx="42">
                  <c:v>0.18329640439360784</c:v>
                </c:pt>
                <c:pt idx="43">
                  <c:v>0.22</c:v>
                </c:pt>
              </c:numCache>
            </c:numRef>
          </c:xVal>
          <c:yVal>
            <c:numRef>
              <c:f>'[道具としてのファイナンス pwはwacc.xlsx]P94'!$H$47:$H$90</c:f>
              <c:numCache>
                <c:formatCode>General</c:formatCode>
                <c:ptCount val="44"/>
                <c:pt idx="22" formatCode="0.00%">
                  <c:v>0.28660000000000002</c:v>
                </c:pt>
                <c:pt idx="23" formatCode="0.00%">
                  <c:v>0.27048</c:v>
                </c:pt>
                <c:pt idx="24" formatCode="0.00%">
                  <c:v>0.25436000000000003</c:v>
                </c:pt>
                <c:pt idx="25" formatCode="0.00%">
                  <c:v>0.23824000000000001</c:v>
                </c:pt>
                <c:pt idx="26" formatCode="0.00%">
                  <c:v>0.22212000000000001</c:v>
                </c:pt>
                <c:pt idx="27" formatCode="0.00%">
                  <c:v>0.20600000000000002</c:v>
                </c:pt>
                <c:pt idx="28" formatCode="0.00%">
                  <c:v>0.18988000000000002</c:v>
                </c:pt>
                <c:pt idx="29" formatCode="0.00%">
                  <c:v>0.17376</c:v>
                </c:pt>
                <c:pt idx="30" formatCode="0.00%">
                  <c:v>0.15764000000000003</c:v>
                </c:pt>
                <c:pt idx="31" formatCode="0.00%">
                  <c:v>0.14152000000000003</c:v>
                </c:pt>
                <c:pt idx="32" formatCode="0.00%">
                  <c:v>0.12540000000000001</c:v>
                </c:pt>
              </c:numCache>
            </c:numRef>
          </c:yVal>
          <c:smooth val="1"/>
          <c:extLst>
            <c:ext xmlns:c16="http://schemas.microsoft.com/office/drawing/2014/chart" uri="{C3380CC4-5D6E-409C-BE32-E72D297353CC}">
              <c16:uniqueId val="{00000002-182A-454A-865A-9E7F23DF08AE}"/>
            </c:ext>
          </c:extLst>
        </c:ser>
        <c:ser>
          <c:idx val="3"/>
          <c:order val="3"/>
          <c:spPr>
            <a:ln w="12700">
              <a:solidFill>
                <a:srgbClr val="000080"/>
              </a:solidFill>
              <a:prstDash val="solid"/>
            </a:ln>
          </c:spPr>
          <c:marker>
            <c:symbol val="diamond"/>
            <c:size val="5"/>
            <c:spPr>
              <a:solidFill>
                <a:srgbClr val="000080"/>
              </a:solidFill>
              <a:ln>
                <a:solidFill>
                  <a:srgbClr val="000080"/>
                </a:solidFill>
                <a:prstDash val="solid"/>
              </a:ln>
            </c:spPr>
          </c:marker>
          <c:xVal>
            <c:numRef>
              <c:f>'[道具としてのファイナンス pwはwacc.xlsx]P94'!$E$47:$E$90</c:f>
              <c:numCache>
                <c:formatCode>0.00%</c:formatCode>
                <c:ptCount val="44"/>
                <c:pt idx="0">
                  <c:v>0.34234485537247378</c:v>
                </c:pt>
                <c:pt idx="1">
                  <c:v>0.28611036983522642</c:v>
                </c:pt>
                <c:pt idx="2">
                  <c:v>0.22987588429797906</c:v>
                </c:pt>
                <c:pt idx="3">
                  <c:v>0.17364139876073165</c:v>
                </c:pt>
                <c:pt idx="4">
                  <c:v>0.11740691322348429</c:v>
                </c:pt>
                <c:pt idx="5">
                  <c:v>6.1172427686236909E-2</c:v>
                </c:pt>
                <c:pt idx="6">
                  <c:v>4.9379421489894942E-3</c:v>
                </c:pt>
                <c:pt idx="7">
                  <c:v>5.1296543388257836E-2</c:v>
                </c:pt>
                <c:pt idx="8">
                  <c:v>0.10753102892550523</c:v>
                </c:pt>
                <c:pt idx="9">
                  <c:v>0.16376551446275264</c:v>
                </c:pt>
                <c:pt idx="10">
                  <c:v>0.22</c:v>
                </c:pt>
                <c:pt idx="11">
                  <c:v>0.34234485537247378</c:v>
                </c:pt>
                <c:pt idx="12">
                  <c:v>0.30889480410003661</c:v>
                </c:pt>
                <c:pt idx="13">
                  <c:v>0.27738781516137295</c:v>
                </c:pt>
                <c:pt idx="14">
                  <c:v>0.24856387509048855</c:v>
                </c:pt>
                <c:pt idx="15">
                  <c:v>0.22346364357541476</c:v>
                </c:pt>
                <c:pt idx="16">
                  <c:v>0.20346989949375804</c:v>
                </c:pt>
                <c:pt idx="17">
                  <c:v>0.19019989484749986</c:v>
                </c:pt>
                <c:pt idx="18">
                  <c:v>0.1851053753946654</c:v>
                </c:pt>
                <c:pt idx="19">
                  <c:v>0.18884914614580603</c:v>
                </c:pt>
                <c:pt idx="20">
                  <c:v>0.20093780132170252</c:v>
                </c:pt>
                <c:pt idx="21">
                  <c:v>0.22</c:v>
                </c:pt>
                <c:pt idx="22">
                  <c:v>0.34234485537247378</c:v>
                </c:pt>
                <c:pt idx="23">
                  <c:v>0.3301103698352264</c:v>
                </c:pt>
                <c:pt idx="24">
                  <c:v>0.31787588429797908</c:v>
                </c:pt>
                <c:pt idx="25">
                  <c:v>0.30564139876073165</c:v>
                </c:pt>
                <c:pt idx="26">
                  <c:v>0.29340691322348428</c:v>
                </c:pt>
                <c:pt idx="27">
                  <c:v>0.2811724276862369</c:v>
                </c:pt>
                <c:pt idx="28">
                  <c:v>0.26893794214898953</c:v>
                </c:pt>
                <c:pt idx="29">
                  <c:v>0.25670345661174215</c:v>
                </c:pt>
                <c:pt idx="30">
                  <c:v>0.24446897107449475</c:v>
                </c:pt>
                <c:pt idx="31">
                  <c:v>0.23223448553724738</c:v>
                </c:pt>
                <c:pt idx="32">
                  <c:v>0.22</c:v>
                </c:pt>
                <c:pt idx="33">
                  <c:v>0.34234485537247378</c:v>
                </c:pt>
                <c:pt idx="34">
                  <c:v>0.29772062720548104</c:v>
                </c:pt>
                <c:pt idx="35">
                  <c:v>0.2547419500021324</c:v>
                </c:pt>
                <c:pt idx="36">
                  <c:v>0.21440071754029114</c:v>
                </c:pt>
                <c:pt idx="37">
                  <c:v>0.17849423418232138</c:v>
                </c:pt>
                <c:pt idx="38">
                  <c:v>0.15023658993239278</c:v>
                </c:pt>
                <c:pt idx="39">
                  <c:v>0.13453695267967603</c:v>
                </c:pt>
                <c:pt idx="40">
                  <c:v>0.13582219141875052</c:v>
                </c:pt>
                <c:pt idx="41">
                  <c:v>0.15366672083079316</c:v>
                </c:pt>
                <c:pt idx="42">
                  <c:v>0.18329640439360784</c:v>
                </c:pt>
                <c:pt idx="43">
                  <c:v>0.22</c:v>
                </c:pt>
              </c:numCache>
            </c:numRef>
          </c:xVal>
          <c:yVal>
            <c:numRef>
              <c:f>'[道具としてのファイナンス pwはwacc.xlsx]P94'!$I$47:$I$90</c:f>
              <c:numCache>
                <c:formatCode>General</c:formatCode>
                <c:ptCount val="44"/>
                <c:pt idx="33" formatCode="0.00%">
                  <c:v>0.28660000000000002</c:v>
                </c:pt>
                <c:pt idx="34" formatCode="0.00%">
                  <c:v>0.27048</c:v>
                </c:pt>
                <c:pt idx="35" formatCode="0.00%">
                  <c:v>0.25436000000000003</c:v>
                </c:pt>
                <c:pt idx="36" formatCode="0.00%">
                  <c:v>0.23824000000000001</c:v>
                </c:pt>
                <c:pt idx="37" formatCode="0.00%">
                  <c:v>0.22212000000000001</c:v>
                </c:pt>
                <c:pt idx="38" formatCode="0.00%">
                  <c:v>0.20600000000000002</c:v>
                </c:pt>
                <c:pt idx="39" formatCode="0.00%">
                  <c:v>0.18988000000000002</c:v>
                </c:pt>
                <c:pt idx="40" formatCode="0.00%">
                  <c:v>0.17376</c:v>
                </c:pt>
                <c:pt idx="41" formatCode="0.00%">
                  <c:v>0.15764000000000003</c:v>
                </c:pt>
                <c:pt idx="42" formatCode="0.00%">
                  <c:v>0.14152000000000003</c:v>
                </c:pt>
                <c:pt idx="43" formatCode="0.00%">
                  <c:v>0.12540000000000001</c:v>
                </c:pt>
              </c:numCache>
            </c:numRef>
          </c:yVal>
          <c:smooth val="0"/>
          <c:extLst>
            <c:ext xmlns:c16="http://schemas.microsoft.com/office/drawing/2014/chart" uri="{C3380CC4-5D6E-409C-BE32-E72D297353CC}">
              <c16:uniqueId val="{00000003-182A-454A-865A-9E7F23DF08AE}"/>
            </c:ext>
          </c:extLst>
        </c:ser>
        <c:dLbls>
          <c:showLegendKey val="0"/>
          <c:showVal val="0"/>
          <c:showCatName val="0"/>
          <c:showSerName val="0"/>
          <c:showPercent val="0"/>
          <c:showBubbleSize val="0"/>
        </c:dLbls>
        <c:axId val="527721744"/>
        <c:axId val="284106760"/>
      </c:scatterChart>
      <c:valAx>
        <c:axId val="527721744"/>
        <c:scaling>
          <c:orientation val="minMax"/>
        </c:scaling>
        <c:delete val="0"/>
        <c:axPos val="b"/>
        <c:title>
          <c:tx>
            <c:rich>
              <a:bodyPr/>
              <a:lstStyle/>
              <a:p>
                <a:pPr>
                  <a:defRPr sz="1100" b="0" i="0" u="none" strike="noStrike" baseline="0">
                    <a:solidFill>
                      <a:srgbClr val="000000"/>
                    </a:solidFill>
                    <a:latin typeface="ＭＳ Ｐゴシック"/>
                    <a:ea typeface="ＭＳ Ｐゴシック"/>
                    <a:cs typeface="ＭＳ Ｐゴシック"/>
                  </a:defRPr>
                </a:pPr>
                <a:r>
                  <a:rPr lang="ja-JP" altLang="en-US" b="1" dirty="0"/>
                  <a:t>リスク（標準偏差</a:t>
                </a:r>
                <a:r>
                  <a:rPr lang="ja-JP" altLang="en-US" dirty="0"/>
                  <a:t>）</a:t>
                </a:r>
              </a:p>
            </c:rich>
          </c:tx>
          <c:layout>
            <c:manualLayout>
              <c:xMode val="edge"/>
              <c:yMode val="edge"/>
              <c:x val="0.80109006097781921"/>
              <c:y val="0.70084286269276896"/>
            </c:manualLayout>
          </c:layout>
          <c:overlay val="0"/>
          <c:spPr>
            <a:noFill/>
            <a:ln w="25400">
              <a:noFill/>
            </a:ln>
          </c:spPr>
        </c:title>
        <c:numFmt formatCode="0.0%" sourceLinked="0"/>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ＭＳ Ｐゴシック"/>
                <a:ea typeface="ＭＳ Ｐゴシック"/>
                <a:cs typeface="ＭＳ Ｐゴシック"/>
              </a:defRPr>
            </a:pPr>
            <a:endParaRPr lang="ja-JP"/>
          </a:p>
        </c:txPr>
        <c:crossAx val="284106760"/>
        <c:crosses val="autoZero"/>
        <c:crossBetween val="midCat"/>
      </c:valAx>
      <c:valAx>
        <c:axId val="284106760"/>
        <c:scaling>
          <c:orientation val="minMax"/>
          <c:max val="0.3"/>
          <c:min val="0.1"/>
        </c:scaling>
        <c:delete val="0"/>
        <c:axPos val="l"/>
        <c:numFmt formatCode="0.0%" sourceLinked="0"/>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ＭＳ Ｐゴシック"/>
                <a:ea typeface="ＭＳ Ｐゴシック"/>
                <a:cs typeface="ＭＳ Ｐゴシック"/>
              </a:defRPr>
            </a:pPr>
            <a:endParaRPr lang="ja-JP"/>
          </a:p>
        </c:txPr>
        <c:crossAx val="527721744"/>
        <c:crosses val="autoZero"/>
        <c:crossBetween val="midCat"/>
        <c:majorUnit val="0.05"/>
      </c:valAx>
      <c:spPr>
        <a:noFill/>
        <a:ln w="25400">
          <a:noFill/>
        </a:ln>
      </c:spPr>
    </c:plotArea>
    <c:plotVisOnly val="1"/>
    <c:dispBlanksAs val="gap"/>
    <c:showDLblsOverMax val="0"/>
  </c:chart>
  <c:spPr>
    <a:noFill/>
    <a:ln w="6350">
      <a:noFill/>
    </a:ln>
  </c:spPr>
  <c:txPr>
    <a:bodyPr/>
    <a:lstStyle/>
    <a:p>
      <a:pPr>
        <a:defRPr sz="110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28246474855475"/>
          <c:y val="8.1227663265621794E-2"/>
          <c:w val="0.76095691546014721"/>
          <c:h val="0.55709436684682978"/>
        </c:manualLayout>
      </c:layout>
      <c:scatterChart>
        <c:scatterStyle val="lineMarker"/>
        <c:varyColors val="0"/>
        <c:ser>
          <c:idx val="1"/>
          <c:order val="0"/>
          <c:spPr>
            <a:ln w="12700">
              <a:solidFill>
                <a:srgbClr val="000080"/>
              </a:solidFill>
              <a:prstDash val="solid"/>
            </a:ln>
          </c:spPr>
          <c:marker>
            <c:symbol val="square"/>
            <c:size val="5"/>
            <c:spPr>
              <a:solidFill>
                <a:srgbClr val="000080"/>
              </a:solidFill>
              <a:ln>
                <a:solidFill>
                  <a:srgbClr val="000080"/>
                </a:solidFill>
                <a:prstDash val="solid"/>
              </a:ln>
            </c:spPr>
          </c:marker>
          <c:xVal>
            <c:numRef>
              <c:f>'[道具としてのファイナンス pwはwacc.xlsx]P94'!$E$47:$E$90</c:f>
              <c:numCache>
                <c:formatCode>0.00%</c:formatCode>
                <c:ptCount val="44"/>
                <c:pt idx="0">
                  <c:v>0.34234485537247378</c:v>
                </c:pt>
                <c:pt idx="1">
                  <c:v>0.28611036983522642</c:v>
                </c:pt>
                <c:pt idx="2">
                  <c:v>0.22987588429797906</c:v>
                </c:pt>
                <c:pt idx="3">
                  <c:v>0.17364139876073165</c:v>
                </c:pt>
                <c:pt idx="4">
                  <c:v>0.11740691322348429</c:v>
                </c:pt>
                <c:pt idx="5">
                  <c:v>6.1172427686236909E-2</c:v>
                </c:pt>
                <c:pt idx="6">
                  <c:v>4.9379421489894942E-3</c:v>
                </c:pt>
                <c:pt idx="7">
                  <c:v>5.1296543388257836E-2</c:v>
                </c:pt>
                <c:pt idx="8">
                  <c:v>0.10753102892550523</c:v>
                </c:pt>
                <c:pt idx="9">
                  <c:v>0.16376551446275264</c:v>
                </c:pt>
                <c:pt idx="10">
                  <c:v>0.22</c:v>
                </c:pt>
                <c:pt idx="11">
                  <c:v>0.34234485537247378</c:v>
                </c:pt>
                <c:pt idx="12">
                  <c:v>0.30889480410003661</c:v>
                </c:pt>
                <c:pt idx="13">
                  <c:v>0.27738781516137295</c:v>
                </c:pt>
                <c:pt idx="14">
                  <c:v>0.24856387509048855</c:v>
                </c:pt>
                <c:pt idx="15">
                  <c:v>0.22346364357541476</c:v>
                </c:pt>
                <c:pt idx="16">
                  <c:v>0.20346989949375804</c:v>
                </c:pt>
                <c:pt idx="17">
                  <c:v>0.19019989484749986</c:v>
                </c:pt>
                <c:pt idx="18">
                  <c:v>0.1851053753946654</c:v>
                </c:pt>
                <c:pt idx="19">
                  <c:v>0.18884914614580603</c:v>
                </c:pt>
                <c:pt idx="20">
                  <c:v>0.20093780132170252</c:v>
                </c:pt>
                <c:pt idx="21">
                  <c:v>0.22</c:v>
                </c:pt>
                <c:pt idx="22">
                  <c:v>0.34234485537247378</c:v>
                </c:pt>
                <c:pt idx="23">
                  <c:v>0.3301103698352264</c:v>
                </c:pt>
                <c:pt idx="24">
                  <c:v>0.31787588429797908</c:v>
                </c:pt>
                <c:pt idx="25">
                  <c:v>0.30564139876073165</c:v>
                </c:pt>
                <c:pt idx="26">
                  <c:v>0.29340691322348428</c:v>
                </c:pt>
                <c:pt idx="27">
                  <c:v>0.2811724276862369</c:v>
                </c:pt>
                <c:pt idx="28">
                  <c:v>0.26893794214898953</c:v>
                </c:pt>
                <c:pt idx="29">
                  <c:v>0.25670345661174215</c:v>
                </c:pt>
                <c:pt idx="30">
                  <c:v>0.24446897107449475</c:v>
                </c:pt>
                <c:pt idx="31">
                  <c:v>0.23223448553724738</c:v>
                </c:pt>
                <c:pt idx="32">
                  <c:v>0.22</c:v>
                </c:pt>
                <c:pt idx="33">
                  <c:v>0.34234485537247378</c:v>
                </c:pt>
                <c:pt idx="34">
                  <c:v>0.29772062720548104</c:v>
                </c:pt>
                <c:pt idx="35">
                  <c:v>0.2547419500021324</c:v>
                </c:pt>
                <c:pt idx="36">
                  <c:v>0.21440071754029114</c:v>
                </c:pt>
                <c:pt idx="37">
                  <c:v>0.17849423418232138</c:v>
                </c:pt>
                <c:pt idx="38">
                  <c:v>0.15023658993239278</c:v>
                </c:pt>
                <c:pt idx="39">
                  <c:v>0.13453695267967603</c:v>
                </c:pt>
                <c:pt idx="40">
                  <c:v>0.13582219141875052</c:v>
                </c:pt>
                <c:pt idx="41">
                  <c:v>0.15366672083079316</c:v>
                </c:pt>
                <c:pt idx="42">
                  <c:v>0.18329640439360784</c:v>
                </c:pt>
                <c:pt idx="43">
                  <c:v>0.22</c:v>
                </c:pt>
              </c:numCache>
            </c:numRef>
          </c:xVal>
          <c:yVal>
            <c:numRef>
              <c:f>'[道具としてのファイナンス pwはwacc.xlsx]P94'!$G$47:$G$90</c:f>
              <c:numCache>
                <c:formatCode>General</c:formatCode>
                <c:ptCount val="44"/>
                <c:pt idx="11" formatCode="0.00%">
                  <c:v>0.28660000000000002</c:v>
                </c:pt>
                <c:pt idx="12" formatCode="0.00%">
                  <c:v>0.27048</c:v>
                </c:pt>
                <c:pt idx="13" formatCode="0.00%">
                  <c:v>0.25436000000000003</c:v>
                </c:pt>
                <c:pt idx="14" formatCode="0.00%">
                  <c:v>0.23824000000000001</c:v>
                </c:pt>
                <c:pt idx="15" formatCode="0.00%">
                  <c:v>0.22212000000000001</c:v>
                </c:pt>
                <c:pt idx="16" formatCode="0.00%">
                  <c:v>0.20600000000000002</c:v>
                </c:pt>
                <c:pt idx="17" formatCode="0.00%">
                  <c:v>0.18988000000000002</c:v>
                </c:pt>
                <c:pt idx="18" formatCode="0.00%">
                  <c:v>0.17376</c:v>
                </c:pt>
                <c:pt idx="19" formatCode="0.00%">
                  <c:v>0.15764000000000003</c:v>
                </c:pt>
                <c:pt idx="20" formatCode="0.00%">
                  <c:v>0.14152000000000003</c:v>
                </c:pt>
                <c:pt idx="21" formatCode="0.00%">
                  <c:v>0.12540000000000001</c:v>
                </c:pt>
              </c:numCache>
            </c:numRef>
          </c:yVal>
          <c:smooth val="1"/>
          <c:extLst>
            <c:ext xmlns:c16="http://schemas.microsoft.com/office/drawing/2014/chart" uri="{C3380CC4-5D6E-409C-BE32-E72D297353CC}">
              <c16:uniqueId val="{00000001-4D45-4129-9464-E8D03229A43E}"/>
            </c:ext>
          </c:extLst>
        </c:ser>
        <c:dLbls>
          <c:showLegendKey val="0"/>
          <c:showVal val="0"/>
          <c:showCatName val="0"/>
          <c:showSerName val="0"/>
          <c:showPercent val="0"/>
          <c:showBubbleSize val="0"/>
        </c:dLbls>
        <c:axId val="527721744"/>
        <c:axId val="284106760"/>
      </c:scatterChart>
      <c:valAx>
        <c:axId val="527721744"/>
        <c:scaling>
          <c:orientation val="minMax"/>
        </c:scaling>
        <c:delete val="0"/>
        <c:axPos val="b"/>
        <c:title>
          <c:tx>
            <c:rich>
              <a:bodyPr/>
              <a:lstStyle/>
              <a:p>
                <a:pPr>
                  <a:defRPr sz="1100" b="0" i="0" u="none" strike="noStrike" baseline="0">
                    <a:solidFill>
                      <a:srgbClr val="000000"/>
                    </a:solidFill>
                    <a:latin typeface="ＭＳ Ｐゴシック"/>
                    <a:ea typeface="ＭＳ Ｐゴシック"/>
                    <a:cs typeface="ＭＳ Ｐゴシック"/>
                  </a:defRPr>
                </a:pPr>
                <a:r>
                  <a:rPr lang="ja-JP" altLang="en-US" b="1" dirty="0"/>
                  <a:t>リスク（標準偏差</a:t>
                </a:r>
                <a:r>
                  <a:rPr lang="ja-JP" altLang="en-US" dirty="0"/>
                  <a:t>）</a:t>
                </a:r>
              </a:p>
            </c:rich>
          </c:tx>
          <c:layout>
            <c:manualLayout>
              <c:xMode val="edge"/>
              <c:yMode val="edge"/>
              <c:x val="0.80109006097781921"/>
              <c:y val="0.70084286269276896"/>
            </c:manualLayout>
          </c:layout>
          <c:overlay val="0"/>
          <c:spPr>
            <a:noFill/>
            <a:ln w="25400">
              <a:noFill/>
            </a:ln>
          </c:spPr>
        </c:title>
        <c:numFmt formatCode="0.0%" sourceLinked="0"/>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ＭＳ Ｐゴシック"/>
                <a:ea typeface="ＭＳ Ｐゴシック"/>
                <a:cs typeface="ＭＳ Ｐゴシック"/>
              </a:defRPr>
            </a:pPr>
            <a:endParaRPr lang="ja-JP"/>
          </a:p>
        </c:txPr>
        <c:crossAx val="284106760"/>
        <c:crosses val="autoZero"/>
        <c:crossBetween val="midCat"/>
      </c:valAx>
      <c:valAx>
        <c:axId val="284106760"/>
        <c:scaling>
          <c:orientation val="minMax"/>
          <c:max val="0.3"/>
          <c:min val="0.1"/>
        </c:scaling>
        <c:delete val="0"/>
        <c:axPos val="l"/>
        <c:numFmt formatCode="0.0%" sourceLinked="0"/>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ＭＳ Ｐゴシック"/>
                <a:ea typeface="ＭＳ Ｐゴシック"/>
                <a:cs typeface="ＭＳ Ｐゴシック"/>
              </a:defRPr>
            </a:pPr>
            <a:endParaRPr lang="ja-JP"/>
          </a:p>
        </c:txPr>
        <c:crossAx val="527721744"/>
        <c:crosses val="autoZero"/>
        <c:crossBetween val="midCat"/>
        <c:majorUnit val="0.05"/>
      </c:valAx>
      <c:spPr>
        <a:noFill/>
        <a:ln w="25400">
          <a:noFill/>
        </a:ln>
      </c:spPr>
    </c:plotArea>
    <c:plotVisOnly val="1"/>
    <c:dispBlanksAs val="gap"/>
    <c:showDLblsOverMax val="0"/>
  </c:chart>
  <c:spPr>
    <a:noFill/>
    <a:ln w="6350">
      <a:noFill/>
    </a:ln>
  </c:spPr>
  <c:txPr>
    <a:bodyPr/>
    <a:lstStyle/>
    <a:p>
      <a:pPr>
        <a:defRPr sz="110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087900940480006"/>
          <c:y val="0.10245922142998654"/>
          <c:w val="0.75193988195424022"/>
          <c:h val="0.63114880400871709"/>
        </c:manualLayout>
      </c:layout>
      <c:scatterChart>
        <c:scatterStyle val="lineMarker"/>
        <c:varyColors val="0"/>
        <c:ser>
          <c:idx val="0"/>
          <c:order val="0"/>
          <c:spPr>
            <a:ln w="19050">
              <a:noFill/>
            </a:ln>
          </c:spPr>
          <c:marker>
            <c:symbol val="diamond"/>
            <c:size val="5"/>
            <c:spPr>
              <a:solidFill>
                <a:srgbClr val="000080"/>
              </a:solidFill>
              <a:ln>
                <a:solidFill>
                  <a:srgbClr val="000080"/>
                </a:solidFill>
                <a:prstDash val="solid"/>
              </a:ln>
            </c:spPr>
          </c:marker>
          <c:xVal>
            <c:numRef>
              <c:f>'[道具としてのファイナンス pwはwacc.xlsx]P99'!$I$12:$I$49</c:f>
              <c:numCache>
                <c:formatCode>0.00%</c:formatCode>
                <c:ptCount val="38"/>
                <c:pt idx="0">
                  <c:v>0.14000000000000001</c:v>
                </c:pt>
                <c:pt idx="1">
                  <c:v>0.12383537459062335</c:v>
                </c:pt>
                <c:pt idx="2">
                  <c:v>0.10828111562040725</c:v>
                </c:pt>
                <c:pt idx="3">
                  <c:v>9.3641870976609601E-2</c:v>
                </c:pt>
                <c:pt idx="4">
                  <c:v>8.0418903250417437E-2</c:v>
                </c:pt>
                <c:pt idx="5">
                  <c:v>6.9426219830839131E-2</c:v>
                </c:pt>
                <c:pt idx="6">
                  <c:v>6.1864367773379864E-2</c:v>
                </c:pt>
                <c:pt idx="7">
                  <c:v>5.9066064707241163E-2</c:v>
                </c:pt>
                <c:pt idx="8">
                  <c:v>6.1683060883843961E-2</c:v>
                </c:pt>
                <c:pt idx="9">
                  <c:v>6.9102821939483777E-2</c:v>
                </c:pt>
                <c:pt idx="10">
                  <c:v>0.08</c:v>
                </c:pt>
                <c:pt idx="11">
                  <c:v>0</c:v>
                </c:pt>
                <c:pt idx="12">
                  <c:v>6.9102821939483784E-3</c:v>
                </c:pt>
                <c:pt idx="13">
                  <c:v>1.3820564387896757E-2</c:v>
                </c:pt>
                <c:pt idx="14">
                  <c:v>2.0730846581845132E-2</c:v>
                </c:pt>
                <c:pt idx="15">
                  <c:v>2.7641128775793514E-2</c:v>
                </c:pt>
                <c:pt idx="16">
                  <c:v>3.4551410969741889E-2</c:v>
                </c:pt>
                <c:pt idx="17">
                  <c:v>4.1461693163690264E-2</c:v>
                </c:pt>
                <c:pt idx="18">
                  <c:v>4.8371975357638639E-2</c:v>
                </c:pt>
                <c:pt idx="19">
                  <c:v>5.5282257551587027E-2</c:v>
                </c:pt>
                <c:pt idx="20">
                  <c:v>6.2192539745535402E-2</c:v>
                </c:pt>
                <c:pt idx="21">
                  <c:v>6.9102821939483777E-2</c:v>
                </c:pt>
                <c:pt idx="22">
                  <c:v>0</c:v>
                </c:pt>
                <c:pt idx="23">
                  <c:v>6.1864367773379865E-3</c:v>
                </c:pt>
                <c:pt idx="24">
                  <c:v>1.2372873554675973E-2</c:v>
                </c:pt>
                <c:pt idx="25">
                  <c:v>1.8559310332013957E-2</c:v>
                </c:pt>
                <c:pt idx="26">
                  <c:v>2.4745747109351946E-2</c:v>
                </c:pt>
                <c:pt idx="27">
                  <c:v>3.0932183886689932E-2</c:v>
                </c:pt>
                <c:pt idx="28">
                  <c:v>3.7118620664027914E-2</c:v>
                </c:pt>
                <c:pt idx="29">
                  <c:v>4.3305057441365903E-2</c:v>
                </c:pt>
                <c:pt idx="30">
                  <c:v>4.9491494218703892E-2</c:v>
                </c:pt>
                <c:pt idx="31">
                  <c:v>5.5677930996041881E-2</c:v>
                </c:pt>
                <c:pt idx="32">
                  <c:v>6.1864367773379864E-2</c:v>
                </c:pt>
                <c:pt idx="33">
                  <c:v>6.8050804550717853E-2</c:v>
                </c:pt>
                <c:pt idx="34">
                  <c:v>7.4237241328055828E-2</c:v>
                </c:pt>
                <c:pt idx="35">
                  <c:v>8.0423678105393831E-2</c:v>
                </c:pt>
                <c:pt idx="36">
                  <c:v>8.6610114882731806E-2</c:v>
                </c:pt>
                <c:pt idx="37">
                  <c:v>9.2796551660069795E-2</c:v>
                </c:pt>
              </c:numCache>
            </c:numRef>
          </c:xVal>
          <c:yVal>
            <c:numRef>
              <c:f>'[道具としてのファイナンス pwはwacc.xlsx]P99'!$J$12:$J$49</c:f>
              <c:numCache>
                <c:formatCode>0.00%</c:formatCode>
                <c:ptCount val="38"/>
                <c:pt idx="0">
                  <c:v>0.16</c:v>
                </c:pt>
                <c:pt idx="1">
                  <c:v>0.15200000000000002</c:v>
                </c:pt>
                <c:pt idx="2">
                  <c:v>0.14400000000000002</c:v>
                </c:pt>
                <c:pt idx="3">
                  <c:v>0.13599999999999998</c:v>
                </c:pt>
                <c:pt idx="4">
                  <c:v>0.128</c:v>
                </c:pt>
                <c:pt idx="5">
                  <c:v>0.12</c:v>
                </c:pt>
                <c:pt idx="6">
                  <c:v>0.112</c:v>
                </c:pt>
                <c:pt idx="7">
                  <c:v>0.10400000000000001</c:v>
                </c:pt>
                <c:pt idx="8">
                  <c:v>9.6000000000000002E-2</c:v>
                </c:pt>
                <c:pt idx="9">
                  <c:v>8.8000000000000009E-2</c:v>
                </c:pt>
                <c:pt idx="10">
                  <c:v>0.08</c:v>
                </c:pt>
              </c:numCache>
            </c:numRef>
          </c:yVal>
          <c:smooth val="0"/>
          <c:extLst>
            <c:ext xmlns:c16="http://schemas.microsoft.com/office/drawing/2014/chart" uri="{C3380CC4-5D6E-409C-BE32-E72D297353CC}">
              <c16:uniqueId val="{00000000-709C-4F8B-B635-1C51F99470A0}"/>
            </c:ext>
          </c:extLst>
        </c:ser>
        <c:ser>
          <c:idx val="1"/>
          <c:order val="1"/>
          <c:spPr>
            <a:ln w="19050">
              <a:noFill/>
            </a:ln>
          </c:spPr>
          <c:marker>
            <c:symbol val="square"/>
            <c:size val="5"/>
            <c:spPr>
              <a:solidFill>
                <a:srgbClr val="FF00FF"/>
              </a:solidFill>
              <a:ln>
                <a:solidFill>
                  <a:srgbClr val="FF00FF"/>
                </a:solidFill>
                <a:prstDash val="solid"/>
              </a:ln>
            </c:spPr>
          </c:marker>
          <c:dPt>
            <c:idx val="18"/>
            <c:bubble3D val="0"/>
            <c:extLst>
              <c:ext xmlns:c16="http://schemas.microsoft.com/office/drawing/2014/chart" uri="{C3380CC4-5D6E-409C-BE32-E72D297353CC}">
                <c16:uniqueId val="{00000001-709C-4F8B-B635-1C51F99470A0}"/>
              </c:ext>
            </c:extLst>
          </c:dPt>
          <c:dPt>
            <c:idx val="21"/>
            <c:bubble3D val="0"/>
            <c:extLst>
              <c:ext xmlns:c16="http://schemas.microsoft.com/office/drawing/2014/chart" uri="{C3380CC4-5D6E-409C-BE32-E72D297353CC}">
                <c16:uniqueId val="{00000002-709C-4F8B-B635-1C51F99470A0}"/>
              </c:ext>
            </c:extLst>
          </c:dPt>
          <c:xVal>
            <c:numRef>
              <c:f>'[道具としてのファイナンス pwはwacc.xlsx]P99'!$I$12:$I$49</c:f>
              <c:numCache>
                <c:formatCode>0.00%</c:formatCode>
                <c:ptCount val="38"/>
                <c:pt idx="0">
                  <c:v>0.14000000000000001</c:v>
                </c:pt>
                <c:pt idx="1">
                  <c:v>0.12383537459062335</c:v>
                </c:pt>
                <c:pt idx="2">
                  <c:v>0.10828111562040725</c:v>
                </c:pt>
                <c:pt idx="3">
                  <c:v>9.3641870976609601E-2</c:v>
                </c:pt>
                <c:pt idx="4">
                  <c:v>8.0418903250417437E-2</c:v>
                </c:pt>
                <c:pt idx="5">
                  <c:v>6.9426219830839131E-2</c:v>
                </c:pt>
                <c:pt idx="6">
                  <c:v>6.1864367773379864E-2</c:v>
                </c:pt>
                <c:pt idx="7">
                  <c:v>5.9066064707241163E-2</c:v>
                </c:pt>
                <c:pt idx="8">
                  <c:v>6.1683060883843961E-2</c:v>
                </c:pt>
                <c:pt idx="9">
                  <c:v>6.9102821939483777E-2</c:v>
                </c:pt>
                <c:pt idx="10">
                  <c:v>0.08</c:v>
                </c:pt>
                <c:pt idx="11">
                  <c:v>0</c:v>
                </c:pt>
                <c:pt idx="12">
                  <c:v>6.9102821939483784E-3</c:v>
                </c:pt>
                <c:pt idx="13">
                  <c:v>1.3820564387896757E-2</c:v>
                </c:pt>
                <c:pt idx="14">
                  <c:v>2.0730846581845132E-2</c:v>
                </c:pt>
                <c:pt idx="15">
                  <c:v>2.7641128775793514E-2</c:v>
                </c:pt>
                <c:pt idx="16">
                  <c:v>3.4551410969741889E-2</c:v>
                </c:pt>
                <c:pt idx="17">
                  <c:v>4.1461693163690264E-2</c:v>
                </c:pt>
                <c:pt idx="18">
                  <c:v>4.8371975357638639E-2</c:v>
                </c:pt>
                <c:pt idx="19">
                  <c:v>5.5282257551587027E-2</c:v>
                </c:pt>
                <c:pt idx="20">
                  <c:v>6.2192539745535402E-2</c:v>
                </c:pt>
                <c:pt idx="21">
                  <c:v>6.9102821939483777E-2</c:v>
                </c:pt>
                <c:pt idx="22">
                  <c:v>0</c:v>
                </c:pt>
                <c:pt idx="23">
                  <c:v>6.1864367773379865E-3</c:v>
                </c:pt>
                <c:pt idx="24">
                  <c:v>1.2372873554675973E-2</c:v>
                </c:pt>
                <c:pt idx="25">
                  <c:v>1.8559310332013957E-2</c:v>
                </c:pt>
                <c:pt idx="26">
                  <c:v>2.4745747109351946E-2</c:v>
                </c:pt>
                <c:pt idx="27">
                  <c:v>3.0932183886689932E-2</c:v>
                </c:pt>
                <c:pt idx="28">
                  <c:v>3.7118620664027914E-2</c:v>
                </c:pt>
                <c:pt idx="29">
                  <c:v>4.3305057441365903E-2</c:v>
                </c:pt>
                <c:pt idx="30">
                  <c:v>4.9491494218703892E-2</c:v>
                </c:pt>
                <c:pt idx="31">
                  <c:v>5.5677930996041881E-2</c:v>
                </c:pt>
                <c:pt idx="32">
                  <c:v>6.1864367773379864E-2</c:v>
                </c:pt>
                <c:pt idx="33">
                  <c:v>6.8050804550717853E-2</c:v>
                </c:pt>
                <c:pt idx="34">
                  <c:v>7.4237241328055828E-2</c:v>
                </c:pt>
                <c:pt idx="35">
                  <c:v>8.0423678105393831E-2</c:v>
                </c:pt>
                <c:pt idx="36">
                  <c:v>8.6610114882731806E-2</c:v>
                </c:pt>
                <c:pt idx="37">
                  <c:v>9.2796551660069795E-2</c:v>
                </c:pt>
              </c:numCache>
            </c:numRef>
          </c:xVal>
          <c:yVal>
            <c:numRef>
              <c:f>'[道具としてのファイナンス pwはwacc.xlsx]P99'!$K$12:$K$49</c:f>
              <c:numCache>
                <c:formatCode>General</c:formatCode>
                <c:ptCount val="38"/>
                <c:pt idx="11" formatCode="0.00%">
                  <c:v>0.02</c:v>
                </c:pt>
                <c:pt idx="12" formatCode="0.00%">
                  <c:v>2.6800000000000004E-2</c:v>
                </c:pt>
                <c:pt idx="13" formatCode="0.00%">
                  <c:v>3.3600000000000005E-2</c:v>
                </c:pt>
                <c:pt idx="14" formatCode="0.00%">
                  <c:v>4.0400000000000005E-2</c:v>
                </c:pt>
                <c:pt idx="15" formatCode="0.00%">
                  <c:v>4.7200000000000006E-2</c:v>
                </c:pt>
                <c:pt idx="16" formatCode="0.00%">
                  <c:v>5.4000000000000006E-2</c:v>
                </c:pt>
                <c:pt idx="17" formatCode="0.00%">
                  <c:v>6.0800000000000007E-2</c:v>
                </c:pt>
                <c:pt idx="18" formatCode="0.00%">
                  <c:v>6.7600000000000007E-2</c:v>
                </c:pt>
                <c:pt idx="19" formatCode="0.00%">
                  <c:v>7.4400000000000008E-2</c:v>
                </c:pt>
                <c:pt idx="20" formatCode="0.00%">
                  <c:v>8.1200000000000008E-2</c:v>
                </c:pt>
                <c:pt idx="21" formatCode="0.00%">
                  <c:v>8.8000000000000009E-2</c:v>
                </c:pt>
              </c:numCache>
            </c:numRef>
          </c:yVal>
          <c:smooth val="0"/>
          <c:extLst>
            <c:ext xmlns:c16="http://schemas.microsoft.com/office/drawing/2014/chart" uri="{C3380CC4-5D6E-409C-BE32-E72D297353CC}">
              <c16:uniqueId val="{00000003-709C-4F8B-B635-1C51F99470A0}"/>
            </c:ext>
          </c:extLst>
        </c:ser>
        <c:ser>
          <c:idx val="2"/>
          <c:order val="2"/>
          <c:spPr>
            <a:ln w="38100">
              <a:solidFill>
                <a:srgbClr val="339966"/>
              </a:solidFill>
              <a:prstDash val="solid"/>
            </a:ln>
          </c:spPr>
          <c:marker>
            <c:symbol val="none"/>
          </c:marker>
          <c:dPt>
            <c:idx val="32"/>
            <c:marker>
              <c:symbol val="square"/>
              <c:size val="7"/>
              <c:spPr>
                <a:solidFill>
                  <a:srgbClr val="FF0000"/>
                </a:solidFill>
                <a:ln>
                  <a:solidFill>
                    <a:srgbClr val="FF0000"/>
                  </a:solidFill>
                  <a:prstDash val="solid"/>
                </a:ln>
              </c:spPr>
            </c:marker>
            <c:bubble3D val="0"/>
            <c:extLst>
              <c:ext xmlns:c16="http://schemas.microsoft.com/office/drawing/2014/chart" uri="{C3380CC4-5D6E-409C-BE32-E72D297353CC}">
                <c16:uniqueId val="{00000004-709C-4F8B-B635-1C51F99470A0}"/>
              </c:ext>
            </c:extLst>
          </c:dPt>
          <c:xVal>
            <c:numRef>
              <c:f>'[道具としてのファイナンス pwはwacc.xlsx]P99'!$I$12:$I$49</c:f>
              <c:numCache>
                <c:formatCode>0.00%</c:formatCode>
                <c:ptCount val="38"/>
                <c:pt idx="0">
                  <c:v>0.14000000000000001</c:v>
                </c:pt>
                <c:pt idx="1">
                  <c:v>0.12383537459062335</c:v>
                </c:pt>
                <c:pt idx="2">
                  <c:v>0.10828111562040725</c:v>
                </c:pt>
                <c:pt idx="3">
                  <c:v>9.3641870976609601E-2</c:v>
                </c:pt>
                <c:pt idx="4">
                  <c:v>8.0418903250417437E-2</c:v>
                </c:pt>
                <c:pt idx="5">
                  <c:v>6.9426219830839131E-2</c:v>
                </c:pt>
                <c:pt idx="6">
                  <c:v>6.1864367773379864E-2</c:v>
                </c:pt>
                <c:pt idx="7">
                  <c:v>5.9066064707241163E-2</c:v>
                </c:pt>
                <c:pt idx="8">
                  <c:v>6.1683060883843961E-2</c:v>
                </c:pt>
                <c:pt idx="9">
                  <c:v>6.9102821939483777E-2</c:v>
                </c:pt>
                <c:pt idx="10">
                  <c:v>0.08</c:v>
                </c:pt>
                <c:pt idx="11">
                  <c:v>0</c:v>
                </c:pt>
                <c:pt idx="12">
                  <c:v>6.9102821939483784E-3</c:v>
                </c:pt>
                <c:pt idx="13">
                  <c:v>1.3820564387896757E-2</c:v>
                </c:pt>
                <c:pt idx="14">
                  <c:v>2.0730846581845132E-2</c:v>
                </c:pt>
                <c:pt idx="15">
                  <c:v>2.7641128775793514E-2</c:v>
                </c:pt>
                <c:pt idx="16">
                  <c:v>3.4551410969741889E-2</c:v>
                </c:pt>
                <c:pt idx="17">
                  <c:v>4.1461693163690264E-2</c:v>
                </c:pt>
                <c:pt idx="18">
                  <c:v>4.8371975357638639E-2</c:v>
                </c:pt>
                <c:pt idx="19">
                  <c:v>5.5282257551587027E-2</c:v>
                </c:pt>
                <c:pt idx="20">
                  <c:v>6.2192539745535402E-2</c:v>
                </c:pt>
                <c:pt idx="21">
                  <c:v>6.9102821939483777E-2</c:v>
                </c:pt>
                <c:pt idx="22">
                  <c:v>0</c:v>
                </c:pt>
                <c:pt idx="23">
                  <c:v>6.1864367773379865E-3</c:v>
                </c:pt>
                <c:pt idx="24">
                  <c:v>1.2372873554675973E-2</c:v>
                </c:pt>
                <c:pt idx="25">
                  <c:v>1.8559310332013957E-2</c:v>
                </c:pt>
                <c:pt idx="26">
                  <c:v>2.4745747109351946E-2</c:v>
                </c:pt>
                <c:pt idx="27">
                  <c:v>3.0932183886689932E-2</c:v>
                </c:pt>
                <c:pt idx="28">
                  <c:v>3.7118620664027914E-2</c:v>
                </c:pt>
                <c:pt idx="29">
                  <c:v>4.3305057441365903E-2</c:v>
                </c:pt>
                <c:pt idx="30">
                  <c:v>4.9491494218703892E-2</c:v>
                </c:pt>
                <c:pt idx="31">
                  <c:v>5.5677930996041881E-2</c:v>
                </c:pt>
                <c:pt idx="32">
                  <c:v>6.1864367773379864E-2</c:v>
                </c:pt>
                <c:pt idx="33">
                  <c:v>6.8050804550717853E-2</c:v>
                </c:pt>
                <c:pt idx="34">
                  <c:v>7.4237241328055828E-2</c:v>
                </c:pt>
                <c:pt idx="35">
                  <c:v>8.0423678105393831E-2</c:v>
                </c:pt>
                <c:pt idx="36">
                  <c:v>8.6610114882731806E-2</c:v>
                </c:pt>
                <c:pt idx="37">
                  <c:v>9.2796551660069795E-2</c:v>
                </c:pt>
              </c:numCache>
            </c:numRef>
          </c:xVal>
          <c:yVal>
            <c:numRef>
              <c:f>'[道具としてのファイナンス pwはwacc.xlsx]P99'!$L$12:$L$49</c:f>
              <c:numCache>
                <c:formatCode>General</c:formatCode>
                <c:ptCount val="38"/>
                <c:pt idx="22" formatCode="0.00%">
                  <c:v>0.02</c:v>
                </c:pt>
                <c:pt idx="23" formatCode="0.00%">
                  <c:v>2.9200000000000004E-2</c:v>
                </c:pt>
                <c:pt idx="24" formatCode="0.00%">
                  <c:v>3.8400000000000004E-2</c:v>
                </c:pt>
                <c:pt idx="25" formatCode="0.00%">
                  <c:v>4.7599999999999996E-2</c:v>
                </c:pt>
                <c:pt idx="26" formatCode="0.00%">
                  <c:v>5.6800000000000003E-2</c:v>
                </c:pt>
                <c:pt idx="27" formatCode="0.00%">
                  <c:v>6.6000000000000003E-2</c:v>
                </c:pt>
                <c:pt idx="28" formatCode="0.00%">
                  <c:v>7.5199999999999989E-2</c:v>
                </c:pt>
                <c:pt idx="29" formatCode="0.00%">
                  <c:v>8.4400000000000003E-2</c:v>
                </c:pt>
                <c:pt idx="30" formatCode="0.00%">
                  <c:v>9.3600000000000017E-2</c:v>
                </c:pt>
                <c:pt idx="31" formatCode="0.00%">
                  <c:v>0.1028</c:v>
                </c:pt>
                <c:pt idx="32" formatCode="0.00%">
                  <c:v>0.112</c:v>
                </c:pt>
                <c:pt idx="33" formatCode="0.00%">
                  <c:v>0.12120000000000002</c:v>
                </c:pt>
                <c:pt idx="34" formatCode="0.00%">
                  <c:v>0.13039999999999999</c:v>
                </c:pt>
                <c:pt idx="35" formatCode="0.00%">
                  <c:v>0.1396</c:v>
                </c:pt>
                <c:pt idx="36" formatCode="0.00%">
                  <c:v>0.14879999999999999</c:v>
                </c:pt>
                <c:pt idx="37" formatCode="0.00%">
                  <c:v>0.158</c:v>
                </c:pt>
              </c:numCache>
            </c:numRef>
          </c:yVal>
          <c:smooth val="0"/>
          <c:extLst>
            <c:ext xmlns:c16="http://schemas.microsoft.com/office/drawing/2014/chart" uri="{C3380CC4-5D6E-409C-BE32-E72D297353CC}">
              <c16:uniqueId val="{00000005-709C-4F8B-B635-1C51F99470A0}"/>
            </c:ext>
          </c:extLst>
        </c:ser>
        <c:dLbls>
          <c:showLegendKey val="0"/>
          <c:showVal val="0"/>
          <c:showCatName val="0"/>
          <c:showSerName val="0"/>
          <c:showPercent val="0"/>
          <c:showBubbleSize val="0"/>
        </c:dLbls>
        <c:axId val="375883568"/>
        <c:axId val="375883960"/>
      </c:scatterChart>
      <c:valAx>
        <c:axId val="375883568"/>
        <c:scaling>
          <c:orientation val="minMax"/>
        </c:scaling>
        <c:delete val="0"/>
        <c:axPos val="b"/>
        <c:title>
          <c:tx>
            <c:rich>
              <a:bodyPr/>
              <a:lstStyle/>
              <a:p>
                <a:pPr>
                  <a:defRPr sz="1025" b="0" i="0" u="none" strike="noStrike" baseline="0">
                    <a:solidFill>
                      <a:srgbClr val="000000"/>
                    </a:solidFill>
                    <a:latin typeface="ＭＳ Ｐゴシック"/>
                    <a:ea typeface="ＭＳ Ｐゴシック"/>
                    <a:cs typeface="ＭＳ Ｐゴシック"/>
                  </a:defRPr>
                </a:pPr>
                <a:r>
                  <a:rPr lang="ja-JP" altLang="en-US" sz="1600" dirty="0"/>
                  <a:t>リスク</a:t>
                </a:r>
              </a:p>
            </c:rich>
          </c:tx>
          <c:layout>
            <c:manualLayout>
              <c:xMode val="edge"/>
              <c:yMode val="edge"/>
              <c:x val="0.57096113851113339"/>
              <c:y val="0.80248175079071038"/>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ＭＳ Ｐゴシック"/>
                <a:ea typeface="ＭＳ Ｐゴシック"/>
                <a:cs typeface="ＭＳ Ｐゴシック"/>
              </a:defRPr>
            </a:pPr>
            <a:endParaRPr lang="ja-JP"/>
          </a:p>
        </c:txPr>
        <c:crossAx val="375883960"/>
        <c:crosses val="autoZero"/>
        <c:crossBetween val="midCat"/>
      </c:valAx>
      <c:valAx>
        <c:axId val="375883960"/>
        <c:scaling>
          <c:orientation val="minMax"/>
        </c:scaling>
        <c:delete val="0"/>
        <c:axPos val="l"/>
        <c:title>
          <c:tx>
            <c:rich>
              <a:bodyPr/>
              <a:lstStyle/>
              <a:p>
                <a:pPr>
                  <a:defRPr sz="1025" b="0" i="0" u="none" strike="noStrike" baseline="0">
                    <a:solidFill>
                      <a:srgbClr val="000000"/>
                    </a:solidFill>
                    <a:latin typeface="ＭＳ Ｐゴシック"/>
                    <a:ea typeface="ＭＳ Ｐゴシック"/>
                    <a:cs typeface="ＭＳ Ｐゴシック"/>
                  </a:defRPr>
                </a:pPr>
                <a:r>
                  <a:rPr lang="ja-JP" altLang="en-US" sz="1400" dirty="0"/>
                  <a:t>期待収益率</a:t>
                </a:r>
              </a:p>
            </c:rich>
          </c:tx>
          <c:layout>
            <c:manualLayout>
              <c:xMode val="edge"/>
              <c:yMode val="edge"/>
              <c:x val="0.10163719656902724"/>
              <c:y val="0.31387400342139471"/>
            </c:manualLayout>
          </c:layout>
          <c:overlay val="0"/>
          <c:spPr>
            <a:noFill/>
            <a:ln w="25400">
              <a:noFill/>
            </a:ln>
          </c:spPr>
        </c:title>
        <c:numFmt formatCode="0%" sourceLinked="0"/>
        <c:majorTickMark val="in"/>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ＭＳ Ｐゴシック"/>
                <a:ea typeface="ＭＳ Ｐゴシック"/>
                <a:cs typeface="ＭＳ Ｐゴシック"/>
              </a:defRPr>
            </a:pPr>
            <a:endParaRPr lang="ja-JP"/>
          </a:p>
        </c:txPr>
        <c:crossAx val="375883568"/>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025"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0.46477</cdr:x>
      <cdr:y>0.49452</cdr:y>
    </cdr:from>
    <cdr:to>
      <cdr:x>0.74024</cdr:x>
      <cdr:y>0.7123</cdr:y>
    </cdr:to>
    <cdr:sp macro="" textlink="">
      <cdr:nvSpPr>
        <cdr:cNvPr id="29697" name="Text Box 1"/>
        <cdr:cNvSpPr txBox="1">
          <a:spLocks xmlns:a="http://schemas.openxmlformats.org/drawingml/2006/main" noChangeArrowheads="1"/>
        </cdr:cNvSpPr>
      </cdr:nvSpPr>
      <cdr:spPr bwMode="auto">
        <a:xfrm xmlns:a="http://schemas.openxmlformats.org/drawingml/2006/main">
          <a:off x="1671915" y="1097495"/>
          <a:ext cx="990941" cy="48332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dirty="0">
              <a:solidFill>
                <a:srgbClr val="000000"/>
              </a:solidFill>
              <a:latin typeface="ＭＳ Ｐゴシック"/>
              <a:ea typeface="ＭＳ Ｐゴシック"/>
            </a:rPr>
            <a:t>コカコーラ　50％</a:t>
          </a:r>
        </a:p>
        <a:p xmlns:a="http://schemas.openxmlformats.org/drawingml/2006/main">
          <a:pPr algn="l" rtl="0">
            <a:defRPr sz="1000"/>
          </a:pPr>
          <a:r>
            <a:rPr lang="ja-JP" altLang="en-US" sz="1000" b="0" i="0" u="none" strike="noStrike" baseline="0" dirty="0">
              <a:solidFill>
                <a:srgbClr val="000000"/>
              </a:solidFill>
              <a:latin typeface="ＭＳ Ｐゴシック"/>
              <a:ea typeface="ＭＳ Ｐゴシック"/>
            </a:rPr>
            <a:t>IBM　50％</a:t>
          </a:r>
        </a:p>
      </cdr:txBody>
    </cdr:sp>
  </cdr:relSizeAnchor>
  <cdr:relSizeAnchor xmlns:cdr="http://schemas.openxmlformats.org/drawingml/2006/chartDrawing">
    <cdr:from>
      <cdr:x>0.68698</cdr:x>
      <cdr:y>0.07378</cdr:y>
    </cdr:from>
    <cdr:to>
      <cdr:x>0.95026</cdr:x>
      <cdr:y>0.35928</cdr:y>
    </cdr:to>
    <cdr:sp macro="" textlink="">
      <cdr:nvSpPr>
        <cdr:cNvPr id="29698" name="Text Box 2"/>
        <cdr:cNvSpPr txBox="1">
          <a:spLocks xmlns:a="http://schemas.openxmlformats.org/drawingml/2006/main" noChangeArrowheads="1"/>
        </cdr:cNvSpPr>
      </cdr:nvSpPr>
      <cdr:spPr bwMode="auto">
        <a:xfrm xmlns:a="http://schemas.openxmlformats.org/drawingml/2006/main">
          <a:off x="2633656" y="167615"/>
          <a:ext cx="1008126" cy="6363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コカコーラ　20％</a:t>
          </a:r>
        </a:p>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IBM　80％</a:t>
          </a:r>
        </a:p>
      </cdr:txBody>
    </cdr:sp>
  </cdr:relSizeAnchor>
</c:userShapes>
</file>

<file path=ppt/drawings/drawing2.xml><?xml version="1.0" encoding="utf-8"?>
<c:userShapes xmlns:c="http://schemas.openxmlformats.org/drawingml/2006/chart">
  <cdr:relSizeAnchor xmlns:cdr="http://schemas.openxmlformats.org/drawingml/2006/chartDrawing">
    <cdr:from>
      <cdr:x>0.39783</cdr:x>
      <cdr:y>0.52561</cdr:y>
    </cdr:from>
    <cdr:to>
      <cdr:x>0.55842</cdr:x>
      <cdr:y>0.62373</cdr:y>
    </cdr:to>
    <cdr:sp macro="" textlink="">
      <cdr:nvSpPr>
        <cdr:cNvPr id="32770" name="Text Box 2"/>
        <cdr:cNvSpPr txBox="1">
          <a:spLocks xmlns:a="http://schemas.openxmlformats.org/drawingml/2006/main" noChangeArrowheads="1"/>
        </cdr:cNvSpPr>
      </cdr:nvSpPr>
      <cdr:spPr bwMode="auto">
        <a:xfrm xmlns:a="http://schemas.openxmlformats.org/drawingml/2006/main">
          <a:off x="1704573" y="1174674"/>
          <a:ext cx="686808" cy="218694"/>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100%Coke</a:t>
          </a:r>
        </a:p>
      </cdr:txBody>
    </cdr:sp>
  </cdr:relSizeAnchor>
  <cdr:relSizeAnchor xmlns:cdr="http://schemas.openxmlformats.org/drawingml/2006/chartDrawing">
    <cdr:from>
      <cdr:x>0.3531</cdr:x>
      <cdr:y>0.41863</cdr:y>
    </cdr:from>
    <cdr:to>
      <cdr:x>0.60144</cdr:x>
      <cdr:y>0.53949</cdr:y>
    </cdr:to>
    <cdr:sp macro="" textlink="">
      <cdr:nvSpPr>
        <cdr:cNvPr id="32771" name="Text Box 3"/>
        <cdr:cNvSpPr txBox="1">
          <a:spLocks xmlns:a="http://schemas.openxmlformats.org/drawingml/2006/main" noChangeArrowheads="1"/>
        </cdr:cNvSpPr>
      </cdr:nvSpPr>
      <cdr:spPr bwMode="auto">
        <a:xfrm xmlns:a="http://schemas.openxmlformats.org/drawingml/2006/main">
          <a:off x="1513271" y="936244"/>
          <a:ext cx="1062095" cy="26936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80%Coke/20%IBM</a:t>
          </a:r>
        </a:p>
      </cdr:txBody>
    </cdr:sp>
  </cdr:relSizeAnchor>
  <cdr:relSizeAnchor xmlns:cdr="http://schemas.openxmlformats.org/drawingml/2006/chartDrawing">
    <cdr:from>
      <cdr:x>0.38463</cdr:x>
      <cdr:y>0.32578</cdr:y>
    </cdr:from>
    <cdr:to>
      <cdr:x>0.6337</cdr:x>
      <cdr:y>0.44591</cdr:y>
    </cdr:to>
    <cdr:sp macro="" textlink="">
      <cdr:nvSpPr>
        <cdr:cNvPr id="32772" name="Text Box 4"/>
        <cdr:cNvSpPr txBox="1">
          <a:spLocks xmlns:a="http://schemas.openxmlformats.org/drawingml/2006/main" noChangeArrowheads="1"/>
        </cdr:cNvSpPr>
      </cdr:nvSpPr>
      <cdr:spPr bwMode="auto">
        <a:xfrm xmlns:a="http://schemas.openxmlformats.org/drawingml/2006/main">
          <a:off x="1648123" y="729285"/>
          <a:ext cx="1065231" cy="26776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60%Coke/40%IBM</a:t>
          </a:r>
        </a:p>
      </cdr:txBody>
    </cdr:sp>
  </cdr:relSizeAnchor>
  <cdr:relSizeAnchor xmlns:cdr="http://schemas.openxmlformats.org/drawingml/2006/chartDrawing">
    <cdr:from>
      <cdr:x>0.48533</cdr:x>
      <cdr:y>0.2468</cdr:y>
    </cdr:from>
    <cdr:to>
      <cdr:x>0.73441</cdr:x>
      <cdr:y>0.36814</cdr:y>
    </cdr:to>
    <cdr:sp macro="" textlink="">
      <cdr:nvSpPr>
        <cdr:cNvPr id="32773" name="Text Box 5"/>
        <cdr:cNvSpPr txBox="1">
          <a:spLocks xmlns:a="http://schemas.openxmlformats.org/drawingml/2006/main" noChangeArrowheads="1"/>
        </cdr:cNvSpPr>
      </cdr:nvSpPr>
      <cdr:spPr bwMode="auto">
        <a:xfrm xmlns:a="http://schemas.openxmlformats.org/drawingml/2006/main">
          <a:off x="2078815" y="553263"/>
          <a:ext cx="1065231" cy="270434"/>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40%Coke/60%IBM</a:t>
          </a:r>
        </a:p>
      </cdr:txBody>
    </cdr:sp>
  </cdr:relSizeAnchor>
  <cdr:relSizeAnchor xmlns:cdr="http://schemas.openxmlformats.org/drawingml/2006/chartDrawing">
    <cdr:from>
      <cdr:x>0.61293</cdr:x>
      <cdr:y>0.18147</cdr:y>
    </cdr:from>
    <cdr:to>
      <cdr:x>0.86103</cdr:x>
      <cdr:y>0.30232</cdr:y>
    </cdr:to>
    <cdr:sp macro="" textlink="">
      <cdr:nvSpPr>
        <cdr:cNvPr id="32774" name="Text Box 6"/>
        <cdr:cNvSpPr txBox="1">
          <a:spLocks xmlns:a="http://schemas.openxmlformats.org/drawingml/2006/main" noChangeArrowheads="1"/>
        </cdr:cNvSpPr>
      </cdr:nvSpPr>
      <cdr:spPr bwMode="auto">
        <a:xfrm xmlns:a="http://schemas.openxmlformats.org/drawingml/2006/main">
          <a:off x="2624498" y="407645"/>
          <a:ext cx="1061049" cy="26936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dirty="0">
              <a:solidFill>
                <a:srgbClr val="000000"/>
              </a:solidFill>
              <a:latin typeface="ＭＳ Ｐゴシック"/>
              <a:ea typeface="ＭＳ Ｐゴシック"/>
            </a:rPr>
            <a:t>20%Coke/80%IBM</a:t>
          </a:r>
        </a:p>
      </cdr:txBody>
    </cdr:sp>
  </cdr:relSizeAnchor>
  <cdr:relSizeAnchor xmlns:cdr="http://schemas.openxmlformats.org/drawingml/2006/chartDrawing">
    <cdr:from>
      <cdr:x>0.7921</cdr:x>
      <cdr:y>0.09867</cdr:y>
    </cdr:from>
    <cdr:to>
      <cdr:x>0.95024</cdr:x>
      <cdr:y>0.18147</cdr:y>
    </cdr:to>
    <cdr:sp macro="" textlink="">
      <cdr:nvSpPr>
        <cdr:cNvPr id="32775" name="Text Box 7"/>
        <cdr:cNvSpPr txBox="1">
          <a:spLocks xmlns:a="http://schemas.openxmlformats.org/drawingml/2006/main" noChangeArrowheads="1"/>
        </cdr:cNvSpPr>
      </cdr:nvSpPr>
      <cdr:spPr bwMode="auto">
        <a:xfrm xmlns:a="http://schemas.openxmlformats.org/drawingml/2006/main">
          <a:off x="3390753" y="223088"/>
          <a:ext cx="676354" cy="1845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000" b="0" i="0" u="none" strike="noStrike" baseline="0">
              <a:solidFill>
                <a:srgbClr val="000000"/>
              </a:solidFill>
              <a:latin typeface="ＭＳ Ｐゴシック"/>
              <a:ea typeface="ＭＳ Ｐゴシック"/>
            </a:rPr>
            <a:t>100%IBM</a:t>
          </a:r>
        </a:p>
      </cdr:txBody>
    </cdr:sp>
  </cdr:relSizeAnchor>
</c:userShapes>
</file>

<file path=ppt/drawings/drawing3.xml><?xml version="1.0" encoding="utf-8"?>
<c:userShapes xmlns:c="http://schemas.openxmlformats.org/drawingml/2006/chart">
  <cdr:relSizeAnchor xmlns:cdr="http://schemas.openxmlformats.org/drawingml/2006/chartDrawing">
    <cdr:from>
      <cdr:x>0.03508</cdr:x>
      <cdr:y>0.08564</cdr:y>
    </cdr:from>
    <cdr:to>
      <cdr:x>0.14128</cdr:x>
      <cdr:y>0.25918</cdr:y>
    </cdr:to>
    <cdr:sp macro="" textlink="">
      <cdr:nvSpPr>
        <cdr:cNvPr id="2" name="テキスト ボックス 1">
          <a:extLst xmlns:a="http://schemas.openxmlformats.org/drawingml/2006/main">
            <a:ext uri="{FF2B5EF4-FFF2-40B4-BE49-F238E27FC236}">
              <a16:creationId xmlns:a16="http://schemas.microsoft.com/office/drawing/2014/main" id="{C350E260-64AB-3BC2-8932-439FADECF46E}"/>
            </a:ext>
          </a:extLst>
        </cdr:cNvPr>
        <cdr:cNvSpPr txBox="1"/>
      </cdr:nvSpPr>
      <cdr:spPr>
        <a:xfrm xmlns:a="http://schemas.openxmlformats.org/drawingml/2006/main">
          <a:off x="302086" y="45126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dr:relSizeAnchor xmlns:cdr="http://schemas.openxmlformats.org/drawingml/2006/chartDrawing">
    <cdr:from>
      <cdr:x>0.15017</cdr:x>
      <cdr:y>0.28198</cdr:y>
    </cdr:from>
    <cdr:to>
      <cdr:x>0.22505</cdr:x>
      <cdr:y>0.35208</cdr:y>
    </cdr:to>
    <cdr:sp macro="" textlink="">
      <cdr:nvSpPr>
        <cdr:cNvPr id="3" name="テキスト ボックス 5">
          <a:extLst xmlns:a="http://schemas.openxmlformats.org/drawingml/2006/main">
            <a:ext uri="{FF2B5EF4-FFF2-40B4-BE49-F238E27FC236}">
              <a16:creationId xmlns:a16="http://schemas.microsoft.com/office/drawing/2014/main" id="{81BEC80A-EE8B-FCC1-2E6A-BE152E6900DB}"/>
            </a:ext>
          </a:extLst>
        </cdr:cNvPr>
        <cdr:cNvSpPr txBox="1"/>
      </cdr:nvSpPr>
      <cdr:spPr>
        <a:xfrm xmlns:a="http://schemas.openxmlformats.org/drawingml/2006/main">
          <a:off x="1293050" y="1485795"/>
          <a:ext cx="644728"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kumimoji="1" lang="en-US" altLang="ja-JP" dirty="0"/>
            <a:t>ρ=-1</a:t>
          </a:r>
          <a:endParaRPr kumimoji="1" lang="ja-JP" altLang="en-US" dirty="0"/>
        </a:p>
      </cdr:txBody>
    </cdr:sp>
  </cdr:relSizeAnchor>
  <cdr:relSizeAnchor xmlns:cdr="http://schemas.openxmlformats.org/drawingml/2006/chartDrawing">
    <cdr:from>
      <cdr:x>0.30472</cdr:x>
      <cdr:y>0.35208</cdr:y>
    </cdr:from>
    <cdr:to>
      <cdr:x>0.4038</cdr:x>
      <cdr:y>0.42217</cdr:y>
    </cdr:to>
    <cdr:sp macro="" textlink="">
      <cdr:nvSpPr>
        <cdr:cNvPr id="4" name="テキスト ボックス 5">
          <a:extLst xmlns:a="http://schemas.openxmlformats.org/drawingml/2006/main">
            <a:ext uri="{FF2B5EF4-FFF2-40B4-BE49-F238E27FC236}">
              <a16:creationId xmlns:a16="http://schemas.microsoft.com/office/drawing/2014/main" id="{81BEC80A-EE8B-FCC1-2E6A-BE152E6900DB}"/>
            </a:ext>
          </a:extLst>
        </cdr:cNvPr>
        <cdr:cNvSpPr txBox="1"/>
      </cdr:nvSpPr>
      <cdr:spPr>
        <a:xfrm xmlns:a="http://schemas.openxmlformats.org/drawingml/2006/main">
          <a:off x="2623703" y="1855127"/>
          <a:ext cx="85311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kumimoji="1" lang="en-US" altLang="ja-JP" dirty="0"/>
            <a:t>ρ=-o.5</a:t>
          </a:r>
          <a:endParaRPr kumimoji="1" lang="ja-JP" altLang="en-US" dirty="0"/>
        </a:p>
      </cdr:txBody>
    </cdr:sp>
  </cdr:relSizeAnchor>
  <cdr:relSizeAnchor xmlns:cdr="http://schemas.openxmlformats.org/drawingml/2006/chartDrawing">
    <cdr:from>
      <cdr:x>0.80245</cdr:x>
      <cdr:y>0.11177</cdr:y>
    </cdr:from>
    <cdr:to>
      <cdr:x>0.8447</cdr:x>
      <cdr:y>0.11177</cdr:y>
    </cdr:to>
    <cdr:cxnSp macro="">
      <cdr:nvCxnSpPr>
        <cdr:cNvPr id="6" name="直線矢印コネクタ 5">
          <a:extLst xmlns:a="http://schemas.openxmlformats.org/drawingml/2006/main">
            <a:ext uri="{FF2B5EF4-FFF2-40B4-BE49-F238E27FC236}">
              <a16:creationId xmlns:a16="http://schemas.microsoft.com/office/drawing/2014/main" id="{CF931584-10F5-4881-57B7-6B921555007E}"/>
            </a:ext>
          </a:extLst>
        </cdr:cNvPr>
        <cdr:cNvCxnSpPr/>
      </cdr:nvCxnSpPr>
      <cdr:spPr>
        <a:xfrm xmlns:a="http://schemas.openxmlformats.org/drawingml/2006/main" flipH="1">
          <a:off x="6909364" y="588913"/>
          <a:ext cx="363792" cy="0"/>
        </a:xfrm>
        <a:prstGeom xmlns:a="http://schemas.openxmlformats.org/drawingml/2006/main" prst="straightConnector1">
          <a:avLst/>
        </a:prstGeom>
        <a:ln xmlns:a="http://schemas.openxmlformats.org/drawingml/2006/main" w="12700">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0.81273</cdr:x>
      <cdr:y>0.07818</cdr:y>
    </cdr:from>
    <cdr:to>
      <cdr:x>0.91892</cdr:x>
      <cdr:y>0.25172</cdr:y>
    </cdr:to>
    <cdr:sp macro="" textlink="">
      <cdr:nvSpPr>
        <cdr:cNvPr id="7" name="テキスト ボックス 6">
          <a:extLst xmlns:a="http://schemas.openxmlformats.org/drawingml/2006/main">
            <a:ext uri="{FF2B5EF4-FFF2-40B4-BE49-F238E27FC236}">
              <a16:creationId xmlns:a16="http://schemas.microsoft.com/office/drawing/2014/main" id="{C6E72A9E-D582-7733-C4BE-ACB4E393DE47}"/>
            </a:ext>
          </a:extLst>
        </cdr:cNvPr>
        <cdr:cNvSpPr txBox="1"/>
      </cdr:nvSpPr>
      <cdr:spPr>
        <a:xfrm xmlns:a="http://schemas.openxmlformats.org/drawingml/2006/main">
          <a:off x="6997853" y="4119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dr:relSizeAnchor xmlns:cdr="http://schemas.openxmlformats.org/drawingml/2006/chartDrawing">
    <cdr:from>
      <cdr:x>0.78695</cdr:x>
      <cdr:y>0.03888</cdr:y>
    </cdr:from>
    <cdr:to>
      <cdr:x>0.82329</cdr:x>
      <cdr:y>0.10897</cdr:y>
    </cdr:to>
    <cdr:sp macro="" textlink="">
      <cdr:nvSpPr>
        <cdr:cNvPr id="8" name="テキスト ボックス 11">
          <a:extLst xmlns:a="http://schemas.openxmlformats.org/drawingml/2006/main">
            <a:ext uri="{FF2B5EF4-FFF2-40B4-BE49-F238E27FC236}">
              <a16:creationId xmlns:a16="http://schemas.microsoft.com/office/drawing/2014/main" id="{CE6C135D-7C4C-BD2A-A5FF-31470ECC7CDE}"/>
            </a:ext>
          </a:extLst>
        </cdr:cNvPr>
        <cdr:cNvSpPr txBox="1"/>
      </cdr:nvSpPr>
      <cdr:spPr>
        <a:xfrm xmlns:a="http://schemas.openxmlformats.org/drawingml/2006/main">
          <a:off x="6775935" y="204836"/>
          <a:ext cx="312906"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kumimoji="1" lang="en-US" altLang="ja-JP" dirty="0"/>
            <a:t>B</a:t>
          </a:r>
          <a:endParaRPr kumimoji="1" lang="ja-JP" alt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0.03508</cdr:x>
      <cdr:y>0.08564</cdr:y>
    </cdr:from>
    <cdr:to>
      <cdr:x>0.14128</cdr:x>
      <cdr:y>0.25918</cdr:y>
    </cdr:to>
    <cdr:sp macro="" textlink="">
      <cdr:nvSpPr>
        <cdr:cNvPr id="2" name="テキスト ボックス 1">
          <a:extLst xmlns:a="http://schemas.openxmlformats.org/drawingml/2006/main">
            <a:ext uri="{FF2B5EF4-FFF2-40B4-BE49-F238E27FC236}">
              <a16:creationId xmlns:a16="http://schemas.microsoft.com/office/drawing/2014/main" id="{C350E260-64AB-3BC2-8932-439FADECF46E}"/>
            </a:ext>
          </a:extLst>
        </cdr:cNvPr>
        <cdr:cNvSpPr txBox="1"/>
      </cdr:nvSpPr>
      <cdr:spPr>
        <a:xfrm xmlns:a="http://schemas.openxmlformats.org/drawingml/2006/main">
          <a:off x="302086" y="45126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dr:relSizeAnchor xmlns:cdr="http://schemas.openxmlformats.org/drawingml/2006/chartDrawing">
    <cdr:from>
      <cdr:x>0.81273</cdr:x>
      <cdr:y>0.07818</cdr:y>
    </cdr:from>
    <cdr:to>
      <cdr:x>0.91892</cdr:x>
      <cdr:y>0.25172</cdr:y>
    </cdr:to>
    <cdr:sp macro="" textlink="">
      <cdr:nvSpPr>
        <cdr:cNvPr id="7" name="テキスト ボックス 6">
          <a:extLst xmlns:a="http://schemas.openxmlformats.org/drawingml/2006/main">
            <a:ext uri="{FF2B5EF4-FFF2-40B4-BE49-F238E27FC236}">
              <a16:creationId xmlns:a16="http://schemas.microsoft.com/office/drawing/2014/main" id="{C6E72A9E-D582-7733-C4BE-ACB4E393DE47}"/>
            </a:ext>
          </a:extLst>
        </cdr:cNvPr>
        <cdr:cNvSpPr txBox="1"/>
      </cdr:nvSpPr>
      <cdr:spPr>
        <a:xfrm xmlns:a="http://schemas.openxmlformats.org/drawingml/2006/main">
          <a:off x="6997853" y="4119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0.62215</cdr:x>
      <cdr:y>0.31637</cdr:y>
    </cdr:from>
    <cdr:to>
      <cdr:x>0.84724</cdr:x>
      <cdr:y>0.48932</cdr:y>
    </cdr:to>
    <cdr:sp macro="" textlink="">
      <cdr:nvSpPr>
        <cdr:cNvPr id="69633" name="Text Box 1"/>
        <cdr:cNvSpPr txBox="1">
          <a:spLocks xmlns:a="http://schemas.openxmlformats.org/drawingml/2006/main" noChangeArrowheads="1"/>
        </cdr:cNvSpPr>
      </cdr:nvSpPr>
      <cdr:spPr bwMode="auto">
        <a:xfrm xmlns:a="http://schemas.openxmlformats.org/drawingml/2006/main">
          <a:off x="5096123" y="1607814"/>
          <a:ext cx="1843692" cy="878997"/>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w="9525">
          <a:solidFill>
            <a:srgbClr xmlns:mc="http://schemas.openxmlformats.org/markup-compatibility/2006" xmlns:a14="http://schemas.microsoft.com/office/drawing/2010/main" val="000000" mc:Ignorable="a14" a14:legacySpreadsheetColorIndex="64"/>
          </a:solidFill>
          <a:miter lim="800000"/>
          <a:headEnd/>
          <a:tailEnd/>
        </a:ln>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ja-JP" altLang="en-US" sz="1400" b="0" i="0" u="none" strike="noStrike" baseline="0" dirty="0">
              <a:solidFill>
                <a:srgbClr val="000000"/>
              </a:solidFill>
              <a:latin typeface="ＭＳ Ｐゴシック"/>
              <a:ea typeface="ＭＳ Ｐゴシック"/>
            </a:rPr>
            <a:t>マーケットポートフォリオ</a:t>
          </a:r>
        </a:p>
        <a:p xmlns:a="http://schemas.openxmlformats.org/drawingml/2006/main">
          <a:pPr algn="l" rtl="0">
            <a:defRPr sz="1000"/>
          </a:pPr>
          <a:r>
            <a:rPr lang="ja-JP" altLang="en-US" sz="1400" b="0" i="0" u="none" strike="noStrike" baseline="0" dirty="0">
              <a:solidFill>
                <a:srgbClr val="000000"/>
              </a:solidFill>
              <a:latin typeface="ＭＳ Ｐゴシック"/>
              <a:ea typeface="ＭＳ Ｐゴシック"/>
            </a:rPr>
            <a:t>株式A：60%</a:t>
          </a:r>
        </a:p>
        <a:p xmlns:a="http://schemas.openxmlformats.org/drawingml/2006/main">
          <a:pPr algn="l" rtl="0">
            <a:defRPr sz="1000"/>
          </a:pPr>
          <a:r>
            <a:rPr lang="ja-JP" altLang="en-US" sz="1400" b="0" i="0" u="none" strike="noStrike" baseline="0" dirty="0">
              <a:solidFill>
                <a:srgbClr val="000000"/>
              </a:solidFill>
              <a:latin typeface="ＭＳ Ｐゴシック"/>
              <a:ea typeface="ＭＳ Ｐゴシック"/>
            </a:rPr>
            <a:t>株式B：40</a:t>
          </a:r>
          <a:r>
            <a:rPr lang="en-US" altLang="ja-JP" sz="1400" b="0" i="0" u="none" strike="noStrike" baseline="0" dirty="0">
              <a:solidFill>
                <a:srgbClr val="000000"/>
              </a:solidFill>
              <a:latin typeface="ＭＳ Ｐゴシック"/>
              <a:ea typeface="ＭＳ Ｐゴシック"/>
            </a:rPr>
            <a:t>%</a:t>
          </a:r>
          <a:endParaRPr lang="ja-JP" altLang="en-US" sz="1400" b="0" i="0" u="none" strike="noStrike" baseline="0" dirty="0">
            <a:solidFill>
              <a:srgbClr val="000000"/>
            </a:solidFill>
            <a:latin typeface="ＭＳ Ｐゴシック"/>
            <a:ea typeface="ＭＳ Ｐゴシック"/>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3459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27509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8392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868031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8517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984249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97128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05993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C1C0E1B-E330-4FE3-9E18-C96BAA17DA0A}"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4011937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35BEA3-33CF-4E38-88DA-810C74AC1517}"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25290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7C622C-4B02-427C-8B50-9C0D86FE6228}"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9702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699115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85AEEDE-BA1A-4A42-8306-3ECFA7AE1071}" type="datetime1">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4059476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E7E7754-AB9D-484A-84EC-141C98A334A9}" type="datetime1">
              <a:rPr kumimoji="1" lang="ja-JP" altLang="en-US" smtClean="0"/>
              <a:t>2023/11/11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457204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4CF962E-5DC1-4688-B506-2853FB3DB652}" type="datetime1">
              <a:rPr kumimoji="1" lang="ja-JP" altLang="en-US" smtClean="0"/>
              <a:t>2023/11/11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926995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FBD42-0EED-4861-AB0E-B0D95089CA14}" type="datetime1">
              <a:rPr kumimoji="1" lang="ja-JP" altLang="en-US" smtClean="0"/>
              <a:t>2023/11/11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4126392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3BC02D3-F23B-4FD9-A5C6-575E48D441AA}" type="datetime1">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75502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344F5A-37AA-415A-8767-690E1D6D70D8}" type="datetime1">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933483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07103E-262C-4F1A-9125-B6C3D6E87B47}"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768893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3D3115D-A82E-43A9-89FC-092B03313AD1}"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3667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5B5A1B-DA47-41C7-9FC1-41583DE024C9}"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282527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39C79-6B22-4952-8D1A-A741B9855593}"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2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542552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C76139A-666F-48E4-B6F9-C7C485996D83}"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2371671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C2660C0-79B9-44D4-AF0C-5232E37812AD}"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7839617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B39B79-DA04-4026-8E30-B43F63868B2A}" type="datetime1">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99134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168448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1218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1887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29034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1404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16638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0D45F2-1956-4D33-9C19-1D35652E2B52}" type="datetimeFigureOut">
              <a:rPr kumimoji="1" lang="ja-JP" altLang="en-US" smtClean="0"/>
              <a:t>2023/11/11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20946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D96F5F-DBCD-4A75-BF85-05049EF303A9}" type="datetime1">
              <a:rPr kumimoji="1" lang="ja-JP" altLang="en-US" smtClean="0"/>
              <a:t>2023/11/11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6778404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1.xlsx"/><Relationship Id="rId1" Type="http://schemas.openxmlformats.org/officeDocument/2006/relationships/slideLayout" Target="../slideLayouts/slideLayout23.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2.xlsx"/><Relationship Id="rId7" Type="http://schemas.openxmlformats.org/officeDocument/2006/relationships/image" Target="../media/image12.emf"/><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package" Target="../embeddings/Microsoft_Excel_Worksheet3.xlsx"/><Relationship Id="rId5" Type="http://schemas.openxmlformats.org/officeDocument/2006/relationships/chart" Target="../charts/char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4.png"/><Relationship Id="rId7" Type="http://schemas.openxmlformats.org/officeDocument/2006/relationships/package" Target="../embeddings/Microsoft_Excel_Worksheet5.xlsx"/><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package" Target="../embeddings/Microsoft_Excel_Worksheet4.xlsx"/><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4.jpeg"/><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171C527-983F-4ADB-9238-4614CE794001}"/>
              </a:ext>
            </a:extLst>
          </p:cNvPr>
          <p:cNvSpPr txBox="1"/>
          <p:nvPr/>
        </p:nvSpPr>
        <p:spPr>
          <a:xfrm>
            <a:off x="1290320" y="1422400"/>
            <a:ext cx="8494633" cy="923330"/>
          </a:xfrm>
          <a:prstGeom prst="rect">
            <a:avLst/>
          </a:prstGeom>
          <a:noFill/>
        </p:spPr>
        <p:txBody>
          <a:bodyPr wrap="none" rtlCol="0">
            <a:spAutoFit/>
          </a:bodyPr>
          <a:lstStyle/>
          <a:p>
            <a:r>
              <a:rPr kumimoji="1" lang="ja-JP" altLang="en-US" sz="5400" dirty="0"/>
              <a:t>ファイナンス入門　第８回</a:t>
            </a:r>
          </a:p>
        </p:txBody>
      </p:sp>
      <p:sp>
        <p:nvSpPr>
          <p:cNvPr id="5" name="テキスト ボックス 4">
            <a:extLst>
              <a:ext uri="{FF2B5EF4-FFF2-40B4-BE49-F238E27FC236}">
                <a16:creationId xmlns:a16="http://schemas.microsoft.com/office/drawing/2014/main" id="{8E449F96-E6F7-45BE-9810-5CD8570367A9}"/>
              </a:ext>
            </a:extLst>
          </p:cNvPr>
          <p:cNvSpPr txBox="1"/>
          <p:nvPr/>
        </p:nvSpPr>
        <p:spPr>
          <a:xfrm>
            <a:off x="3119655" y="2404001"/>
            <a:ext cx="4600940" cy="4647426"/>
          </a:xfrm>
          <a:prstGeom prst="rect">
            <a:avLst/>
          </a:prstGeom>
          <a:noFill/>
        </p:spPr>
        <p:txBody>
          <a:bodyPr wrap="none" rtlCol="0">
            <a:spAutoFit/>
          </a:bodyPr>
          <a:lstStyle/>
          <a:p>
            <a:r>
              <a:rPr kumimoji="1" lang="ja-JP" altLang="en-US" sz="3600" dirty="0"/>
              <a:t>リスク理論</a:t>
            </a:r>
            <a:endParaRPr kumimoji="1" lang="en-US" altLang="ja-JP" sz="3600" dirty="0"/>
          </a:p>
          <a:p>
            <a:r>
              <a:rPr kumimoji="1" lang="ja-JP" altLang="en-US" sz="3600" dirty="0"/>
              <a:t>　</a:t>
            </a:r>
            <a:r>
              <a:rPr kumimoji="1" lang="en-US" altLang="ja-JP" sz="2800" dirty="0"/>
              <a:t>Ⅰ</a:t>
            </a:r>
            <a:r>
              <a:rPr kumimoji="1" lang="ja-JP" altLang="en-US" sz="2800" dirty="0"/>
              <a:t>　リスクとリターン</a:t>
            </a:r>
            <a:endParaRPr kumimoji="1" lang="en-US" altLang="ja-JP" sz="2800" dirty="0"/>
          </a:p>
          <a:p>
            <a:endParaRPr kumimoji="1" lang="en-US" altLang="ja-JP" sz="2800" dirty="0"/>
          </a:p>
          <a:p>
            <a:r>
              <a:rPr kumimoji="1" lang="ja-JP" altLang="en-US" sz="2800" dirty="0"/>
              <a:t>　 </a:t>
            </a:r>
            <a:r>
              <a:rPr kumimoji="1" lang="en-US" altLang="ja-JP" sz="2800" dirty="0"/>
              <a:t>Ⅱ</a:t>
            </a:r>
            <a:r>
              <a:rPr kumimoji="1" lang="ja-JP" altLang="en-US" sz="2800" dirty="0"/>
              <a:t>　リスクの定量化</a:t>
            </a:r>
            <a:endParaRPr kumimoji="1" lang="en-US" altLang="ja-JP" sz="2800" dirty="0"/>
          </a:p>
          <a:p>
            <a:endParaRPr kumimoji="1" lang="en-US" altLang="ja-JP" sz="2800" dirty="0"/>
          </a:p>
          <a:p>
            <a:r>
              <a:rPr kumimoji="1" lang="ja-JP" altLang="en-US" sz="2800" dirty="0"/>
              <a:t>　 </a:t>
            </a:r>
            <a:r>
              <a:rPr kumimoji="1" lang="en-US" altLang="ja-JP" sz="2800" dirty="0"/>
              <a:t>Ⅲ</a:t>
            </a:r>
            <a:r>
              <a:rPr kumimoji="1" lang="ja-JP" altLang="en-US" sz="2800" dirty="0"/>
              <a:t>　ポートフォリオ理論</a:t>
            </a:r>
            <a:endParaRPr kumimoji="1" lang="en-US" altLang="ja-JP" sz="2800" dirty="0"/>
          </a:p>
          <a:p>
            <a:endParaRPr kumimoji="1" lang="en-US" altLang="ja-JP" sz="2800" dirty="0"/>
          </a:p>
          <a:p>
            <a:r>
              <a:rPr kumimoji="1" lang="ja-JP" altLang="en-US" sz="2800" dirty="0"/>
              <a:t>　</a:t>
            </a:r>
            <a:endParaRPr kumimoji="1" lang="en-US" altLang="ja-JP" sz="2800" dirty="0"/>
          </a:p>
          <a:p>
            <a:endParaRPr kumimoji="1" lang="en-US" altLang="ja-JP" sz="2800" dirty="0"/>
          </a:p>
          <a:p>
            <a:r>
              <a:rPr kumimoji="1" lang="ja-JP" altLang="en-US" sz="2800" dirty="0"/>
              <a:t>　 </a:t>
            </a:r>
            <a:endParaRPr kumimoji="1" lang="ja-JP" altLang="en-US" sz="3600" dirty="0"/>
          </a:p>
        </p:txBody>
      </p:sp>
    </p:spTree>
    <p:extLst>
      <p:ext uri="{BB962C8B-B14F-4D97-AF65-F5344CB8AC3E}">
        <p14:creationId xmlns:p14="http://schemas.microsoft.com/office/powerpoint/2010/main" val="5779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B3FA2FF-3BC5-C5A8-7496-A552153B8F86}"/>
              </a:ext>
            </a:extLst>
          </p:cNvPr>
          <p:cNvSpPr>
            <a:spLocks noGrp="1"/>
          </p:cNvSpPr>
          <p:nvPr>
            <p:ph type="sldNum" sz="quarter" idx="12"/>
          </p:nvPr>
        </p:nvSpPr>
        <p:spPr/>
        <p:txBody>
          <a:bodyPr/>
          <a:lstStyle/>
          <a:p>
            <a:fld id="{CC3F5F92-7E6B-4A96-A0F8-4CF1215E0794}"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B606AF41-2299-F473-D11C-AC642A6662A1}"/>
              </a:ext>
            </a:extLst>
          </p:cNvPr>
          <p:cNvSpPr txBox="1"/>
          <p:nvPr/>
        </p:nvSpPr>
        <p:spPr>
          <a:xfrm>
            <a:off x="0" y="96252"/>
            <a:ext cx="7340471" cy="369332"/>
          </a:xfrm>
          <a:prstGeom prst="rect">
            <a:avLst/>
          </a:prstGeom>
          <a:noFill/>
        </p:spPr>
        <p:txBody>
          <a:bodyPr wrap="none" rtlCol="0">
            <a:spAutoFit/>
          </a:bodyPr>
          <a:lstStyle/>
          <a:p>
            <a:r>
              <a:rPr kumimoji="1" lang="ja-JP" altLang="en-US" dirty="0"/>
              <a:t>４．ポートフォリオのリスク（⇒ポートフォリオの分散、標準偏差）</a:t>
            </a:r>
          </a:p>
        </p:txBody>
      </p:sp>
      <p:sp>
        <p:nvSpPr>
          <p:cNvPr id="4" name="テキスト ボックス 3">
            <a:extLst>
              <a:ext uri="{FF2B5EF4-FFF2-40B4-BE49-F238E27FC236}">
                <a16:creationId xmlns:a16="http://schemas.microsoft.com/office/drawing/2014/main" id="{CB8F0DC7-A078-66C0-BCC2-0E0B4E2F42E1}"/>
              </a:ext>
            </a:extLst>
          </p:cNvPr>
          <p:cNvSpPr txBox="1"/>
          <p:nvPr/>
        </p:nvSpPr>
        <p:spPr>
          <a:xfrm>
            <a:off x="263954" y="539014"/>
            <a:ext cx="11206914" cy="2585323"/>
          </a:xfrm>
          <a:prstGeom prst="rect">
            <a:avLst/>
          </a:prstGeom>
          <a:noFill/>
        </p:spPr>
        <p:txBody>
          <a:bodyPr wrap="none" rtlCol="0">
            <a:spAutoFit/>
          </a:bodyPr>
          <a:lstStyle/>
          <a:p>
            <a:r>
              <a:rPr kumimoji="1" lang="ja-JP" altLang="en-US" dirty="0"/>
              <a:t>ポートフォリオの分散　</a:t>
            </a:r>
            <a:r>
              <a:rPr kumimoji="1" lang="en-US" altLang="ja-JP" dirty="0"/>
              <a:t>V(Rp)</a:t>
            </a:r>
            <a:r>
              <a:rPr kumimoji="1" lang="ja-JP" altLang="en-US" dirty="0"/>
              <a:t>　前記２のケースの場合</a:t>
            </a:r>
            <a:endParaRPr kumimoji="1" lang="en-US" altLang="ja-JP" dirty="0"/>
          </a:p>
          <a:p>
            <a:r>
              <a:rPr kumimoji="1" lang="ja-JP" altLang="en-US" dirty="0"/>
              <a:t>　定義式：</a:t>
            </a:r>
            <a:r>
              <a:rPr kumimoji="1" lang="en-US" altLang="ja-JP" dirty="0"/>
              <a:t>V(Rp)</a:t>
            </a:r>
            <a:r>
              <a:rPr kumimoji="1" lang="ja-JP" altLang="en-US" dirty="0"/>
              <a:t>＝</a:t>
            </a:r>
            <a:r>
              <a:rPr kumimoji="1" lang="en-US" altLang="ja-JP" dirty="0"/>
              <a:t>Wa²V(Ra)</a:t>
            </a:r>
            <a:r>
              <a:rPr kumimoji="1" lang="ja-JP" altLang="en-US" dirty="0"/>
              <a:t>＋</a:t>
            </a:r>
            <a:r>
              <a:rPr kumimoji="1" lang="en-US" altLang="ja-JP" dirty="0"/>
              <a:t>Wb²</a:t>
            </a:r>
            <a:r>
              <a:rPr kumimoji="1" lang="ja-JP" altLang="en-US" dirty="0"/>
              <a:t>Ｖ</a:t>
            </a:r>
            <a:r>
              <a:rPr kumimoji="1" lang="en-US" altLang="ja-JP" dirty="0"/>
              <a:t>(Rb)</a:t>
            </a:r>
            <a:r>
              <a:rPr kumimoji="1" lang="ja-JP" altLang="en-US" dirty="0"/>
              <a:t>＋２</a:t>
            </a:r>
            <a:r>
              <a:rPr kumimoji="1" lang="en-US" altLang="ja-JP" dirty="0"/>
              <a:t>WaWbCov(Ra,Rb)</a:t>
            </a:r>
            <a:r>
              <a:rPr kumimoji="1" lang="ja-JP" altLang="en-US" dirty="0"/>
              <a:t>→</a:t>
            </a:r>
            <a:r>
              <a:rPr kumimoji="1" lang="en-US" altLang="ja-JP" dirty="0">
                <a:solidFill>
                  <a:srgbClr val="0070C0"/>
                </a:solidFill>
              </a:rPr>
              <a:t>(a+b)²=a²+b²+2ab</a:t>
            </a:r>
            <a:r>
              <a:rPr kumimoji="1" lang="ja-JP" altLang="en-US" dirty="0">
                <a:solidFill>
                  <a:srgbClr val="0070C0"/>
                </a:solidFill>
              </a:rPr>
              <a:t>のイメージ　</a:t>
            </a:r>
            <a:r>
              <a:rPr kumimoji="1" lang="ja-JP" altLang="en-US" dirty="0"/>
              <a:t>（注）</a:t>
            </a:r>
            <a:endParaRPr kumimoji="1" lang="en-US" altLang="ja-JP" dirty="0"/>
          </a:p>
          <a:p>
            <a:r>
              <a:rPr kumimoji="1" lang="ja-JP" altLang="en-US" dirty="0"/>
              <a:t>　　　　　　　  ＝</a:t>
            </a:r>
            <a:r>
              <a:rPr kumimoji="1" lang="en-US" altLang="ja-JP" u="sng" dirty="0"/>
              <a:t>Wa²V(Ra)</a:t>
            </a:r>
            <a:r>
              <a:rPr kumimoji="1" lang="ja-JP" altLang="en-US" dirty="0"/>
              <a:t>＋</a:t>
            </a:r>
            <a:r>
              <a:rPr kumimoji="1" lang="en-US" altLang="ja-JP" u="sng" dirty="0"/>
              <a:t>Wb²</a:t>
            </a:r>
            <a:r>
              <a:rPr kumimoji="1" lang="ja-JP" altLang="en-US" u="sng" dirty="0"/>
              <a:t>Ｖ</a:t>
            </a:r>
            <a:r>
              <a:rPr kumimoji="1" lang="en-US" altLang="ja-JP" u="sng" dirty="0"/>
              <a:t>(Rb)</a:t>
            </a:r>
            <a:r>
              <a:rPr kumimoji="1" lang="ja-JP" altLang="en-US" dirty="0"/>
              <a:t>＋</a:t>
            </a:r>
            <a:r>
              <a:rPr kumimoji="1" lang="ja-JP" altLang="en-US" u="sng" dirty="0"/>
              <a:t>２</a:t>
            </a:r>
            <a:r>
              <a:rPr kumimoji="1" lang="en-US" altLang="ja-JP" u="sng" dirty="0"/>
              <a:t>WaWb</a:t>
            </a:r>
            <a:r>
              <a:rPr kumimoji="1" lang="ja-JP" altLang="en-US" u="sng" dirty="0"/>
              <a:t>・</a:t>
            </a:r>
            <a:r>
              <a:rPr kumimoji="1" lang="en-US" altLang="ja-JP" u="sng" dirty="0"/>
              <a:t>ρ(a,b)</a:t>
            </a:r>
            <a:r>
              <a:rPr kumimoji="1" lang="ja-JP" altLang="en-US" u="sng" dirty="0"/>
              <a:t>・</a:t>
            </a:r>
            <a:r>
              <a:rPr kumimoji="1" lang="en-US" altLang="ja-JP" u="sng" dirty="0"/>
              <a:t>σaσb</a:t>
            </a:r>
            <a:r>
              <a:rPr kumimoji="1" lang="ja-JP" altLang="en-US" dirty="0"/>
              <a:t>　　</a:t>
            </a:r>
            <a:r>
              <a:rPr kumimoji="1" lang="en-US" altLang="ja-JP" dirty="0"/>
              <a:t>Cov(Ra,Rb)=ρ(a,b)</a:t>
            </a:r>
            <a:r>
              <a:rPr kumimoji="1" lang="ja-JP" altLang="en-US" dirty="0"/>
              <a:t>・</a:t>
            </a:r>
            <a:r>
              <a:rPr kumimoji="1" lang="en-US" altLang="ja-JP" dirty="0"/>
              <a:t>σaσb</a:t>
            </a:r>
            <a:r>
              <a:rPr kumimoji="1" lang="ja-JP" altLang="en-US" dirty="0"/>
              <a:t>を代入　</a:t>
            </a:r>
            <a:endParaRPr kumimoji="1" lang="en-US" altLang="ja-JP" dirty="0"/>
          </a:p>
          <a:p>
            <a:r>
              <a:rPr kumimoji="1" lang="ja-JP" altLang="en-US" dirty="0"/>
              <a:t>　　　　　　　　　　↓　　　　　↓　　　　　　　↓</a:t>
            </a:r>
            <a:endParaRPr kumimoji="1" lang="en-US" altLang="ja-JP" dirty="0"/>
          </a:p>
          <a:p>
            <a:r>
              <a:rPr kumimoji="1" lang="ja-JP" altLang="en-US" dirty="0"/>
              <a:t>　　　株式</a:t>
            </a:r>
            <a:r>
              <a:rPr kumimoji="1" lang="en-US" altLang="ja-JP" dirty="0"/>
              <a:t>A</a:t>
            </a:r>
            <a:r>
              <a:rPr kumimoji="1" lang="ja-JP" altLang="en-US" dirty="0"/>
              <a:t>のリスク部分　　株式</a:t>
            </a:r>
            <a:r>
              <a:rPr kumimoji="1" lang="en-US" altLang="ja-JP" dirty="0"/>
              <a:t>B</a:t>
            </a:r>
            <a:r>
              <a:rPr kumimoji="1" lang="ja-JP" altLang="en-US" dirty="0"/>
              <a:t>のリスク部分　　</a:t>
            </a:r>
            <a:r>
              <a:rPr kumimoji="1" lang="en-US" altLang="ja-JP" dirty="0">
                <a:solidFill>
                  <a:srgbClr val="FF0000"/>
                </a:solidFill>
              </a:rPr>
              <a:t>A</a:t>
            </a:r>
            <a:r>
              <a:rPr kumimoji="1" lang="ja-JP" altLang="en-US" dirty="0">
                <a:solidFill>
                  <a:srgbClr val="FF0000"/>
                </a:solidFill>
              </a:rPr>
              <a:t>と</a:t>
            </a:r>
            <a:r>
              <a:rPr kumimoji="1" lang="en-US" altLang="ja-JP" dirty="0">
                <a:solidFill>
                  <a:srgbClr val="FF0000"/>
                </a:solidFill>
              </a:rPr>
              <a:t>B</a:t>
            </a:r>
            <a:r>
              <a:rPr kumimoji="1" lang="ja-JP" altLang="en-US" dirty="0">
                <a:solidFill>
                  <a:srgbClr val="FF0000"/>
                </a:solidFill>
              </a:rPr>
              <a:t>の相関関係によるリスク調整部分</a:t>
            </a:r>
            <a:endParaRPr kumimoji="1" lang="en-US" altLang="ja-JP" dirty="0">
              <a:solidFill>
                <a:srgbClr val="FF0000"/>
              </a:solidFill>
            </a:endParaRPr>
          </a:p>
          <a:p>
            <a:r>
              <a:rPr kumimoji="1" lang="ja-JP" altLang="en-US" dirty="0">
                <a:solidFill>
                  <a:srgbClr val="FF0000"/>
                </a:solidFill>
              </a:rPr>
              <a:t>　　　　　　　　　　　　　　　　　　　　　　　　　　</a:t>
            </a:r>
            <a:r>
              <a:rPr kumimoji="1" lang="ja-JP" altLang="en-US" dirty="0"/>
              <a:t>↓</a:t>
            </a:r>
            <a:endParaRPr kumimoji="1" lang="en-US" altLang="ja-JP" dirty="0"/>
          </a:p>
          <a:p>
            <a:r>
              <a:rPr kumimoji="1" lang="ja-JP" altLang="en-US" dirty="0"/>
              <a:t>　　　　　　　　　　　　　　　　　　　　　　　　相関係数がマイナスの場合は</a:t>
            </a:r>
            <a:r>
              <a:rPr kumimoji="1" lang="en-US" altLang="ja-JP" dirty="0"/>
              <a:t>V(Rp)</a:t>
            </a:r>
            <a:r>
              <a:rPr kumimoji="1" lang="ja-JP" altLang="en-US" dirty="0"/>
              <a:t>はその分減少</a:t>
            </a:r>
            <a:endParaRPr kumimoji="1" lang="en-US" altLang="ja-JP" dirty="0"/>
          </a:p>
          <a:p>
            <a:r>
              <a:rPr kumimoji="1" lang="ja-JP" altLang="en-US" dirty="0"/>
              <a:t>　　　　　　　　　　　　　　　　　　　　　　　　　　↓</a:t>
            </a:r>
            <a:endParaRPr kumimoji="1" lang="en-US" altLang="ja-JP" dirty="0"/>
          </a:p>
          <a:p>
            <a:r>
              <a:rPr kumimoji="1" lang="ja-JP" altLang="en-US" dirty="0"/>
              <a:t>　　　　　　　　　　　　　　　　　　　　　　　　ポートフォリオによるリスク軽減効果</a:t>
            </a:r>
          </a:p>
        </p:txBody>
      </p:sp>
      <p:sp>
        <p:nvSpPr>
          <p:cNvPr id="5" name="矢印: 右 4">
            <a:extLst>
              <a:ext uri="{FF2B5EF4-FFF2-40B4-BE49-F238E27FC236}">
                <a16:creationId xmlns:a16="http://schemas.microsoft.com/office/drawing/2014/main" id="{EBB6425C-12B9-1A2C-ECE5-395C170B190D}"/>
              </a:ext>
            </a:extLst>
          </p:cNvPr>
          <p:cNvSpPr/>
          <p:nvPr/>
        </p:nvSpPr>
        <p:spPr>
          <a:xfrm flipH="1" flipV="1">
            <a:off x="7340471" y="1200750"/>
            <a:ext cx="244236" cy="13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53A97B0-B2EB-9E39-401C-F090DB977E5B}"/>
              </a:ext>
            </a:extLst>
          </p:cNvPr>
          <p:cNvSpPr txBox="1"/>
          <p:nvPr/>
        </p:nvSpPr>
        <p:spPr>
          <a:xfrm>
            <a:off x="177327" y="3244334"/>
            <a:ext cx="12026049" cy="3416320"/>
          </a:xfrm>
          <a:prstGeom prst="rect">
            <a:avLst/>
          </a:prstGeom>
          <a:noFill/>
        </p:spPr>
        <p:txBody>
          <a:bodyPr wrap="none" rtlCol="0">
            <a:spAutoFit/>
          </a:bodyPr>
          <a:lstStyle/>
          <a:p>
            <a:endParaRPr kumimoji="1" lang="en-US" altLang="ja-JP" dirty="0"/>
          </a:p>
          <a:p>
            <a:r>
              <a:rPr kumimoji="1" lang="ja-JP" altLang="en-US" dirty="0"/>
              <a:t>　　以上の</a:t>
            </a:r>
            <a:r>
              <a:rPr kumimoji="1" lang="ja-JP" altLang="en-US" b="1" dirty="0"/>
              <a:t>平均、分散、標準偏差、共分散、相関係数</a:t>
            </a:r>
            <a:r>
              <a:rPr kumimoji="1" lang="ja-JP" altLang="en-US" dirty="0"/>
              <a:t>はすべて以下の</a:t>
            </a:r>
            <a:r>
              <a:rPr kumimoji="1" lang="en-US" altLang="ja-JP" dirty="0"/>
              <a:t>EXCEL</a:t>
            </a:r>
            <a:r>
              <a:rPr kumimoji="1" lang="ja-JP" altLang="en-US" dirty="0"/>
              <a:t>関数で計算できる</a:t>
            </a:r>
            <a:endParaRPr kumimoji="1" lang="en-US" altLang="ja-JP" dirty="0"/>
          </a:p>
          <a:p>
            <a:endParaRPr kumimoji="1" lang="en-US" altLang="ja-JP" dirty="0"/>
          </a:p>
          <a:p>
            <a:r>
              <a:rPr kumimoji="1" lang="ja-JP" altLang="en-US" dirty="0"/>
              <a:t>　　　　平均　　：＝</a:t>
            </a:r>
            <a:r>
              <a:rPr kumimoji="1" lang="en-US" altLang="ja-JP" dirty="0"/>
              <a:t>AVARAGE</a:t>
            </a:r>
            <a:r>
              <a:rPr kumimoji="1" lang="ja-JP" altLang="en-US" dirty="0"/>
              <a:t>（計算したいデータのセル）</a:t>
            </a:r>
            <a:endParaRPr kumimoji="1" lang="en-US" altLang="ja-JP"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　　　　分散　　：＝</a:t>
            </a:r>
            <a:r>
              <a:rPr kumimoji="1" lang="en-US" altLang="ja-JP" dirty="0"/>
              <a:t>VAR.P</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（計算したいデータのセル）</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　　　　標準偏差：＝</a:t>
            </a:r>
            <a:r>
              <a:rPr kumimoji="1" lang="en-US" altLang="ja-JP" dirty="0"/>
              <a:t>STDEV.P</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（計算したいデータのセル）</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a:defRPr/>
            </a:pPr>
            <a:r>
              <a:rPr kumimoji="1" lang="ja-JP" altLang="en-US" dirty="0">
                <a:solidFill>
                  <a:prstClr val="black"/>
                </a:solidFill>
                <a:latin typeface="Trebuchet MS" panose="020B0603020202020204"/>
                <a:ea typeface="メイリオ" panose="020B0604030504040204" pitchFamily="50" charset="-128"/>
              </a:rPr>
              <a:t>　　　　共分散　：＝</a:t>
            </a:r>
            <a:r>
              <a:rPr kumimoji="1" lang="en-US" altLang="ja-JP" dirty="0">
                <a:solidFill>
                  <a:prstClr val="black"/>
                </a:solidFill>
                <a:latin typeface="Trebuchet MS" panose="020B0603020202020204"/>
                <a:ea typeface="メイリオ" panose="020B0604030504040204" pitchFamily="50" charset="-128"/>
              </a:rPr>
              <a:t>COVAR</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（計算したいデータのセル）</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相関係数：＝</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CORREL</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（計算したいデータのセル）</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ja-JP" altLang="en-US" dirty="0"/>
              <a:t>（注）このポートフォリオの分散の式の導出は覚える必要はな</a:t>
            </a:r>
            <a:r>
              <a:rPr kumimoji="1" lang="en-US" altLang="ja-JP" dirty="0"/>
              <a:t> </a:t>
            </a:r>
            <a:r>
              <a:rPr kumimoji="1" lang="ja-JP" altLang="en-US" dirty="0"/>
              <a:t>いが、興味のある方はテキスト末尾の（参考</a:t>
            </a:r>
            <a:r>
              <a:rPr kumimoji="1" lang="en-US" altLang="ja-JP" dirty="0"/>
              <a:t>2</a:t>
            </a:r>
            <a:r>
              <a:rPr kumimoji="1" lang="ja-JP" altLang="en-US" dirty="0"/>
              <a:t>）を</a:t>
            </a:r>
            <a:endParaRPr kumimoji="1" lang="en-US" altLang="ja-JP" dirty="0"/>
          </a:p>
          <a:p>
            <a:r>
              <a:rPr kumimoji="1" lang="ja-JP" altLang="en-US" dirty="0"/>
              <a:t>　　　参照</a:t>
            </a:r>
            <a:r>
              <a:rPr kumimoji="1" lang="en-US" altLang="ja-JP" dirty="0"/>
              <a:t> </a:t>
            </a:r>
            <a:r>
              <a:rPr kumimoji="1" lang="ja-JP" altLang="en-US" dirty="0"/>
              <a:t>されたい</a:t>
            </a:r>
            <a:r>
              <a:rPr kumimoji="1" lang="en-US" altLang="ja-JP" dirty="0"/>
              <a:t>  </a:t>
            </a:r>
          </a:p>
          <a:p>
            <a:r>
              <a:rPr kumimoji="1" lang="ja-JP" altLang="en-US" dirty="0"/>
              <a:t>　　　</a:t>
            </a:r>
          </a:p>
        </p:txBody>
      </p:sp>
    </p:spTree>
    <p:extLst>
      <p:ext uri="{BB962C8B-B14F-4D97-AF65-F5344CB8AC3E}">
        <p14:creationId xmlns:p14="http://schemas.microsoft.com/office/powerpoint/2010/main" val="315383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ECA9E4-A58B-B287-33B8-9CD4D7923F45}"/>
              </a:ext>
            </a:extLst>
          </p:cNvPr>
          <p:cNvSpPr>
            <a:spLocks noGrp="1"/>
          </p:cNvSpPr>
          <p:nvPr>
            <p:ph type="sldNum" sz="quarter" idx="12"/>
          </p:nvPr>
        </p:nvSpPr>
        <p:spPr/>
        <p:txBody>
          <a:bodyPr/>
          <a:lstStyle/>
          <a:p>
            <a:fld id="{CC3F5F92-7E6B-4A96-A0F8-4CF1215E0794}" type="slidenum">
              <a:rPr kumimoji="1" lang="ja-JP" altLang="en-US" smtClean="0"/>
              <a:t>11</a:t>
            </a:fld>
            <a:endParaRPr kumimoji="1" lang="ja-JP" altLang="en-US"/>
          </a:p>
        </p:txBody>
      </p:sp>
      <p:graphicFrame>
        <p:nvGraphicFramePr>
          <p:cNvPr id="3" name="オブジェクト 2">
            <a:extLst>
              <a:ext uri="{FF2B5EF4-FFF2-40B4-BE49-F238E27FC236}">
                <a16:creationId xmlns:a16="http://schemas.microsoft.com/office/drawing/2014/main" id="{C04E3B4D-1DAB-FFB8-054B-0912BF58D37C}"/>
              </a:ext>
            </a:extLst>
          </p:cNvPr>
          <p:cNvGraphicFramePr>
            <a:graphicFrameLocks noChangeAspect="1"/>
          </p:cNvGraphicFramePr>
          <p:nvPr>
            <p:extLst>
              <p:ext uri="{D42A27DB-BD31-4B8C-83A1-F6EECF244321}">
                <p14:modId xmlns:p14="http://schemas.microsoft.com/office/powerpoint/2010/main" val="2831994281"/>
              </p:ext>
            </p:extLst>
          </p:nvPr>
        </p:nvGraphicFramePr>
        <p:xfrm>
          <a:off x="904875" y="969963"/>
          <a:ext cx="10463213" cy="4356100"/>
        </p:xfrm>
        <a:graphic>
          <a:graphicData uri="http://schemas.openxmlformats.org/presentationml/2006/ole">
            <mc:AlternateContent xmlns:mc="http://schemas.openxmlformats.org/markup-compatibility/2006">
              <mc:Choice xmlns:v="urn:schemas-microsoft-com:vml" Requires="v">
                <p:oleObj name="Worksheet" r:id="rId2" imgW="6038788" imgH="2908344" progId="Excel.Sheet.12">
                  <p:embed/>
                </p:oleObj>
              </mc:Choice>
              <mc:Fallback>
                <p:oleObj name="Worksheet" r:id="rId2" imgW="6038788" imgH="2908344" progId="Excel.Sheet.12">
                  <p:embed/>
                  <p:pic>
                    <p:nvPicPr>
                      <p:cNvPr id="3" name="オブジェクト 2">
                        <a:extLst>
                          <a:ext uri="{FF2B5EF4-FFF2-40B4-BE49-F238E27FC236}">
                            <a16:creationId xmlns:a16="http://schemas.microsoft.com/office/drawing/2014/main" id="{C04E3B4D-1DAB-FFB8-054B-0912BF58D37C}"/>
                          </a:ext>
                        </a:extLst>
                      </p:cNvPr>
                      <p:cNvPicPr/>
                      <p:nvPr/>
                    </p:nvPicPr>
                    <p:blipFill>
                      <a:blip r:embed="rId3"/>
                      <a:stretch>
                        <a:fillRect/>
                      </a:stretch>
                    </p:blipFill>
                    <p:spPr>
                      <a:xfrm>
                        <a:off x="904875" y="969963"/>
                        <a:ext cx="10463213" cy="4356100"/>
                      </a:xfrm>
                      <a:prstGeom prst="rect">
                        <a:avLst/>
                      </a:prstGeom>
                    </p:spPr>
                  </p:pic>
                </p:oleObj>
              </mc:Fallback>
            </mc:AlternateContent>
          </a:graphicData>
        </a:graphic>
      </p:graphicFrame>
      <p:sp>
        <p:nvSpPr>
          <p:cNvPr id="4" name="テキスト ボックス 3">
            <a:extLst>
              <a:ext uri="{FF2B5EF4-FFF2-40B4-BE49-F238E27FC236}">
                <a16:creationId xmlns:a16="http://schemas.microsoft.com/office/drawing/2014/main" id="{F673A3DB-12A3-E522-AF32-546B8D6F68F3}"/>
              </a:ext>
            </a:extLst>
          </p:cNvPr>
          <p:cNvSpPr txBox="1"/>
          <p:nvPr/>
        </p:nvSpPr>
        <p:spPr>
          <a:xfrm>
            <a:off x="213360" y="46304"/>
            <a:ext cx="12096581" cy="923330"/>
          </a:xfrm>
          <a:prstGeom prst="rect">
            <a:avLst/>
          </a:prstGeom>
          <a:noFill/>
        </p:spPr>
        <p:txBody>
          <a:bodyPr wrap="none" rtlCol="0">
            <a:spAutoFit/>
          </a:bodyPr>
          <a:lstStyle/>
          <a:p>
            <a:r>
              <a:rPr kumimoji="1" lang="ja-JP" altLang="en-US" dirty="0"/>
              <a:t>５．ケーススタディ</a:t>
            </a:r>
            <a:endParaRPr kumimoji="1" lang="en-US" altLang="ja-JP" dirty="0"/>
          </a:p>
          <a:p>
            <a:r>
              <a:rPr kumimoji="1" lang="ja-JP" altLang="en-US" dirty="0"/>
              <a:t>　　下記の表は</a:t>
            </a:r>
            <a:r>
              <a:rPr kumimoji="1" lang="en-US" altLang="ja-JP" dirty="0"/>
              <a:t>10</a:t>
            </a:r>
            <a:r>
              <a:rPr kumimoji="1" lang="ja-JP" altLang="en-US" dirty="0"/>
              <a:t>年間のコカコーラ株と</a:t>
            </a:r>
            <a:r>
              <a:rPr kumimoji="1" lang="en-US" altLang="ja-JP" dirty="0"/>
              <a:t>IBM</a:t>
            </a:r>
            <a:r>
              <a:rPr kumimoji="1" lang="ja-JP" altLang="en-US" dirty="0"/>
              <a:t>株の年次の収益率から期待収益率（平均リターン）、分散、標準偏差、</a:t>
            </a:r>
            <a:endParaRPr kumimoji="1" lang="en-US" altLang="ja-JP" dirty="0"/>
          </a:p>
          <a:p>
            <a:r>
              <a:rPr kumimoji="1" lang="ja-JP" altLang="en-US" dirty="0"/>
              <a:t>　　相関係数等を</a:t>
            </a:r>
            <a:r>
              <a:rPr kumimoji="1" lang="en-US" altLang="ja-JP" dirty="0"/>
              <a:t>Excel</a:t>
            </a:r>
            <a:r>
              <a:rPr kumimoji="1" lang="ja-JP" altLang="en-US" dirty="0"/>
              <a:t>表で計算したもの</a:t>
            </a:r>
          </a:p>
        </p:txBody>
      </p:sp>
      <p:sp>
        <p:nvSpPr>
          <p:cNvPr id="6" name="テキスト ボックス 5">
            <a:extLst>
              <a:ext uri="{FF2B5EF4-FFF2-40B4-BE49-F238E27FC236}">
                <a16:creationId xmlns:a16="http://schemas.microsoft.com/office/drawing/2014/main" id="{FC63F39A-AA6F-7BDE-1807-9C17060520CD}"/>
              </a:ext>
            </a:extLst>
          </p:cNvPr>
          <p:cNvSpPr txBox="1"/>
          <p:nvPr/>
        </p:nvSpPr>
        <p:spPr>
          <a:xfrm>
            <a:off x="549708" y="5422475"/>
            <a:ext cx="1107996" cy="369332"/>
          </a:xfrm>
          <a:prstGeom prst="rect">
            <a:avLst/>
          </a:prstGeom>
          <a:noFill/>
        </p:spPr>
        <p:txBody>
          <a:bodyPr wrap="none" rtlCol="0">
            <a:spAutoFit/>
          </a:bodyPr>
          <a:lstStyle/>
          <a:p>
            <a:r>
              <a:rPr kumimoji="1" lang="ja-JP" altLang="en-US" dirty="0"/>
              <a:t>上記から</a:t>
            </a:r>
          </a:p>
        </p:txBody>
      </p:sp>
      <p:pic>
        <p:nvPicPr>
          <p:cNvPr id="5" name="図 4">
            <a:extLst>
              <a:ext uri="{FF2B5EF4-FFF2-40B4-BE49-F238E27FC236}">
                <a16:creationId xmlns:a16="http://schemas.microsoft.com/office/drawing/2014/main" id="{987AB705-3F1F-A854-1A6E-4AB8B527315B}"/>
              </a:ext>
            </a:extLst>
          </p:cNvPr>
          <p:cNvPicPr>
            <a:picLocks noChangeAspect="1"/>
          </p:cNvPicPr>
          <p:nvPr/>
        </p:nvPicPr>
        <p:blipFill>
          <a:blip r:embed="rId4"/>
          <a:stretch>
            <a:fillRect/>
          </a:stretch>
        </p:blipFill>
        <p:spPr>
          <a:xfrm>
            <a:off x="1231627" y="5746468"/>
            <a:ext cx="5970905" cy="1065228"/>
          </a:xfrm>
          <a:prstGeom prst="rect">
            <a:avLst/>
          </a:prstGeom>
        </p:spPr>
      </p:pic>
      <p:sp>
        <p:nvSpPr>
          <p:cNvPr id="7" name="テキスト ボックス 6">
            <a:extLst>
              <a:ext uri="{FF2B5EF4-FFF2-40B4-BE49-F238E27FC236}">
                <a16:creationId xmlns:a16="http://schemas.microsoft.com/office/drawing/2014/main" id="{84333E0B-0935-D497-AE34-A7A6C4C3C61B}"/>
              </a:ext>
            </a:extLst>
          </p:cNvPr>
          <p:cNvSpPr txBox="1"/>
          <p:nvPr/>
        </p:nvSpPr>
        <p:spPr>
          <a:xfrm>
            <a:off x="7202532" y="6503919"/>
            <a:ext cx="5211683" cy="307777"/>
          </a:xfrm>
          <a:prstGeom prst="rect">
            <a:avLst/>
          </a:prstGeom>
          <a:noFill/>
        </p:spPr>
        <p:txBody>
          <a:bodyPr wrap="none" rtlCol="0">
            <a:spAutoFit/>
          </a:bodyPr>
          <a:lstStyle/>
          <a:p>
            <a:r>
              <a:rPr kumimoji="1" lang="ja-JP" altLang="en-US" sz="1400" dirty="0"/>
              <a:t>出典：石野裕一「道具としてのファイナンス」より筆者加筆</a:t>
            </a:r>
          </a:p>
        </p:txBody>
      </p:sp>
    </p:spTree>
    <p:extLst>
      <p:ext uri="{BB962C8B-B14F-4D97-AF65-F5344CB8AC3E}">
        <p14:creationId xmlns:p14="http://schemas.microsoft.com/office/powerpoint/2010/main" val="232392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グラフ 2">
            <a:extLst>
              <a:ext uri="{FF2B5EF4-FFF2-40B4-BE49-F238E27FC236}">
                <a16:creationId xmlns:a16="http://schemas.microsoft.com/office/drawing/2014/main" id="{00000000-0008-0000-1200-0000016C0000}"/>
              </a:ext>
            </a:extLst>
          </p:cNvPr>
          <p:cNvGraphicFramePr>
            <a:graphicFrameLocks/>
          </p:cNvGraphicFramePr>
          <p:nvPr>
            <p:extLst>
              <p:ext uri="{D42A27DB-BD31-4B8C-83A1-F6EECF244321}">
                <p14:modId xmlns:p14="http://schemas.microsoft.com/office/powerpoint/2010/main" val="330863838"/>
              </p:ext>
            </p:extLst>
          </p:nvPr>
        </p:nvGraphicFramePr>
        <p:xfrm>
          <a:off x="7803641" y="678462"/>
          <a:ext cx="4179812" cy="27002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オブジェクト 3">
            <a:extLst>
              <a:ext uri="{FF2B5EF4-FFF2-40B4-BE49-F238E27FC236}">
                <a16:creationId xmlns:a16="http://schemas.microsoft.com/office/drawing/2014/main" id="{AAAA38FD-5251-EEF2-5616-B6D3FC79EAC0}"/>
              </a:ext>
            </a:extLst>
          </p:cNvPr>
          <p:cNvGraphicFramePr>
            <a:graphicFrameLocks noChangeAspect="1"/>
          </p:cNvGraphicFramePr>
          <p:nvPr>
            <p:extLst>
              <p:ext uri="{D42A27DB-BD31-4B8C-83A1-F6EECF244321}">
                <p14:modId xmlns:p14="http://schemas.microsoft.com/office/powerpoint/2010/main" val="3267896260"/>
              </p:ext>
            </p:extLst>
          </p:nvPr>
        </p:nvGraphicFramePr>
        <p:xfrm>
          <a:off x="667786" y="658961"/>
          <a:ext cx="6435657" cy="2700255"/>
        </p:xfrm>
        <a:graphic>
          <a:graphicData uri="http://schemas.openxmlformats.org/presentationml/2006/ole">
            <mc:AlternateContent xmlns:mc="http://schemas.openxmlformats.org/markup-compatibility/2006">
              <mc:Choice xmlns:v="urn:schemas-microsoft-com:vml" Requires="v">
                <p:oleObj name="Worksheet" r:id="rId3" imgW="6178464" imgH="1708194" progId="Excel.Sheet.12">
                  <p:embed/>
                </p:oleObj>
              </mc:Choice>
              <mc:Fallback>
                <p:oleObj name="Worksheet" r:id="rId3" imgW="6178464" imgH="1708194" progId="Excel.Sheet.12">
                  <p:embed/>
                  <p:pic>
                    <p:nvPicPr>
                      <p:cNvPr id="4" name="オブジェクト 3">
                        <a:extLst>
                          <a:ext uri="{FF2B5EF4-FFF2-40B4-BE49-F238E27FC236}">
                            <a16:creationId xmlns:a16="http://schemas.microsoft.com/office/drawing/2014/main" id="{AAAA38FD-5251-EEF2-5616-B6D3FC79EAC0}"/>
                          </a:ext>
                        </a:extLst>
                      </p:cNvPr>
                      <p:cNvPicPr/>
                      <p:nvPr/>
                    </p:nvPicPr>
                    <p:blipFill>
                      <a:blip r:embed="rId4"/>
                      <a:stretch>
                        <a:fillRect/>
                      </a:stretch>
                    </p:blipFill>
                    <p:spPr>
                      <a:xfrm>
                        <a:off x="667786" y="658961"/>
                        <a:ext cx="6435657" cy="2700255"/>
                      </a:xfrm>
                      <a:prstGeom prst="rect">
                        <a:avLst/>
                      </a:prstGeom>
                    </p:spPr>
                  </p:pic>
                </p:oleObj>
              </mc:Fallback>
            </mc:AlternateContent>
          </a:graphicData>
        </a:graphic>
      </p:graphicFrame>
      <p:sp>
        <p:nvSpPr>
          <p:cNvPr id="5" name="テキスト ボックス 4">
            <a:extLst>
              <a:ext uri="{FF2B5EF4-FFF2-40B4-BE49-F238E27FC236}">
                <a16:creationId xmlns:a16="http://schemas.microsoft.com/office/drawing/2014/main" id="{784CE1DF-915E-F25B-81E6-45CFA5546A0B}"/>
              </a:ext>
            </a:extLst>
          </p:cNvPr>
          <p:cNvSpPr txBox="1"/>
          <p:nvPr/>
        </p:nvSpPr>
        <p:spPr>
          <a:xfrm>
            <a:off x="269508" y="173255"/>
            <a:ext cx="11617283" cy="369332"/>
          </a:xfrm>
          <a:prstGeom prst="rect">
            <a:avLst/>
          </a:prstGeom>
          <a:noFill/>
        </p:spPr>
        <p:txBody>
          <a:bodyPr wrap="none" rtlCol="0">
            <a:spAutoFit/>
          </a:bodyPr>
          <a:lstStyle/>
          <a:p>
            <a:r>
              <a:rPr kumimoji="1" lang="ja-JP" altLang="en-US" dirty="0"/>
              <a:t>次に、この</a:t>
            </a:r>
            <a:r>
              <a:rPr kumimoji="1" lang="en-US" altLang="ja-JP" dirty="0"/>
              <a:t>2</a:t>
            </a:r>
            <a:r>
              <a:rPr kumimoji="1" lang="ja-JP" altLang="en-US" dirty="0"/>
              <a:t>社の株式でポートフォリオを組んだ場合のリターン（期待収益率）とリスク（標準偏差）を算出</a:t>
            </a:r>
          </a:p>
        </p:txBody>
      </p:sp>
      <p:graphicFrame>
        <p:nvGraphicFramePr>
          <p:cNvPr id="7" name="グラフ 6">
            <a:extLst>
              <a:ext uri="{FF2B5EF4-FFF2-40B4-BE49-F238E27FC236}">
                <a16:creationId xmlns:a16="http://schemas.microsoft.com/office/drawing/2014/main" id="{00000000-0008-0000-1300-000001700000}"/>
              </a:ext>
            </a:extLst>
          </p:cNvPr>
          <p:cNvGraphicFramePr>
            <a:graphicFrameLocks/>
          </p:cNvGraphicFramePr>
          <p:nvPr>
            <p:extLst>
              <p:ext uri="{D42A27DB-BD31-4B8C-83A1-F6EECF244321}">
                <p14:modId xmlns:p14="http://schemas.microsoft.com/office/powerpoint/2010/main" val="3495089796"/>
              </p:ext>
            </p:extLst>
          </p:nvPr>
        </p:nvGraphicFramePr>
        <p:xfrm>
          <a:off x="7912794" y="3960213"/>
          <a:ext cx="4070659" cy="27245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オブジェクト 7">
            <a:extLst>
              <a:ext uri="{FF2B5EF4-FFF2-40B4-BE49-F238E27FC236}">
                <a16:creationId xmlns:a16="http://schemas.microsoft.com/office/drawing/2014/main" id="{4BC8260C-73AA-FCAF-C4E8-BA31BC09C5A4}"/>
              </a:ext>
            </a:extLst>
          </p:cNvPr>
          <p:cNvGraphicFramePr>
            <a:graphicFrameLocks noChangeAspect="1"/>
          </p:cNvGraphicFramePr>
          <p:nvPr>
            <p:extLst>
              <p:ext uri="{D42A27DB-BD31-4B8C-83A1-F6EECF244321}">
                <p14:modId xmlns:p14="http://schemas.microsoft.com/office/powerpoint/2010/main" val="1460287950"/>
              </p:ext>
            </p:extLst>
          </p:nvPr>
        </p:nvGraphicFramePr>
        <p:xfrm>
          <a:off x="675514" y="3647976"/>
          <a:ext cx="6731310" cy="3036770"/>
        </p:xfrm>
        <a:graphic>
          <a:graphicData uri="http://schemas.openxmlformats.org/presentationml/2006/ole">
            <mc:AlternateContent xmlns:mc="http://schemas.openxmlformats.org/markup-compatibility/2006">
              <mc:Choice xmlns:v="urn:schemas-microsoft-com:vml" Requires="v">
                <p:oleObj name="Worksheet" r:id="rId6" imgW="6051414" imgH="1860725" progId="Excel.Sheet.12">
                  <p:embed/>
                </p:oleObj>
              </mc:Choice>
              <mc:Fallback>
                <p:oleObj name="Worksheet" r:id="rId6" imgW="6051414" imgH="1860725" progId="Excel.Sheet.12">
                  <p:embed/>
                  <p:pic>
                    <p:nvPicPr>
                      <p:cNvPr id="8" name="オブジェクト 7">
                        <a:extLst>
                          <a:ext uri="{FF2B5EF4-FFF2-40B4-BE49-F238E27FC236}">
                            <a16:creationId xmlns:a16="http://schemas.microsoft.com/office/drawing/2014/main" id="{4BC8260C-73AA-FCAF-C4E8-BA31BC09C5A4}"/>
                          </a:ext>
                        </a:extLst>
                      </p:cNvPr>
                      <p:cNvPicPr/>
                      <p:nvPr/>
                    </p:nvPicPr>
                    <p:blipFill>
                      <a:blip r:embed="rId7"/>
                      <a:stretch>
                        <a:fillRect/>
                      </a:stretch>
                    </p:blipFill>
                    <p:spPr>
                      <a:xfrm>
                        <a:off x="675514" y="3647976"/>
                        <a:ext cx="6731310" cy="3036770"/>
                      </a:xfrm>
                      <a:prstGeom prst="rect">
                        <a:avLst/>
                      </a:prstGeom>
                    </p:spPr>
                  </p:pic>
                </p:oleObj>
              </mc:Fallback>
            </mc:AlternateContent>
          </a:graphicData>
        </a:graphic>
      </p:graphicFrame>
      <p:cxnSp>
        <p:nvCxnSpPr>
          <p:cNvPr id="10" name="直線矢印コネクタ 9">
            <a:extLst>
              <a:ext uri="{FF2B5EF4-FFF2-40B4-BE49-F238E27FC236}">
                <a16:creationId xmlns:a16="http://schemas.microsoft.com/office/drawing/2014/main" id="{1911D66B-ED9F-C3A2-1481-CA4F89E1614D}"/>
              </a:ext>
            </a:extLst>
          </p:cNvPr>
          <p:cNvCxnSpPr/>
          <p:nvPr/>
        </p:nvCxnSpPr>
        <p:spPr>
          <a:xfrm flipH="1">
            <a:off x="10462660" y="4533499"/>
            <a:ext cx="125129" cy="1925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8A9D0F96-0B3F-5891-6C30-549935C6F37D}"/>
              </a:ext>
            </a:extLst>
          </p:cNvPr>
          <p:cNvCxnSpPr>
            <a:cxnSpLocks/>
          </p:cNvCxnSpPr>
          <p:nvPr/>
        </p:nvCxnSpPr>
        <p:spPr>
          <a:xfrm flipH="1" flipV="1">
            <a:off x="9663764" y="5034013"/>
            <a:ext cx="115503" cy="2884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144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682B9E7-C21E-601D-326F-1729DDB75FBE}"/>
              </a:ext>
            </a:extLst>
          </p:cNvPr>
          <p:cNvSpPr>
            <a:spLocks noGrp="1"/>
          </p:cNvSpPr>
          <p:nvPr>
            <p:ph type="sldNum" sz="quarter" idx="12"/>
          </p:nvPr>
        </p:nvSpPr>
        <p:spPr/>
        <p:txBody>
          <a:bodyPr/>
          <a:lstStyle/>
          <a:p>
            <a:fld id="{CC3F5F92-7E6B-4A96-A0F8-4CF1215E0794}" type="slidenum">
              <a:rPr kumimoji="1" lang="ja-JP" altLang="en-US" smtClean="0"/>
              <a:t>13</a:t>
            </a:fld>
            <a:endParaRPr kumimoji="1" lang="ja-JP" altLang="en-US"/>
          </a:p>
        </p:txBody>
      </p:sp>
      <p:graphicFrame>
        <p:nvGraphicFramePr>
          <p:cNvPr id="5" name="グラフ 4">
            <a:extLst>
              <a:ext uri="{FF2B5EF4-FFF2-40B4-BE49-F238E27FC236}">
                <a16:creationId xmlns:a16="http://schemas.microsoft.com/office/drawing/2014/main" id="{00000000-0008-0000-1500-0000017C0000}"/>
              </a:ext>
            </a:extLst>
          </p:cNvPr>
          <p:cNvGraphicFramePr>
            <a:graphicFrameLocks/>
          </p:cNvGraphicFramePr>
          <p:nvPr>
            <p:extLst>
              <p:ext uri="{D42A27DB-BD31-4B8C-83A1-F6EECF244321}">
                <p14:modId xmlns:p14="http://schemas.microsoft.com/office/powerpoint/2010/main" val="3636811682"/>
              </p:ext>
            </p:extLst>
          </p:nvPr>
        </p:nvGraphicFramePr>
        <p:xfrm>
          <a:off x="6163465" y="721543"/>
          <a:ext cx="5916240" cy="3609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表 6">
            <a:extLst>
              <a:ext uri="{FF2B5EF4-FFF2-40B4-BE49-F238E27FC236}">
                <a16:creationId xmlns:a16="http://schemas.microsoft.com/office/drawing/2014/main" id="{91302F05-7100-8905-9505-72CC54F81212}"/>
              </a:ext>
            </a:extLst>
          </p:cNvPr>
          <p:cNvGraphicFramePr>
            <a:graphicFrameLocks noGrp="1"/>
          </p:cNvGraphicFramePr>
          <p:nvPr>
            <p:extLst>
              <p:ext uri="{D42A27DB-BD31-4B8C-83A1-F6EECF244321}">
                <p14:modId xmlns:p14="http://schemas.microsoft.com/office/powerpoint/2010/main" val="402578835"/>
              </p:ext>
            </p:extLst>
          </p:nvPr>
        </p:nvGraphicFramePr>
        <p:xfrm>
          <a:off x="221382" y="721541"/>
          <a:ext cx="5611527" cy="3609823"/>
        </p:xfrm>
        <a:graphic>
          <a:graphicData uri="http://schemas.openxmlformats.org/drawingml/2006/table">
            <a:tbl>
              <a:tblPr/>
              <a:tblGrid>
                <a:gridCol w="1626067">
                  <a:extLst>
                    <a:ext uri="{9D8B030D-6E8A-4147-A177-3AD203B41FA5}">
                      <a16:colId xmlns:a16="http://schemas.microsoft.com/office/drawing/2014/main" val="1040298304"/>
                    </a:ext>
                  </a:extLst>
                </a:gridCol>
                <a:gridCol w="1036220">
                  <a:extLst>
                    <a:ext uri="{9D8B030D-6E8A-4147-A177-3AD203B41FA5}">
                      <a16:colId xmlns:a16="http://schemas.microsoft.com/office/drawing/2014/main" val="2004835983"/>
                    </a:ext>
                  </a:extLst>
                </a:gridCol>
                <a:gridCol w="828976">
                  <a:extLst>
                    <a:ext uri="{9D8B030D-6E8A-4147-A177-3AD203B41FA5}">
                      <a16:colId xmlns:a16="http://schemas.microsoft.com/office/drawing/2014/main" val="2683456858"/>
                    </a:ext>
                  </a:extLst>
                </a:gridCol>
                <a:gridCol w="972452">
                  <a:extLst>
                    <a:ext uri="{9D8B030D-6E8A-4147-A177-3AD203B41FA5}">
                      <a16:colId xmlns:a16="http://schemas.microsoft.com/office/drawing/2014/main" val="861036020"/>
                    </a:ext>
                  </a:extLst>
                </a:gridCol>
                <a:gridCol w="1147812">
                  <a:extLst>
                    <a:ext uri="{9D8B030D-6E8A-4147-A177-3AD203B41FA5}">
                      <a16:colId xmlns:a16="http://schemas.microsoft.com/office/drawing/2014/main" val="2853037378"/>
                    </a:ext>
                  </a:extLst>
                </a:gridCol>
              </a:tblGrid>
              <a:tr h="1408711">
                <a:tc>
                  <a:txBody>
                    <a:bodyPr/>
                    <a:lstStyle/>
                    <a:p>
                      <a:pPr algn="ctr" fontAlgn="ctr"/>
                      <a:r>
                        <a:rPr lang="ja-JP" altLang="en-US" sz="1000" b="1" i="0" u="none" strike="noStrike">
                          <a:effectLst/>
                          <a:latin typeface="ＭＳ Ｐゴシック" panose="020B0600070205080204" pitchFamily="50" charset="-128"/>
                          <a:ea typeface="ＭＳ Ｐゴシック" panose="020B0600070205080204" pitchFamily="50" charset="-128"/>
                        </a:rPr>
                        <a:t>コカコーラの</a:t>
                      </a:r>
                      <a:br>
                        <a:rPr lang="ja-JP" altLang="en-US" sz="1000" b="1" i="0" u="none" strike="noStrike">
                          <a:effectLst/>
                          <a:latin typeface="ＭＳ Ｐゴシック" panose="020B0600070205080204" pitchFamily="50" charset="-128"/>
                          <a:ea typeface="ＭＳ Ｐゴシック" panose="020B0600070205080204" pitchFamily="50" charset="-128"/>
                        </a:rPr>
                      </a:br>
                      <a:r>
                        <a:rPr lang="ja-JP" altLang="en-US" sz="1000" b="1" i="0" u="none" strike="noStrike">
                          <a:effectLst/>
                          <a:latin typeface="ＭＳ Ｐゴシック" panose="020B0600070205080204" pitchFamily="50" charset="-128"/>
                          <a:ea typeface="ＭＳ Ｐゴシック" panose="020B0600070205080204" pitchFamily="50" charset="-128"/>
                        </a:rPr>
                        <a:t>組み入れ比率</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ja-JP" sz="1000" b="1" i="0" u="none" strike="noStrike" dirty="0">
                          <a:effectLst/>
                          <a:latin typeface="ＭＳ Ｐゴシック" panose="020B0600070205080204" pitchFamily="50" charset="-128"/>
                          <a:ea typeface="ＭＳ Ｐゴシック" panose="020B0600070205080204" pitchFamily="50" charset="-128"/>
                        </a:rPr>
                        <a:t>IBM</a:t>
                      </a:r>
                      <a:r>
                        <a:rPr lang="ja-JP" altLang="en-US" sz="1000" b="1" i="0" u="none" strike="noStrike">
                          <a:effectLst/>
                          <a:latin typeface="ＭＳ Ｐゴシック" panose="020B0600070205080204" pitchFamily="50" charset="-128"/>
                          <a:ea typeface="ＭＳ Ｐゴシック" panose="020B0600070205080204" pitchFamily="50" charset="-128"/>
                        </a:rPr>
                        <a:t>の</a:t>
                      </a:r>
                      <a:br>
                        <a:rPr lang="ja-JP" altLang="en-US" sz="1000" b="1" i="0" u="none" strike="noStrike">
                          <a:effectLst/>
                          <a:latin typeface="ＭＳ Ｐゴシック" panose="020B0600070205080204" pitchFamily="50" charset="-128"/>
                          <a:ea typeface="ＭＳ Ｐゴシック" panose="020B0600070205080204" pitchFamily="50" charset="-128"/>
                        </a:rPr>
                      </a:br>
                      <a:r>
                        <a:rPr lang="ja-JP" altLang="en-US" sz="1000" b="1" i="0" u="none" strike="noStrike">
                          <a:effectLst/>
                          <a:latin typeface="ＭＳ Ｐゴシック" panose="020B0600070205080204" pitchFamily="50" charset="-128"/>
                          <a:ea typeface="ＭＳ Ｐゴシック" panose="020B0600070205080204" pitchFamily="50" charset="-128"/>
                        </a:rPr>
                        <a:t>組み入れ比率</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000" b="1" i="0" u="none" strike="noStrike" dirty="0">
                          <a:effectLst/>
                          <a:latin typeface="ＭＳ Ｐゴシック" panose="020B0600070205080204" pitchFamily="50" charset="-128"/>
                          <a:ea typeface="ＭＳ Ｐゴシック" panose="020B0600070205080204" pitchFamily="50" charset="-128"/>
                        </a:rPr>
                        <a:t>ポートフォリオの</a:t>
                      </a:r>
                      <a:br>
                        <a:rPr lang="ja-JP" altLang="en-US" sz="1000" b="1" i="0" u="none" strike="noStrike" dirty="0">
                          <a:effectLst/>
                          <a:latin typeface="ＭＳ Ｐゴシック" panose="020B0600070205080204" pitchFamily="50" charset="-128"/>
                          <a:ea typeface="ＭＳ Ｐゴシック" panose="020B0600070205080204" pitchFamily="50" charset="-128"/>
                        </a:rPr>
                      </a:br>
                      <a:r>
                        <a:rPr lang="ja-JP" altLang="en-US" sz="1000" b="1" i="0" u="none" strike="noStrike" dirty="0">
                          <a:effectLst/>
                          <a:latin typeface="ＭＳ Ｐゴシック" panose="020B0600070205080204" pitchFamily="50" charset="-128"/>
                          <a:ea typeface="ＭＳ Ｐゴシック" panose="020B0600070205080204" pitchFamily="50" charset="-128"/>
                        </a:rPr>
                        <a:t>期待収益率</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000" b="1" i="0" u="none" strike="noStrike">
                          <a:effectLst/>
                          <a:latin typeface="ＭＳ Ｐゴシック" panose="020B0600070205080204" pitchFamily="50" charset="-128"/>
                          <a:ea typeface="ＭＳ Ｐゴシック" panose="020B0600070205080204" pitchFamily="50" charset="-128"/>
                        </a:rPr>
                        <a:t>ポートフォリオの</a:t>
                      </a:r>
                      <a:br>
                        <a:rPr lang="ja-JP" altLang="en-US" sz="1000" b="1" i="0" u="none" strike="noStrike">
                          <a:effectLst/>
                          <a:latin typeface="ＭＳ Ｐゴシック" panose="020B0600070205080204" pitchFamily="50" charset="-128"/>
                          <a:ea typeface="ＭＳ Ｐゴシック" panose="020B0600070205080204" pitchFamily="50" charset="-128"/>
                        </a:rPr>
                      </a:br>
                      <a:r>
                        <a:rPr lang="ja-JP" altLang="en-US" sz="1000" b="1" i="0" u="none" strike="noStrike">
                          <a:effectLst/>
                          <a:latin typeface="ＭＳ Ｐゴシック" panose="020B0600070205080204" pitchFamily="50" charset="-128"/>
                          <a:ea typeface="ＭＳ Ｐゴシック" panose="020B0600070205080204" pitchFamily="50" charset="-128"/>
                        </a:rPr>
                        <a:t>分散</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ja-JP" altLang="en-US" sz="1000" b="1" i="0" u="none" strike="noStrike">
                          <a:effectLst/>
                          <a:latin typeface="ＭＳ Ｐゴシック" panose="020B0600070205080204" pitchFamily="50" charset="-128"/>
                          <a:ea typeface="ＭＳ Ｐゴシック" panose="020B0600070205080204" pitchFamily="50" charset="-128"/>
                        </a:rPr>
                        <a:t>ポートフォリオの</a:t>
                      </a:r>
                      <a:br>
                        <a:rPr lang="ja-JP" altLang="en-US" sz="1000" b="1" i="0" u="none" strike="noStrike">
                          <a:effectLst/>
                          <a:latin typeface="ＭＳ Ｐゴシック" panose="020B0600070205080204" pitchFamily="50" charset="-128"/>
                          <a:ea typeface="ＭＳ Ｐゴシック" panose="020B0600070205080204" pitchFamily="50" charset="-128"/>
                        </a:rPr>
                      </a:br>
                      <a:r>
                        <a:rPr lang="ja-JP" altLang="en-US" sz="1000" b="1" i="0" u="none" strike="noStrike">
                          <a:effectLst/>
                          <a:latin typeface="ＭＳ Ｐゴシック" panose="020B0600070205080204" pitchFamily="50" charset="-128"/>
                          <a:ea typeface="ＭＳ Ｐゴシック" panose="020B0600070205080204" pitchFamily="50" charset="-128"/>
                        </a:rPr>
                        <a:t>標準偏差</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094700"/>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28.66%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0.1172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34.24%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7534042"/>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25.44%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0.0845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29.06%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0849349"/>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22.21%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0.0612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24.74%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5689107"/>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18.99%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0.0474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859616"/>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15.76%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0.0432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20.78%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5549406"/>
                  </a:ext>
                </a:extLst>
              </a:tr>
              <a:tr h="366852">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12.54%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0.0484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ja-JP" sz="1000" b="1" i="0" u="none" strike="noStrike" dirty="0">
                          <a:effectLst/>
                          <a:latin typeface="ＭＳ Ｐゴシック" panose="020B0600070205080204" pitchFamily="50" charset="-128"/>
                          <a:ea typeface="ＭＳ Ｐゴシック" panose="020B0600070205080204" pitchFamily="50" charset="-128"/>
                        </a:rPr>
                        <a:t>22.00%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0093566"/>
                  </a:ext>
                </a:extLst>
              </a:tr>
            </a:tbl>
          </a:graphicData>
        </a:graphic>
      </p:graphicFrame>
      <p:sp>
        <p:nvSpPr>
          <p:cNvPr id="8" name="楕円 7">
            <a:extLst>
              <a:ext uri="{FF2B5EF4-FFF2-40B4-BE49-F238E27FC236}">
                <a16:creationId xmlns:a16="http://schemas.microsoft.com/office/drawing/2014/main" id="{000942A9-9D8A-FAE4-8C1C-F03B5EA95DA4}"/>
              </a:ext>
            </a:extLst>
          </p:cNvPr>
          <p:cNvSpPr/>
          <p:nvPr/>
        </p:nvSpPr>
        <p:spPr>
          <a:xfrm>
            <a:off x="7902341" y="1790299"/>
            <a:ext cx="240632" cy="10876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EFAC8D6-EB37-CD20-69D9-524A4CAB0C5B}"/>
              </a:ext>
            </a:extLst>
          </p:cNvPr>
          <p:cNvSpPr txBox="1"/>
          <p:nvPr/>
        </p:nvSpPr>
        <p:spPr>
          <a:xfrm>
            <a:off x="280239" y="221381"/>
            <a:ext cx="5262979" cy="369332"/>
          </a:xfrm>
          <a:prstGeom prst="rect">
            <a:avLst/>
          </a:prstGeom>
          <a:noFill/>
        </p:spPr>
        <p:txBody>
          <a:bodyPr wrap="none" rtlCol="0">
            <a:spAutoFit/>
          </a:bodyPr>
          <a:lstStyle/>
          <a:p>
            <a:r>
              <a:rPr kumimoji="1" lang="ja-JP" altLang="en-US" dirty="0"/>
              <a:t>さらに、ポートフォリオの構成を変化させてみる</a:t>
            </a:r>
          </a:p>
        </p:txBody>
      </p:sp>
      <p:sp>
        <p:nvSpPr>
          <p:cNvPr id="4" name="テキスト ボックス 3">
            <a:extLst>
              <a:ext uri="{FF2B5EF4-FFF2-40B4-BE49-F238E27FC236}">
                <a16:creationId xmlns:a16="http://schemas.microsoft.com/office/drawing/2014/main" id="{AEDC70FB-EE08-82EF-EFCC-CC1BAC9238F3}"/>
              </a:ext>
            </a:extLst>
          </p:cNvPr>
          <p:cNvSpPr txBox="1"/>
          <p:nvPr/>
        </p:nvSpPr>
        <p:spPr>
          <a:xfrm>
            <a:off x="525517" y="5076954"/>
            <a:ext cx="10572125" cy="646331"/>
          </a:xfrm>
          <a:prstGeom prst="rect">
            <a:avLst/>
          </a:prstGeom>
          <a:noFill/>
        </p:spPr>
        <p:txBody>
          <a:bodyPr wrap="none" rtlCol="0">
            <a:spAutoFit/>
          </a:bodyPr>
          <a:lstStyle/>
          <a:p>
            <a:r>
              <a:rPr kumimoji="1" lang="ja-JP" altLang="en-US" dirty="0"/>
              <a:t>上記のポートフォリオの中で、合理的に判断して、明らかに投資すべきでないものが一つあるが、</a:t>
            </a:r>
            <a:endParaRPr kumimoji="1" lang="en-US" altLang="ja-JP" dirty="0"/>
          </a:p>
          <a:p>
            <a:r>
              <a:rPr kumimoji="1" lang="ja-JP" altLang="en-US" dirty="0"/>
              <a:t>それはどれか　その理由も考えよ</a:t>
            </a:r>
          </a:p>
        </p:txBody>
      </p:sp>
    </p:spTree>
    <p:extLst>
      <p:ext uri="{BB962C8B-B14F-4D97-AF65-F5344CB8AC3E}">
        <p14:creationId xmlns:p14="http://schemas.microsoft.com/office/powerpoint/2010/main" val="281268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CE099E-0462-3459-99E6-8642786C6910}"/>
              </a:ext>
            </a:extLst>
          </p:cNvPr>
          <p:cNvSpPr txBox="1"/>
          <p:nvPr/>
        </p:nvSpPr>
        <p:spPr>
          <a:xfrm>
            <a:off x="304800" y="220717"/>
            <a:ext cx="2723823" cy="369332"/>
          </a:xfrm>
          <a:prstGeom prst="rect">
            <a:avLst/>
          </a:prstGeom>
          <a:noFill/>
        </p:spPr>
        <p:txBody>
          <a:bodyPr wrap="none" rtlCol="0">
            <a:spAutoFit/>
          </a:bodyPr>
          <a:lstStyle/>
          <a:p>
            <a:r>
              <a:rPr kumimoji="1" lang="ja-JP" altLang="en-US"/>
              <a:t>６．効率的フロンティア</a:t>
            </a:r>
          </a:p>
        </p:txBody>
      </p:sp>
      <p:cxnSp>
        <p:nvCxnSpPr>
          <p:cNvPr id="4" name="直線コネクタ 3">
            <a:extLst>
              <a:ext uri="{FF2B5EF4-FFF2-40B4-BE49-F238E27FC236}">
                <a16:creationId xmlns:a16="http://schemas.microsoft.com/office/drawing/2014/main" id="{66A4FF0E-E137-D444-48CC-DDC72D14FF5D}"/>
              </a:ext>
            </a:extLst>
          </p:cNvPr>
          <p:cNvCxnSpPr>
            <a:cxnSpLocks/>
          </p:cNvCxnSpPr>
          <p:nvPr/>
        </p:nvCxnSpPr>
        <p:spPr>
          <a:xfrm>
            <a:off x="1282261" y="693683"/>
            <a:ext cx="0" cy="3509048"/>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F406829C-A717-574A-1C54-64BAF6459105}"/>
              </a:ext>
            </a:extLst>
          </p:cNvPr>
          <p:cNvCxnSpPr>
            <a:cxnSpLocks/>
          </p:cNvCxnSpPr>
          <p:nvPr/>
        </p:nvCxnSpPr>
        <p:spPr>
          <a:xfrm>
            <a:off x="1271750" y="4215868"/>
            <a:ext cx="4824250" cy="0"/>
          </a:xfrm>
          <a:prstGeom prst="line">
            <a:avLst/>
          </a:prstGeom>
        </p:spPr>
        <p:style>
          <a:lnRef idx="1">
            <a:schemeClr val="dk1"/>
          </a:lnRef>
          <a:fillRef idx="0">
            <a:schemeClr val="dk1"/>
          </a:fillRef>
          <a:effectRef idx="0">
            <a:schemeClr val="dk1"/>
          </a:effectRef>
          <a:fontRef idx="minor">
            <a:schemeClr val="tx1"/>
          </a:fontRef>
        </p:style>
      </p:cxnSp>
      <p:sp>
        <p:nvSpPr>
          <p:cNvPr id="7" name="乗算記号 6">
            <a:extLst>
              <a:ext uri="{FF2B5EF4-FFF2-40B4-BE49-F238E27FC236}">
                <a16:creationId xmlns:a16="http://schemas.microsoft.com/office/drawing/2014/main" id="{C0DA8580-16B8-D969-D281-E89D069B6B98}"/>
              </a:ext>
            </a:extLst>
          </p:cNvPr>
          <p:cNvSpPr/>
          <p:nvPr/>
        </p:nvSpPr>
        <p:spPr>
          <a:xfrm>
            <a:off x="3490746" y="1548070"/>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乗算記号 7">
            <a:extLst>
              <a:ext uri="{FF2B5EF4-FFF2-40B4-BE49-F238E27FC236}">
                <a16:creationId xmlns:a16="http://schemas.microsoft.com/office/drawing/2014/main" id="{DC169F9B-8131-978F-DA8E-62CEA5A68B64}"/>
              </a:ext>
            </a:extLst>
          </p:cNvPr>
          <p:cNvSpPr/>
          <p:nvPr/>
        </p:nvSpPr>
        <p:spPr>
          <a:xfrm>
            <a:off x="5236775" y="790482"/>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乗算記号 8">
            <a:extLst>
              <a:ext uri="{FF2B5EF4-FFF2-40B4-BE49-F238E27FC236}">
                <a16:creationId xmlns:a16="http://schemas.microsoft.com/office/drawing/2014/main" id="{9CD7BE33-19DF-5595-9D8C-94FAFC8E1506}"/>
              </a:ext>
            </a:extLst>
          </p:cNvPr>
          <p:cNvSpPr/>
          <p:nvPr/>
        </p:nvSpPr>
        <p:spPr>
          <a:xfrm>
            <a:off x="2322124" y="175070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62D3314D-0F38-DEEF-2ACB-1EE662881F55}"/>
              </a:ext>
            </a:extLst>
          </p:cNvPr>
          <p:cNvSpPr/>
          <p:nvPr/>
        </p:nvSpPr>
        <p:spPr>
          <a:xfrm>
            <a:off x="4656079" y="1209426"/>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乗算記号 10">
            <a:extLst>
              <a:ext uri="{FF2B5EF4-FFF2-40B4-BE49-F238E27FC236}">
                <a16:creationId xmlns:a16="http://schemas.microsoft.com/office/drawing/2014/main" id="{356447C2-071B-37AC-B0B1-C8AE61C5B8F5}"/>
              </a:ext>
            </a:extLst>
          </p:cNvPr>
          <p:cNvSpPr/>
          <p:nvPr/>
        </p:nvSpPr>
        <p:spPr>
          <a:xfrm>
            <a:off x="2331980" y="2343439"/>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乗算記号 11">
            <a:extLst>
              <a:ext uri="{FF2B5EF4-FFF2-40B4-BE49-F238E27FC236}">
                <a16:creationId xmlns:a16="http://schemas.microsoft.com/office/drawing/2014/main" id="{6D5EF4C0-AA7A-82C3-3078-446D9BABC1F3}"/>
              </a:ext>
            </a:extLst>
          </p:cNvPr>
          <p:cNvSpPr/>
          <p:nvPr/>
        </p:nvSpPr>
        <p:spPr>
          <a:xfrm>
            <a:off x="4047797" y="1790490"/>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79B0017B-6C62-F176-0C56-1A1F543CAE38}"/>
              </a:ext>
            </a:extLst>
          </p:cNvPr>
          <p:cNvSpPr/>
          <p:nvPr/>
        </p:nvSpPr>
        <p:spPr>
          <a:xfrm>
            <a:off x="4062247" y="1224091"/>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乗算記号 13">
            <a:extLst>
              <a:ext uri="{FF2B5EF4-FFF2-40B4-BE49-F238E27FC236}">
                <a16:creationId xmlns:a16="http://schemas.microsoft.com/office/drawing/2014/main" id="{AF9344A3-FE35-9940-13CD-027A375FCD32}"/>
              </a:ext>
            </a:extLst>
          </p:cNvPr>
          <p:cNvSpPr/>
          <p:nvPr/>
        </p:nvSpPr>
        <p:spPr>
          <a:xfrm>
            <a:off x="1891204" y="2313747"/>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乗算記号 14">
            <a:extLst>
              <a:ext uri="{FF2B5EF4-FFF2-40B4-BE49-F238E27FC236}">
                <a16:creationId xmlns:a16="http://schemas.microsoft.com/office/drawing/2014/main" id="{7F726010-CD1F-672F-DEE6-C678F50DB59E}"/>
              </a:ext>
            </a:extLst>
          </p:cNvPr>
          <p:cNvSpPr/>
          <p:nvPr/>
        </p:nvSpPr>
        <p:spPr>
          <a:xfrm>
            <a:off x="2891989" y="1341173"/>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記号 15">
            <a:extLst>
              <a:ext uri="{FF2B5EF4-FFF2-40B4-BE49-F238E27FC236}">
                <a16:creationId xmlns:a16="http://schemas.microsoft.com/office/drawing/2014/main" id="{AF235805-B2A2-64DE-AF65-18EEFA02AA38}"/>
              </a:ext>
            </a:extLst>
          </p:cNvPr>
          <p:cNvSpPr/>
          <p:nvPr/>
        </p:nvSpPr>
        <p:spPr>
          <a:xfrm>
            <a:off x="2807086" y="2673967"/>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乗算記号 16">
            <a:extLst>
              <a:ext uri="{FF2B5EF4-FFF2-40B4-BE49-F238E27FC236}">
                <a16:creationId xmlns:a16="http://schemas.microsoft.com/office/drawing/2014/main" id="{BA2E20A3-8AB2-5DB4-268F-40DBDF1A43E2}"/>
              </a:ext>
            </a:extLst>
          </p:cNvPr>
          <p:cNvSpPr/>
          <p:nvPr/>
        </p:nvSpPr>
        <p:spPr>
          <a:xfrm>
            <a:off x="2952089" y="175070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乗算記号 17">
            <a:extLst>
              <a:ext uri="{FF2B5EF4-FFF2-40B4-BE49-F238E27FC236}">
                <a16:creationId xmlns:a16="http://schemas.microsoft.com/office/drawing/2014/main" id="{D4537D01-35E9-2CE6-6B55-C6881D89D9FA}"/>
              </a:ext>
            </a:extLst>
          </p:cNvPr>
          <p:cNvSpPr/>
          <p:nvPr/>
        </p:nvSpPr>
        <p:spPr>
          <a:xfrm>
            <a:off x="3530159" y="2007476"/>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乗算記号 18">
            <a:extLst>
              <a:ext uri="{FF2B5EF4-FFF2-40B4-BE49-F238E27FC236}">
                <a16:creationId xmlns:a16="http://schemas.microsoft.com/office/drawing/2014/main" id="{81BCCEE6-FC36-B4ED-3AED-EB7DED8E09A8}"/>
              </a:ext>
            </a:extLst>
          </p:cNvPr>
          <p:cNvSpPr/>
          <p:nvPr/>
        </p:nvSpPr>
        <p:spPr>
          <a:xfrm>
            <a:off x="4545724" y="204352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乗算記号 19">
            <a:extLst>
              <a:ext uri="{FF2B5EF4-FFF2-40B4-BE49-F238E27FC236}">
                <a16:creationId xmlns:a16="http://schemas.microsoft.com/office/drawing/2014/main" id="{C894965A-2BA7-7E34-517E-48E72B6C954C}"/>
              </a:ext>
            </a:extLst>
          </p:cNvPr>
          <p:cNvSpPr/>
          <p:nvPr/>
        </p:nvSpPr>
        <p:spPr>
          <a:xfrm>
            <a:off x="3936120" y="2313747"/>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a:extLst>
              <a:ext uri="{FF2B5EF4-FFF2-40B4-BE49-F238E27FC236}">
                <a16:creationId xmlns:a16="http://schemas.microsoft.com/office/drawing/2014/main" id="{BFFC82FC-9FDA-05AE-77B4-517052CA63A2}"/>
              </a:ext>
            </a:extLst>
          </p:cNvPr>
          <p:cNvSpPr/>
          <p:nvPr/>
        </p:nvSpPr>
        <p:spPr>
          <a:xfrm>
            <a:off x="2972455" y="2220625"/>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乗算記号 21">
            <a:extLst>
              <a:ext uri="{FF2B5EF4-FFF2-40B4-BE49-F238E27FC236}">
                <a16:creationId xmlns:a16="http://schemas.microsoft.com/office/drawing/2014/main" id="{5407BA46-4786-445C-BAE8-A38DF054BC96}"/>
              </a:ext>
            </a:extLst>
          </p:cNvPr>
          <p:cNvSpPr/>
          <p:nvPr/>
        </p:nvSpPr>
        <p:spPr>
          <a:xfrm>
            <a:off x="5019340" y="1599833"/>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乗算記号 22">
            <a:extLst>
              <a:ext uri="{FF2B5EF4-FFF2-40B4-BE49-F238E27FC236}">
                <a16:creationId xmlns:a16="http://schemas.microsoft.com/office/drawing/2014/main" id="{6822AE38-42E2-217F-F008-5CA7B2D06D4D}"/>
              </a:ext>
            </a:extLst>
          </p:cNvPr>
          <p:cNvSpPr/>
          <p:nvPr/>
        </p:nvSpPr>
        <p:spPr>
          <a:xfrm>
            <a:off x="4388066" y="760532"/>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乗算記号 23">
            <a:extLst>
              <a:ext uri="{FF2B5EF4-FFF2-40B4-BE49-F238E27FC236}">
                <a16:creationId xmlns:a16="http://schemas.microsoft.com/office/drawing/2014/main" id="{E9B32935-49C5-4D31-DB0F-DF6D9381FABB}"/>
              </a:ext>
            </a:extLst>
          </p:cNvPr>
          <p:cNvSpPr/>
          <p:nvPr/>
        </p:nvSpPr>
        <p:spPr>
          <a:xfrm>
            <a:off x="3551175" y="1031486"/>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01CD4A9C-61A7-C6FD-02CE-F387125E620E}"/>
              </a:ext>
            </a:extLst>
          </p:cNvPr>
          <p:cNvSpPr/>
          <p:nvPr/>
        </p:nvSpPr>
        <p:spPr>
          <a:xfrm>
            <a:off x="1666711" y="2706415"/>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E17D9206-446A-B8EE-7619-48D524BA4E5C}"/>
              </a:ext>
            </a:extLst>
          </p:cNvPr>
          <p:cNvSpPr/>
          <p:nvPr/>
        </p:nvSpPr>
        <p:spPr>
          <a:xfrm>
            <a:off x="2303406" y="298756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乗算記号 26">
            <a:extLst>
              <a:ext uri="{FF2B5EF4-FFF2-40B4-BE49-F238E27FC236}">
                <a16:creationId xmlns:a16="http://schemas.microsoft.com/office/drawing/2014/main" id="{FFA76DFE-B9BB-61E5-B92F-DC6F9472DFC0}"/>
              </a:ext>
            </a:extLst>
          </p:cNvPr>
          <p:cNvSpPr/>
          <p:nvPr/>
        </p:nvSpPr>
        <p:spPr>
          <a:xfrm>
            <a:off x="2923294" y="320344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a:extLst>
              <a:ext uri="{FF2B5EF4-FFF2-40B4-BE49-F238E27FC236}">
                <a16:creationId xmlns:a16="http://schemas.microsoft.com/office/drawing/2014/main" id="{9E6F4674-8FD9-E485-6DA9-71C77E0A7E4B}"/>
              </a:ext>
            </a:extLst>
          </p:cNvPr>
          <p:cNvSpPr/>
          <p:nvPr/>
        </p:nvSpPr>
        <p:spPr>
          <a:xfrm>
            <a:off x="3499939" y="3018782"/>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乗算記号 28">
            <a:extLst>
              <a:ext uri="{FF2B5EF4-FFF2-40B4-BE49-F238E27FC236}">
                <a16:creationId xmlns:a16="http://schemas.microsoft.com/office/drawing/2014/main" id="{1EAD8877-A826-FB70-59E9-39701180102A}"/>
              </a:ext>
            </a:extLst>
          </p:cNvPr>
          <p:cNvSpPr/>
          <p:nvPr/>
        </p:nvSpPr>
        <p:spPr>
          <a:xfrm>
            <a:off x="3420624" y="2633579"/>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弧 30">
            <a:extLst>
              <a:ext uri="{FF2B5EF4-FFF2-40B4-BE49-F238E27FC236}">
                <a16:creationId xmlns:a16="http://schemas.microsoft.com/office/drawing/2014/main" id="{5F03ADB3-6BF1-FF0D-63DE-193A2B68308C}"/>
              </a:ext>
            </a:extLst>
          </p:cNvPr>
          <p:cNvSpPr/>
          <p:nvPr/>
        </p:nvSpPr>
        <p:spPr>
          <a:xfrm rot="16200000">
            <a:off x="2945933" y="-488741"/>
            <a:ext cx="4803227" cy="7361672"/>
          </a:xfrm>
          <a:prstGeom prst="arc">
            <a:avLst/>
          </a:prstGeom>
          <a:ln w="57150">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B2A231EE-D1A6-4655-7D34-AEE007C97CEB}"/>
              </a:ext>
            </a:extLst>
          </p:cNvPr>
          <p:cNvSpPr/>
          <p:nvPr/>
        </p:nvSpPr>
        <p:spPr>
          <a:xfrm>
            <a:off x="2867507" y="1702077"/>
            <a:ext cx="366882" cy="424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乗算記号 32">
            <a:extLst>
              <a:ext uri="{FF2B5EF4-FFF2-40B4-BE49-F238E27FC236}">
                <a16:creationId xmlns:a16="http://schemas.microsoft.com/office/drawing/2014/main" id="{E8EDBDC0-7106-E739-8187-CC70B4C35FF5}"/>
              </a:ext>
            </a:extLst>
          </p:cNvPr>
          <p:cNvSpPr/>
          <p:nvPr/>
        </p:nvSpPr>
        <p:spPr>
          <a:xfrm>
            <a:off x="2325167" y="175070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乗算記号 33">
            <a:extLst>
              <a:ext uri="{FF2B5EF4-FFF2-40B4-BE49-F238E27FC236}">
                <a16:creationId xmlns:a16="http://schemas.microsoft.com/office/drawing/2014/main" id="{F6990F01-CE8F-B6C0-51A8-376FC547BF37}"/>
              </a:ext>
            </a:extLst>
          </p:cNvPr>
          <p:cNvSpPr/>
          <p:nvPr/>
        </p:nvSpPr>
        <p:spPr>
          <a:xfrm>
            <a:off x="2326718" y="1750708"/>
            <a:ext cx="273268" cy="369332"/>
          </a:xfrm>
          <a:prstGeom prst="mathMultiply">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3093E23-71C5-3D2F-8A9B-8527FCF29035}"/>
              </a:ext>
            </a:extLst>
          </p:cNvPr>
          <p:cNvSpPr/>
          <p:nvPr/>
        </p:nvSpPr>
        <p:spPr>
          <a:xfrm>
            <a:off x="2273588" y="1716208"/>
            <a:ext cx="366882" cy="424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B55AA6A-81B3-2BF8-D111-A4CD45B52650}"/>
              </a:ext>
            </a:extLst>
          </p:cNvPr>
          <p:cNvSpPr/>
          <p:nvPr/>
        </p:nvSpPr>
        <p:spPr>
          <a:xfrm>
            <a:off x="2287460" y="2299319"/>
            <a:ext cx="358711" cy="457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F0F353E-D161-C696-E698-16068493BB8F}"/>
              </a:ext>
            </a:extLst>
          </p:cNvPr>
          <p:cNvSpPr txBox="1"/>
          <p:nvPr/>
        </p:nvSpPr>
        <p:spPr>
          <a:xfrm>
            <a:off x="32331" y="611069"/>
            <a:ext cx="1441420" cy="523220"/>
          </a:xfrm>
          <a:prstGeom prst="rect">
            <a:avLst/>
          </a:prstGeom>
          <a:noFill/>
        </p:spPr>
        <p:txBody>
          <a:bodyPr wrap="none" rtlCol="0">
            <a:spAutoFit/>
          </a:bodyPr>
          <a:lstStyle/>
          <a:p>
            <a:pPr algn="ctr"/>
            <a:r>
              <a:rPr kumimoji="1" lang="ja-JP" altLang="en-US" sz="1400" dirty="0"/>
              <a:t>リターン</a:t>
            </a:r>
            <a:endParaRPr kumimoji="1" lang="en-US" altLang="ja-JP" sz="1400" dirty="0"/>
          </a:p>
          <a:p>
            <a:pPr algn="ctr"/>
            <a:r>
              <a:rPr kumimoji="1" lang="ja-JP" altLang="en-US" sz="1400" dirty="0"/>
              <a:t>（期待収益率）</a:t>
            </a:r>
          </a:p>
        </p:txBody>
      </p:sp>
      <p:sp>
        <p:nvSpPr>
          <p:cNvPr id="39" name="テキスト ボックス 38">
            <a:extLst>
              <a:ext uri="{FF2B5EF4-FFF2-40B4-BE49-F238E27FC236}">
                <a16:creationId xmlns:a16="http://schemas.microsoft.com/office/drawing/2014/main" id="{BA4FF1D7-A771-314E-2B52-CF09EF04C762}"/>
              </a:ext>
            </a:extLst>
          </p:cNvPr>
          <p:cNvSpPr txBox="1"/>
          <p:nvPr/>
        </p:nvSpPr>
        <p:spPr>
          <a:xfrm>
            <a:off x="5155974" y="4248059"/>
            <a:ext cx="1261885" cy="523220"/>
          </a:xfrm>
          <a:prstGeom prst="rect">
            <a:avLst/>
          </a:prstGeom>
          <a:noFill/>
        </p:spPr>
        <p:txBody>
          <a:bodyPr wrap="none" rtlCol="0">
            <a:spAutoFit/>
          </a:bodyPr>
          <a:lstStyle/>
          <a:p>
            <a:pPr algn="ctr"/>
            <a:r>
              <a:rPr kumimoji="1" lang="ja-JP" altLang="en-US" sz="1400" dirty="0"/>
              <a:t>リスク</a:t>
            </a:r>
            <a:endParaRPr kumimoji="1" lang="en-US" altLang="ja-JP" sz="1400" dirty="0"/>
          </a:p>
          <a:p>
            <a:pPr algn="ctr"/>
            <a:r>
              <a:rPr kumimoji="1" lang="ja-JP" altLang="en-US" sz="1400" dirty="0"/>
              <a:t>（標準偏差）</a:t>
            </a:r>
          </a:p>
        </p:txBody>
      </p:sp>
      <p:sp>
        <p:nvSpPr>
          <p:cNvPr id="40" name="テキスト ボックス 39">
            <a:extLst>
              <a:ext uri="{FF2B5EF4-FFF2-40B4-BE49-F238E27FC236}">
                <a16:creationId xmlns:a16="http://schemas.microsoft.com/office/drawing/2014/main" id="{264A55B2-C7C8-2E40-6E0A-8C2DF525CAF8}"/>
              </a:ext>
            </a:extLst>
          </p:cNvPr>
          <p:cNvSpPr txBox="1"/>
          <p:nvPr/>
        </p:nvSpPr>
        <p:spPr>
          <a:xfrm>
            <a:off x="2062338" y="1574294"/>
            <a:ext cx="364202" cy="307777"/>
          </a:xfrm>
          <a:prstGeom prst="rect">
            <a:avLst/>
          </a:prstGeom>
          <a:noFill/>
        </p:spPr>
        <p:txBody>
          <a:bodyPr wrap="none" rtlCol="0">
            <a:spAutoFit/>
          </a:bodyPr>
          <a:lstStyle/>
          <a:p>
            <a:r>
              <a:rPr kumimoji="1" lang="ja-JP" altLang="en-US" sz="1400" dirty="0"/>
              <a:t>Ａ</a:t>
            </a:r>
          </a:p>
        </p:txBody>
      </p:sp>
      <p:sp>
        <p:nvSpPr>
          <p:cNvPr id="41" name="テキスト ボックス 40">
            <a:extLst>
              <a:ext uri="{FF2B5EF4-FFF2-40B4-BE49-F238E27FC236}">
                <a16:creationId xmlns:a16="http://schemas.microsoft.com/office/drawing/2014/main" id="{6C32A0C3-9959-22A8-5CA9-E85399C2BF7C}"/>
              </a:ext>
            </a:extLst>
          </p:cNvPr>
          <p:cNvSpPr txBox="1"/>
          <p:nvPr/>
        </p:nvSpPr>
        <p:spPr>
          <a:xfrm>
            <a:off x="2679974" y="1599833"/>
            <a:ext cx="304892" cy="307777"/>
          </a:xfrm>
          <a:prstGeom prst="rect">
            <a:avLst/>
          </a:prstGeom>
          <a:noFill/>
        </p:spPr>
        <p:txBody>
          <a:bodyPr wrap="none" rtlCol="0">
            <a:spAutoFit/>
          </a:bodyPr>
          <a:lstStyle/>
          <a:p>
            <a:r>
              <a:rPr kumimoji="1" lang="en-US" altLang="ja-JP" sz="1400" dirty="0">
                <a:latin typeface="+mn-ea"/>
              </a:rPr>
              <a:t>B</a:t>
            </a:r>
            <a:endParaRPr kumimoji="1" lang="ja-JP" altLang="en-US" sz="1400" dirty="0">
              <a:latin typeface="+mn-ea"/>
            </a:endParaRPr>
          </a:p>
        </p:txBody>
      </p:sp>
      <p:sp>
        <p:nvSpPr>
          <p:cNvPr id="42" name="テキスト ボックス 41">
            <a:extLst>
              <a:ext uri="{FF2B5EF4-FFF2-40B4-BE49-F238E27FC236}">
                <a16:creationId xmlns:a16="http://schemas.microsoft.com/office/drawing/2014/main" id="{15DB3394-F91F-70CB-79E5-036F0DFA344C}"/>
              </a:ext>
            </a:extLst>
          </p:cNvPr>
          <p:cNvSpPr txBox="1"/>
          <p:nvPr/>
        </p:nvSpPr>
        <p:spPr>
          <a:xfrm>
            <a:off x="2113596" y="2174749"/>
            <a:ext cx="292068" cy="307777"/>
          </a:xfrm>
          <a:prstGeom prst="rect">
            <a:avLst/>
          </a:prstGeom>
          <a:noFill/>
        </p:spPr>
        <p:txBody>
          <a:bodyPr wrap="none" rtlCol="0">
            <a:spAutoFit/>
          </a:bodyPr>
          <a:lstStyle/>
          <a:p>
            <a:r>
              <a:rPr kumimoji="1" lang="en-US" altLang="ja-JP" sz="1400" dirty="0"/>
              <a:t>C</a:t>
            </a:r>
            <a:endParaRPr kumimoji="1" lang="ja-JP" altLang="en-US" sz="1400" dirty="0"/>
          </a:p>
        </p:txBody>
      </p:sp>
      <p:sp>
        <p:nvSpPr>
          <p:cNvPr id="43" name="テキスト ボックス 42">
            <a:extLst>
              <a:ext uri="{FF2B5EF4-FFF2-40B4-BE49-F238E27FC236}">
                <a16:creationId xmlns:a16="http://schemas.microsoft.com/office/drawing/2014/main" id="{EAA07565-D4EF-A98A-BE31-5AA1E66127B2}"/>
              </a:ext>
            </a:extLst>
          </p:cNvPr>
          <p:cNvSpPr txBox="1"/>
          <p:nvPr/>
        </p:nvSpPr>
        <p:spPr>
          <a:xfrm>
            <a:off x="6050646" y="768836"/>
            <a:ext cx="5955476" cy="2862322"/>
          </a:xfrm>
          <a:prstGeom prst="rect">
            <a:avLst/>
          </a:prstGeom>
          <a:noFill/>
        </p:spPr>
        <p:txBody>
          <a:bodyPr wrap="none" rtlCol="0">
            <a:spAutoFit/>
          </a:bodyPr>
          <a:lstStyle/>
          <a:p>
            <a:r>
              <a:rPr kumimoji="1" lang="ja-JP" altLang="en-US" dirty="0"/>
              <a:t>・左図はいくつかのポートフォリオのリターンとリスク</a:t>
            </a:r>
            <a:endParaRPr kumimoji="1" lang="en-US" altLang="ja-JP" dirty="0"/>
          </a:p>
          <a:p>
            <a:r>
              <a:rPr kumimoji="1" lang="ja-JP" altLang="en-US" dirty="0"/>
              <a:t>　を図示したもの</a:t>
            </a:r>
            <a:endParaRPr kumimoji="1" lang="en-US" altLang="ja-JP" dirty="0"/>
          </a:p>
          <a:p>
            <a:endParaRPr kumimoji="1" lang="en-US" altLang="ja-JP" dirty="0"/>
          </a:p>
          <a:p>
            <a:r>
              <a:rPr kumimoji="1" lang="ja-JP" altLang="en-US" dirty="0"/>
              <a:t>・</a:t>
            </a:r>
            <a:r>
              <a:rPr kumimoji="1" lang="en-US" altLang="ja-JP" dirty="0"/>
              <a:t>A</a:t>
            </a:r>
            <a:r>
              <a:rPr kumimoji="1" lang="ja-JP" altLang="en-US" dirty="0"/>
              <a:t>と</a:t>
            </a:r>
            <a:r>
              <a:rPr kumimoji="1" lang="en-US" altLang="ja-JP" dirty="0"/>
              <a:t>B</a:t>
            </a:r>
            <a:r>
              <a:rPr kumimoji="1" lang="ja-JP" altLang="en-US" dirty="0"/>
              <a:t>を比較した場合</a:t>
            </a:r>
            <a:endParaRPr kumimoji="1" lang="en-US" altLang="ja-JP" dirty="0"/>
          </a:p>
          <a:p>
            <a:r>
              <a:rPr kumimoji="1" lang="ja-JP" altLang="en-US" dirty="0"/>
              <a:t>　同じレベルのリターンで、リスクは</a:t>
            </a:r>
            <a:r>
              <a:rPr kumimoji="1" lang="en-US" altLang="ja-JP" dirty="0"/>
              <a:t>A</a:t>
            </a:r>
            <a:r>
              <a:rPr kumimoji="1" lang="ja-JP" altLang="en-US" dirty="0"/>
              <a:t>の方が低いので</a:t>
            </a:r>
            <a:endParaRPr kumimoji="1" lang="en-US" altLang="ja-JP" dirty="0"/>
          </a:p>
          <a:p>
            <a:r>
              <a:rPr kumimoji="1" lang="ja-JP" altLang="en-US" dirty="0"/>
              <a:t>　</a:t>
            </a:r>
            <a:r>
              <a:rPr kumimoji="1" lang="en-US" altLang="ja-JP" dirty="0"/>
              <a:t>A</a:t>
            </a:r>
            <a:r>
              <a:rPr kumimoji="1" lang="ja-JP" altLang="en-US" dirty="0"/>
              <a:t>を選択すべき</a:t>
            </a:r>
            <a:endParaRPr kumimoji="1" lang="en-US" altLang="ja-JP" dirty="0"/>
          </a:p>
          <a:p>
            <a:endParaRPr kumimoji="1" lang="en-US" altLang="ja-JP" dirty="0"/>
          </a:p>
          <a:p>
            <a:r>
              <a:rPr kumimoji="1" lang="ja-JP" altLang="en-US" dirty="0"/>
              <a:t>・Ａと</a:t>
            </a:r>
            <a:r>
              <a:rPr kumimoji="1" lang="en-US" altLang="ja-JP" dirty="0"/>
              <a:t>C</a:t>
            </a:r>
            <a:r>
              <a:rPr kumimoji="1" lang="ja-JP" altLang="en-US" dirty="0"/>
              <a:t>を比較した場合</a:t>
            </a:r>
            <a:endParaRPr kumimoji="1" lang="en-US" altLang="ja-JP" dirty="0"/>
          </a:p>
          <a:p>
            <a:r>
              <a:rPr kumimoji="1" lang="ja-JP" altLang="en-US" dirty="0"/>
              <a:t>　同じレベルのリスクで、リターンは</a:t>
            </a:r>
            <a:r>
              <a:rPr kumimoji="1" lang="en-US" altLang="ja-JP" dirty="0"/>
              <a:t>A</a:t>
            </a:r>
            <a:r>
              <a:rPr kumimoji="1" lang="ja-JP" altLang="en-US" dirty="0"/>
              <a:t>の方が高いので</a:t>
            </a:r>
            <a:endParaRPr kumimoji="1" lang="en-US" altLang="ja-JP" dirty="0"/>
          </a:p>
          <a:p>
            <a:r>
              <a:rPr kumimoji="1" lang="ja-JP" altLang="en-US" dirty="0"/>
              <a:t>　</a:t>
            </a:r>
            <a:r>
              <a:rPr kumimoji="1" lang="en-US" altLang="ja-JP" dirty="0"/>
              <a:t>A</a:t>
            </a:r>
            <a:r>
              <a:rPr kumimoji="1" lang="ja-JP" altLang="en-US" dirty="0"/>
              <a:t>を選択すべき</a:t>
            </a:r>
          </a:p>
        </p:txBody>
      </p:sp>
      <p:sp>
        <p:nvSpPr>
          <p:cNvPr id="3" name="矢印: 下 2">
            <a:extLst>
              <a:ext uri="{FF2B5EF4-FFF2-40B4-BE49-F238E27FC236}">
                <a16:creationId xmlns:a16="http://schemas.microsoft.com/office/drawing/2014/main" id="{EA84470B-239C-A2C7-B87A-2E66F7E8F25D}"/>
              </a:ext>
            </a:extLst>
          </p:cNvPr>
          <p:cNvSpPr/>
          <p:nvPr/>
        </p:nvSpPr>
        <p:spPr>
          <a:xfrm>
            <a:off x="8701548" y="3903406"/>
            <a:ext cx="519794" cy="299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AE3A3D5-1127-EB21-278F-48DAB4CDBB86}"/>
              </a:ext>
            </a:extLst>
          </p:cNvPr>
          <p:cNvSpPr txBox="1"/>
          <p:nvPr/>
        </p:nvSpPr>
        <p:spPr>
          <a:xfrm>
            <a:off x="6493373" y="4403163"/>
            <a:ext cx="5262979" cy="646331"/>
          </a:xfrm>
          <a:prstGeom prst="rect">
            <a:avLst/>
          </a:prstGeom>
          <a:noFill/>
        </p:spPr>
        <p:txBody>
          <a:bodyPr wrap="none" rtlCol="0">
            <a:spAutoFit/>
          </a:bodyPr>
          <a:lstStyle/>
          <a:p>
            <a:r>
              <a:rPr kumimoji="1" lang="ja-JP" altLang="en-US" dirty="0"/>
              <a:t>図中の複数のポートフォリオの中で、最も外側に</a:t>
            </a:r>
            <a:endParaRPr kumimoji="1" lang="en-US" altLang="ja-JP" dirty="0"/>
          </a:p>
          <a:p>
            <a:r>
              <a:rPr kumimoji="1" lang="ja-JP" altLang="en-US" dirty="0"/>
              <a:t>存在しているものが、他のものより効率性が高い</a:t>
            </a:r>
          </a:p>
        </p:txBody>
      </p:sp>
      <p:sp>
        <p:nvSpPr>
          <p:cNvPr id="30" name="テキスト ボックス 29">
            <a:extLst>
              <a:ext uri="{FF2B5EF4-FFF2-40B4-BE49-F238E27FC236}">
                <a16:creationId xmlns:a16="http://schemas.microsoft.com/office/drawing/2014/main" id="{66033ADD-5654-4C2E-3E6C-D3957D9BBB56}"/>
              </a:ext>
            </a:extLst>
          </p:cNvPr>
          <p:cNvSpPr txBox="1"/>
          <p:nvPr/>
        </p:nvSpPr>
        <p:spPr>
          <a:xfrm>
            <a:off x="983226" y="5319252"/>
            <a:ext cx="10572125" cy="369332"/>
          </a:xfrm>
          <a:prstGeom prst="rect">
            <a:avLst/>
          </a:prstGeom>
          <a:noFill/>
        </p:spPr>
        <p:txBody>
          <a:bodyPr wrap="none" rtlCol="0">
            <a:spAutoFit/>
          </a:bodyPr>
          <a:lstStyle/>
          <a:p>
            <a:r>
              <a:rPr kumimoji="1" lang="ja-JP" altLang="en-US" dirty="0"/>
              <a:t>この効率性の高いポートフォリオの点を線で結んだもの（図中の青線）を</a:t>
            </a:r>
            <a:r>
              <a:rPr kumimoji="1" lang="ja-JP" altLang="en-US" b="1" dirty="0"/>
              <a:t>効率的フロンティア</a:t>
            </a:r>
            <a:r>
              <a:rPr kumimoji="1" lang="ja-JP" altLang="en-US" dirty="0"/>
              <a:t>という</a:t>
            </a:r>
          </a:p>
        </p:txBody>
      </p:sp>
    </p:spTree>
    <p:extLst>
      <p:ext uri="{BB962C8B-B14F-4D97-AF65-F5344CB8AC3E}">
        <p14:creationId xmlns:p14="http://schemas.microsoft.com/office/powerpoint/2010/main" val="415970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CF39944-9291-58F7-ABEC-C2DA202D6D38}"/>
              </a:ext>
            </a:extLst>
          </p:cNvPr>
          <p:cNvSpPr txBox="1"/>
          <p:nvPr/>
        </p:nvSpPr>
        <p:spPr>
          <a:xfrm>
            <a:off x="0" y="96573"/>
            <a:ext cx="5262979" cy="923330"/>
          </a:xfrm>
          <a:prstGeom prst="rect">
            <a:avLst/>
          </a:prstGeom>
          <a:noFill/>
        </p:spPr>
        <p:txBody>
          <a:bodyPr wrap="none" rtlCol="0">
            <a:spAutoFit/>
          </a:bodyPr>
          <a:lstStyle/>
          <a:p>
            <a:r>
              <a:rPr kumimoji="1" lang="ja-JP" altLang="en-US" dirty="0"/>
              <a:t>７．ポートフォリオのリスク分散効果と相関係数</a:t>
            </a:r>
            <a:endParaRPr kumimoji="1" lang="en-US" altLang="ja-JP" dirty="0"/>
          </a:p>
          <a:p>
            <a:endParaRPr kumimoji="1" lang="en-US" altLang="ja-JP" dirty="0"/>
          </a:p>
          <a:p>
            <a:endParaRPr kumimoji="1" lang="ja-JP" altLang="en-US" dirty="0"/>
          </a:p>
        </p:txBody>
      </p:sp>
      <p:sp>
        <p:nvSpPr>
          <p:cNvPr id="3" name="テキスト ボックス 2">
            <a:extLst>
              <a:ext uri="{FF2B5EF4-FFF2-40B4-BE49-F238E27FC236}">
                <a16:creationId xmlns:a16="http://schemas.microsoft.com/office/drawing/2014/main" id="{EEF410A5-E984-2ED5-0A7A-25E7D953B205}"/>
              </a:ext>
            </a:extLst>
          </p:cNvPr>
          <p:cNvSpPr txBox="1"/>
          <p:nvPr/>
        </p:nvSpPr>
        <p:spPr>
          <a:xfrm>
            <a:off x="371356" y="648478"/>
            <a:ext cx="7109639" cy="369332"/>
          </a:xfrm>
          <a:prstGeom prst="rect">
            <a:avLst/>
          </a:prstGeom>
          <a:noFill/>
        </p:spPr>
        <p:txBody>
          <a:bodyPr wrap="none" rtlCol="0">
            <a:spAutoFit/>
          </a:bodyPr>
          <a:lstStyle/>
          <a:p>
            <a:r>
              <a:rPr kumimoji="1" lang="ja-JP" altLang="en-US" dirty="0"/>
              <a:t>再度、２のケースでポートフォリオの分散と相関係数を定義すると</a:t>
            </a:r>
            <a:endParaRPr kumimoji="1" lang="en-US" altLang="ja-JP" dirty="0"/>
          </a:p>
        </p:txBody>
      </p:sp>
      <p:sp>
        <p:nvSpPr>
          <p:cNvPr id="5" name="テキスト ボックス 4">
            <a:extLst>
              <a:ext uri="{FF2B5EF4-FFF2-40B4-BE49-F238E27FC236}">
                <a16:creationId xmlns:a16="http://schemas.microsoft.com/office/drawing/2014/main" id="{1D719575-BAC0-D55A-FCD8-32ED05DA997B}"/>
              </a:ext>
            </a:extLst>
          </p:cNvPr>
          <p:cNvSpPr txBox="1"/>
          <p:nvPr/>
        </p:nvSpPr>
        <p:spPr>
          <a:xfrm>
            <a:off x="471948" y="1090479"/>
            <a:ext cx="8436078" cy="307776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V(p)</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Wa²V(a)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Wb²</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Ｖ</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WaWbCov(a,b)</a:t>
            </a:r>
            <a:endParaRPr kumimoji="1" lang="en-US" altLang="ja-JP" sz="1800" b="0" i="0" u="none" strike="noStrike" kern="1200" cap="none" spc="0" normalizeH="0" baseline="0" noProof="0" dirty="0">
              <a:ln>
                <a:noFill/>
              </a:ln>
              <a:solidFill>
                <a:srgbClr val="0070C0"/>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Wa²V(a)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Wb²</a:t>
            </a:r>
            <a:r>
              <a:rPr kumimoji="1" lang="ja-JP" altLang="en-US"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Ｖ</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WaWb</a:t>
            </a:r>
            <a:r>
              <a:rPr kumimoji="1" lang="ja-JP" altLang="en-US"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ρ(a,b)</a:t>
            </a:r>
            <a:r>
              <a:rPr kumimoji="1" lang="ja-JP" altLang="en-US"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σ(a)σ(b)</a:t>
            </a:r>
            <a:r>
              <a:rPr kumimoji="1" lang="ja-JP" altLang="en-US" sz="9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①</a:t>
            </a:r>
            <a:endParaRPr kumimoji="1" lang="en-US" altLang="ja-JP"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Trebuchet MS" panose="020B0603020202020204"/>
                <a:ea typeface="メイリオ" panose="020B0604030504040204" pitchFamily="50" charset="-128"/>
              </a:rPr>
              <a:t>上記の式より、コカコーラ株と</a:t>
            </a:r>
            <a:r>
              <a:rPr kumimoji="1" lang="en-US" altLang="ja-JP" dirty="0">
                <a:solidFill>
                  <a:prstClr val="black"/>
                </a:solidFill>
                <a:latin typeface="Trebuchet MS" panose="020B0603020202020204"/>
                <a:ea typeface="メイリオ" panose="020B0604030504040204" pitchFamily="50" charset="-128"/>
              </a:rPr>
              <a:t>IBM</a:t>
            </a:r>
            <a:r>
              <a:rPr kumimoji="1" lang="ja-JP" altLang="en-US" dirty="0">
                <a:solidFill>
                  <a:prstClr val="black"/>
                </a:solidFill>
                <a:latin typeface="Trebuchet MS" panose="020B0603020202020204"/>
                <a:ea typeface="メイリオ" panose="020B0604030504040204" pitchFamily="50" charset="-128"/>
              </a:rPr>
              <a:t>株の相関係数を変化させた場合の</a:t>
            </a:r>
            <a:endParaRPr kumimoji="1" lang="en-US" altLang="ja-JP"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Trebuchet MS" panose="020B0603020202020204"/>
                <a:ea typeface="メイリオ" panose="020B0604030504040204" pitchFamily="50" charset="-128"/>
              </a:rPr>
              <a:t>各ポートフォリオのリスクは次式の通りとなる</a:t>
            </a:r>
            <a:endParaRPr kumimoji="1" lang="en-US" altLang="ja-JP"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solidFill>
                  <a:prstClr val="black"/>
                </a:solidFill>
                <a:latin typeface="Trebuchet MS" panose="020B0603020202020204"/>
                <a:ea typeface="メイリオ" panose="020B0604030504040204" pitchFamily="50" charset="-128"/>
              </a:rPr>
              <a:t>V(p)=W</a:t>
            </a:r>
            <a:r>
              <a:rPr kumimoji="1" lang="en-US" altLang="ja-JP" sz="1400" dirty="0">
                <a:solidFill>
                  <a:prstClr val="black"/>
                </a:solidFill>
                <a:latin typeface="Trebuchet MS" panose="020B0603020202020204"/>
                <a:ea typeface="メイリオ" panose="020B0604030504040204" pitchFamily="50" charset="-128"/>
              </a:rPr>
              <a:t>coke</a:t>
            </a:r>
            <a:r>
              <a:rPr kumimoji="1" lang="en-US" altLang="ja-JP" dirty="0">
                <a:solidFill>
                  <a:prstClr val="black"/>
                </a:solidFill>
                <a:latin typeface="Trebuchet MS" panose="020B0603020202020204"/>
                <a:ea typeface="メイリオ" panose="020B0604030504040204" pitchFamily="50" charset="-128"/>
              </a:rPr>
              <a:t>²</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0.0484</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W</a:t>
            </a:r>
            <a:r>
              <a:rPr kumimoji="1" lang="en-US" altLang="ja-JP" sz="1400" dirty="0">
                <a:solidFill>
                  <a:prstClr val="black"/>
                </a:solidFill>
                <a:latin typeface="Trebuchet MS" panose="020B0603020202020204"/>
                <a:ea typeface="メイリオ" panose="020B0604030504040204" pitchFamily="50" charset="-128"/>
              </a:rPr>
              <a:t>IBM</a:t>
            </a:r>
            <a:r>
              <a:rPr kumimoji="1" lang="en-US" altLang="ja-JP" dirty="0">
                <a:solidFill>
                  <a:prstClr val="black"/>
                </a:solidFill>
                <a:latin typeface="Trebuchet MS" panose="020B0603020202020204"/>
                <a:ea typeface="メイリオ" panose="020B0604030504040204" pitchFamily="50" charset="-128"/>
              </a:rPr>
              <a:t>²</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0.1172</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2</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coke</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IBM</a:t>
            </a:r>
            <a:r>
              <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ρ</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en-US" altLang="ja-JP" sz="1400"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dirty="0">
              <a:solidFill>
                <a:prstClr val="black"/>
              </a:solidFill>
              <a:latin typeface="Trebuchet MS" panose="020B0603020202020204"/>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a:solidFill>
                <a:prstClr val="black"/>
              </a:solidFill>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メイリオ" panose="020B0604030504040204" pitchFamily="50" charset="-128"/>
                <a:ea typeface="メイリオ" panose="020B0604030504040204" pitchFamily="50" charset="-128"/>
              </a:rPr>
              <a:t>下記の表は相関係数がー１、０、１のとき、各ポートフォリオのリスクが</a:t>
            </a:r>
            <a:endParaRPr kumimoji="1" lang="en-US" altLang="ja-JP" dirty="0">
              <a:solidFill>
                <a:prstClr val="black"/>
              </a:solidFill>
              <a:latin typeface="メイリオ" panose="020B0604030504040204" pitchFamily="50" charset="-128"/>
              <a:ea typeface="メイリオ" panose="020B0604030504040204" pitchFamily="50"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メイリオ" panose="020B0604030504040204" pitchFamily="50" charset="-128"/>
                <a:ea typeface="メイリオ" panose="020B0604030504040204" pitchFamily="50" charset="-128"/>
              </a:rPr>
              <a:t>どのように変化するか計算したもの</a:t>
            </a:r>
            <a:endParaRPr lang="ja-JP" altLang="en-US" dirty="0"/>
          </a:p>
        </p:txBody>
      </p:sp>
      <p:grpSp>
        <p:nvGrpSpPr>
          <p:cNvPr id="4" name="グループ化 3">
            <a:extLst>
              <a:ext uri="{FF2B5EF4-FFF2-40B4-BE49-F238E27FC236}">
                <a16:creationId xmlns:a16="http://schemas.microsoft.com/office/drawing/2014/main" id="{47685DCF-41EA-9EA6-E0AB-8B77E6830B9B}"/>
              </a:ext>
            </a:extLst>
          </p:cNvPr>
          <p:cNvGrpSpPr/>
          <p:nvPr/>
        </p:nvGrpSpPr>
        <p:grpSpPr>
          <a:xfrm>
            <a:off x="8181270" y="627166"/>
            <a:ext cx="3826187" cy="4201329"/>
            <a:chOff x="7734688" y="648478"/>
            <a:chExt cx="3826187" cy="4201329"/>
          </a:xfrm>
        </p:grpSpPr>
        <p:sp>
          <p:nvSpPr>
            <p:cNvPr id="6" name="テキスト ボックス 5">
              <a:extLst>
                <a:ext uri="{FF2B5EF4-FFF2-40B4-BE49-F238E27FC236}">
                  <a16:creationId xmlns:a16="http://schemas.microsoft.com/office/drawing/2014/main" id="{520F6F26-08FC-A8E9-AC1B-97BA7AAFB9DB}"/>
                </a:ext>
              </a:extLst>
            </p:cNvPr>
            <p:cNvSpPr txBox="1"/>
            <p:nvPr/>
          </p:nvSpPr>
          <p:spPr>
            <a:xfrm>
              <a:off x="8340122" y="648478"/>
              <a:ext cx="3220753" cy="1754326"/>
            </a:xfrm>
            <a:prstGeom prst="rect">
              <a:avLst/>
            </a:prstGeom>
            <a:noFill/>
            <a:ln>
              <a:solidFill>
                <a:schemeClr val="tx1"/>
              </a:solidFill>
            </a:ln>
          </p:spPr>
          <p:txBody>
            <a:bodyPr wrap="none" rtlCol="0">
              <a:spAutoFit/>
            </a:bodyPr>
            <a:lstStyle/>
            <a:p>
              <a:r>
                <a:rPr kumimoji="1" lang="en-US" altLang="ja-JP" dirty="0"/>
                <a:t>Wa,Wb:</a:t>
              </a:r>
              <a:r>
                <a:rPr kumimoji="1" lang="ja-JP" altLang="en-US" dirty="0"/>
                <a:t>配分比率、</a:t>
              </a:r>
              <a:r>
                <a:rPr kumimoji="1" lang="en-US" altLang="ja-JP" dirty="0"/>
                <a:t>Wa+Wb=1</a:t>
              </a:r>
            </a:p>
            <a:p>
              <a:r>
                <a:rPr kumimoji="1" lang="en-US" altLang="ja-JP" dirty="0"/>
                <a:t>V:</a:t>
              </a:r>
              <a:r>
                <a:rPr kumimoji="1" lang="ja-JP" altLang="en-US" dirty="0"/>
                <a:t>分散</a:t>
              </a:r>
              <a:endParaRPr kumimoji="1" lang="en-US" altLang="ja-JP" dirty="0"/>
            </a:p>
            <a:p>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：共分散</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σ</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：標準偏差＝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ρ(a,b)</a:t>
              </a:r>
              <a:r>
                <a:rPr kumimoji="1" lang="ja-JP" altLang="en-US" dirty="0">
                  <a:solidFill>
                    <a:prstClr val="black"/>
                  </a:solidFill>
                  <a:latin typeface="Trebuchet MS" panose="020B0603020202020204"/>
                  <a:ea typeface="メイリオ" panose="020B0604030504040204" pitchFamily="50" charset="-128"/>
                </a:rPr>
                <a:t>：相関係数＝</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Cov(a,b)</a:t>
              </a:r>
              <a:endParaRPr kumimoji="1" lang="en-US" altLang="ja-JP" sz="1800" b="0" i="0" strike="noStrike" kern="1200" cap="none" spc="0" normalizeH="0" baseline="0" noProof="0" dirty="0">
                <a:ln>
                  <a:noFill/>
                </a:ln>
                <a:solidFill>
                  <a:srgbClr val="0070C0"/>
                </a:solidFill>
                <a:effectLst/>
                <a:uLnTx/>
                <a:uFillTx/>
                <a:latin typeface="Trebuchet MS" panose="020B0603020202020204"/>
                <a:ea typeface="メイリオ" panose="020B0604030504040204" pitchFamily="50" charset="-128"/>
                <a:cs typeface="+mn-cs"/>
              </a:endParaRPr>
            </a:p>
            <a:p>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σ(a)σ(b)</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5D72A75-27A3-5D95-3286-92C4961B15BA}"/>
                    </a:ext>
                  </a:extLst>
                </p:cNvPr>
                <p:cNvSpPr txBox="1"/>
                <p:nvPr/>
              </p:nvSpPr>
              <p:spPr>
                <a:xfrm>
                  <a:off x="7734688" y="4311903"/>
                  <a:ext cx="942410" cy="537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en-US" altLang="ja-JP" sz="1400" b="0" i="1" smtClean="0">
                                <a:latin typeface="Cambria Math" panose="02040503050406030204" pitchFamily="18" charset="0"/>
                              </a:rPr>
                            </m:ctrlPr>
                          </m:radPr>
                          <m:deg/>
                          <m:e>
                            <m:r>
                              <a:rPr kumimoji="1" lang="en-US" altLang="ja-JP" sz="1400" b="0" i="1" smtClean="0">
                                <a:latin typeface="Cambria Math" panose="02040503050406030204" pitchFamily="18" charset="0"/>
                              </a:rPr>
                              <m:t>𝑉</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𝑝</m:t>
                            </m:r>
                            <m:r>
                              <a:rPr kumimoji="1" lang="en-US" altLang="ja-JP" sz="1400" b="0" i="1" smtClean="0">
                                <a:latin typeface="Cambria Math" panose="02040503050406030204" pitchFamily="18" charset="0"/>
                              </a:rPr>
                              <m:t>)</m:t>
                            </m:r>
                          </m:e>
                        </m:rad>
                      </m:oMath>
                    </m:oMathPara>
                  </a14:m>
                  <a:endParaRPr kumimoji="1" lang="en-US" altLang="ja-JP" sz="1400" b="0" dirty="0"/>
                </a:p>
                <a:p>
                  <a:endParaRPr kumimoji="1" lang="ja-JP" altLang="en-US" dirty="0"/>
                </a:p>
              </p:txBody>
            </p:sp>
          </mc:Choice>
          <mc:Fallback xmlns="">
            <p:sp>
              <p:nvSpPr>
                <p:cNvPr id="7" name="テキスト ボックス 6">
                  <a:extLst>
                    <a:ext uri="{FF2B5EF4-FFF2-40B4-BE49-F238E27FC236}">
                      <a16:creationId xmlns:a16="http://schemas.microsoft.com/office/drawing/2014/main" id="{25D72A75-27A3-5D95-3286-92C4961B15BA}"/>
                    </a:ext>
                  </a:extLst>
                </p:cNvPr>
                <p:cNvSpPr txBox="1">
                  <a:spLocks noRot="1" noChangeAspect="1" noMove="1" noResize="1" noEditPoints="1" noAdjustHandles="1" noChangeArrowheads="1" noChangeShapeType="1" noTextEdit="1"/>
                </p:cNvSpPr>
                <p:nvPr/>
              </p:nvSpPr>
              <p:spPr>
                <a:xfrm>
                  <a:off x="7734688" y="4311903"/>
                  <a:ext cx="942410" cy="5379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D30771E-73BA-1E81-5BF8-EE915C7E6323}"/>
                    </a:ext>
                  </a:extLst>
                </p:cNvPr>
                <p:cNvSpPr txBox="1"/>
                <p:nvPr/>
              </p:nvSpPr>
              <p:spPr>
                <a:xfrm>
                  <a:off x="9840230" y="1494143"/>
                  <a:ext cx="523477" cy="5847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𝑉</m:t>
                            </m:r>
                          </m:e>
                        </m:rad>
                      </m:oMath>
                    </m:oMathPara>
                  </a14:m>
                  <a:endParaRPr kumimoji="1" lang="en-US" altLang="ja-JP" b="0" dirty="0"/>
                </a:p>
                <a:p>
                  <a:endParaRPr kumimoji="1" lang="ja-JP" altLang="en-US" dirty="0"/>
                </a:p>
              </p:txBody>
            </p:sp>
          </mc:Choice>
          <mc:Fallback xmlns="">
            <p:sp>
              <p:nvSpPr>
                <p:cNvPr id="10" name="テキスト ボックス 9">
                  <a:extLst>
                    <a:ext uri="{FF2B5EF4-FFF2-40B4-BE49-F238E27FC236}">
                      <a16:creationId xmlns:a16="http://schemas.microsoft.com/office/drawing/2014/main" id="{CD30771E-73BA-1E81-5BF8-EE915C7E6323}"/>
                    </a:ext>
                  </a:extLst>
                </p:cNvPr>
                <p:cNvSpPr txBox="1">
                  <a:spLocks noRot="1" noChangeAspect="1" noMove="1" noResize="1" noEditPoints="1" noAdjustHandles="1" noChangeArrowheads="1" noChangeShapeType="1" noTextEdit="1"/>
                </p:cNvSpPr>
                <p:nvPr/>
              </p:nvSpPr>
              <p:spPr>
                <a:xfrm>
                  <a:off x="9840230" y="1494143"/>
                  <a:ext cx="523477" cy="584775"/>
                </a:xfrm>
                <a:prstGeom prst="rect">
                  <a:avLst/>
                </a:prstGeom>
                <a:blipFill>
                  <a:blip r:embed="rId3"/>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3E58B3E-5A5E-5A23-C146-27283F8FD71C}"/>
                  </a:ext>
                </a:extLst>
              </p:cNvPr>
              <p:cNvSpPr txBox="1"/>
              <p:nvPr/>
            </p:nvSpPr>
            <p:spPr>
              <a:xfrm>
                <a:off x="6237135" y="2713703"/>
                <a:ext cx="2559611" cy="395429"/>
              </a:xfrm>
              <a:prstGeom prst="rect">
                <a:avLst/>
              </a:prstGeom>
              <a:noFill/>
            </p:spPr>
            <p:txBody>
              <a:bodyPr wrap="none" rtlCol="0">
                <a:spAutoFit/>
              </a:bodyPr>
              <a:lstStyle/>
              <a:p>
                <a14:m>
                  <m:oMath xmlns:m="http://schemas.openxmlformats.org/officeDocument/2006/math">
                    <m:rad>
                      <m:radPr>
                        <m:degHide m:val="on"/>
                        <m:ctrlPr>
                          <a:rPr kumimoji="1" lang="ja-JP" altLang="en-US" i="1" smtClean="0">
                            <a:latin typeface="Cambria Math" panose="02040503050406030204" pitchFamily="18" charset="0"/>
                          </a:rPr>
                        </m:ctrlPr>
                      </m:radPr>
                      <m:deg/>
                      <m:e>
                        <m:r>
                          <a:rPr kumimoji="1" lang="en-US" altLang="ja-JP" b="0" i="1" smtClean="0">
                            <a:latin typeface="Cambria Math" panose="02040503050406030204" pitchFamily="18" charset="0"/>
                          </a:rPr>
                          <m:t>0.0484</m:t>
                        </m:r>
                        <m:r>
                          <a:rPr kumimoji="1" lang="en-US" altLang="ja-JP" i="1">
                            <a:latin typeface="Cambria Math" panose="02040503050406030204" pitchFamily="18" charset="0"/>
                          </a:rPr>
                          <m:t>×</m:t>
                        </m:r>
                        <m:r>
                          <a:rPr kumimoji="1" lang="en-US" altLang="ja-JP" b="0" i="1" smtClean="0">
                            <a:latin typeface="Cambria Math" panose="02040503050406030204" pitchFamily="18" charset="0"/>
                          </a:rPr>
                          <m:t>0.1172</m:t>
                        </m:r>
                      </m:e>
                    </m:rad>
                  </m:oMath>
                </a14:m>
                <a:r>
                  <a:rPr kumimoji="1" lang="ja-JP" altLang="en-US" sz="900" dirty="0"/>
                  <a:t>・・・</a:t>
                </a:r>
                <a:r>
                  <a:rPr kumimoji="1" lang="ja-JP" altLang="en-US" dirty="0"/>
                  <a:t>②</a:t>
                </a:r>
                <a:endParaRPr kumimoji="1" lang="ja-JP" altLang="en-US" sz="900" dirty="0"/>
              </a:p>
            </p:txBody>
          </p:sp>
        </mc:Choice>
        <mc:Fallback xmlns="">
          <p:sp>
            <p:nvSpPr>
              <p:cNvPr id="9" name="テキスト ボックス 8">
                <a:extLst>
                  <a:ext uri="{FF2B5EF4-FFF2-40B4-BE49-F238E27FC236}">
                    <a16:creationId xmlns:a16="http://schemas.microsoft.com/office/drawing/2014/main" id="{B3E58B3E-5A5E-5A23-C146-27283F8FD71C}"/>
                  </a:ext>
                </a:extLst>
              </p:cNvPr>
              <p:cNvSpPr txBox="1">
                <a:spLocks noRot="1" noChangeAspect="1" noMove="1" noResize="1" noEditPoints="1" noAdjustHandles="1" noChangeArrowheads="1" noChangeShapeType="1" noTextEdit="1"/>
              </p:cNvSpPr>
              <p:nvPr/>
            </p:nvSpPr>
            <p:spPr>
              <a:xfrm>
                <a:off x="6237135" y="2713703"/>
                <a:ext cx="2559611" cy="395429"/>
              </a:xfrm>
              <a:prstGeom prst="rect">
                <a:avLst/>
              </a:prstGeom>
              <a:blipFill>
                <a:blip r:embed="rId4"/>
                <a:stretch>
                  <a:fillRect r="-1429" b="-2615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DA992EDE-8011-5BD8-784C-24997B30872F}"/>
              </a:ext>
            </a:extLst>
          </p:cNvPr>
          <p:cNvCxnSpPr/>
          <p:nvPr/>
        </p:nvCxnSpPr>
        <p:spPr>
          <a:xfrm>
            <a:off x="10810289" y="2057606"/>
            <a:ext cx="1010355"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12" name="オブジェクト 11">
            <a:extLst>
              <a:ext uri="{FF2B5EF4-FFF2-40B4-BE49-F238E27FC236}">
                <a16:creationId xmlns:a16="http://schemas.microsoft.com/office/drawing/2014/main" id="{1BCD66E8-3BCB-50A9-9721-488A2E8F038E}"/>
              </a:ext>
            </a:extLst>
          </p:cNvPr>
          <p:cNvGraphicFramePr>
            <a:graphicFrameLocks noChangeAspect="1"/>
          </p:cNvGraphicFramePr>
          <p:nvPr>
            <p:extLst>
              <p:ext uri="{D42A27DB-BD31-4B8C-83A1-F6EECF244321}">
                <p14:modId xmlns:p14="http://schemas.microsoft.com/office/powerpoint/2010/main" val="976170640"/>
              </p:ext>
            </p:extLst>
          </p:nvPr>
        </p:nvGraphicFramePr>
        <p:xfrm>
          <a:off x="8786705" y="2591357"/>
          <a:ext cx="3220752" cy="1209608"/>
        </p:xfrm>
        <a:graphic>
          <a:graphicData uri="http://schemas.openxmlformats.org/presentationml/2006/ole">
            <mc:AlternateContent xmlns:mc="http://schemas.openxmlformats.org/markup-compatibility/2006">
              <mc:Choice xmlns:v="urn:schemas-microsoft-com:vml" Requires="v">
                <p:oleObj name="Worksheet" r:id="rId5" imgW="2768649" imgH="622344" progId="Excel.Sheet.12">
                  <p:embed/>
                </p:oleObj>
              </mc:Choice>
              <mc:Fallback>
                <p:oleObj name="Worksheet" r:id="rId5" imgW="2768649" imgH="622344" progId="Excel.Sheet.12">
                  <p:embed/>
                  <p:pic>
                    <p:nvPicPr>
                      <p:cNvPr id="12" name="オブジェクト 11">
                        <a:extLst>
                          <a:ext uri="{FF2B5EF4-FFF2-40B4-BE49-F238E27FC236}">
                            <a16:creationId xmlns:a16="http://schemas.microsoft.com/office/drawing/2014/main" id="{1BCD66E8-3BCB-50A9-9721-488A2E8F038E}"/>
                          </a:ext>
                        </a:extLst>
                      </p:cNvPr>
                      <p:cNvPicPr/>
                      <p:nvPr/>
                    </p:nvPicPr>
                    <p:blipFill>
                      <a:blip r:embed="rId6"/>
                      <a:stretch>
                        <a:fillRect/>
                      </a:stretch>
                    </p:blipFill>
                    <p:spPr>
                      <a:xfrm>
                        <a:off x="8786705" y="2591357"/>
                        <a:ext cx="3220752" cy="1209608"/>
                      </a:xfrm>
                      <a:prstGeom prst="rect">
                        <a:avLst/>
                      </a:prstGeom>
                    </p:spPr>
                  </p:pic>
                </p:oleObj>
              </mc:Fallback>
            </mc:AlternateContent>
          </a:graphicData>
        </a:graphic>
      </p:graphicFrame>
      <p:graphicFrame>
        <p:nvGraphicFramePr>
          <p:cNvPr id="13" name="オブジェクト 12">
            <a:extLst>
              <a:ext uri="{FF2B5EF4-FFF2-40B4-BE49-F238E27FC236}">
                <a16:creationId xmlns:a16="http://schemas.microsoft.com/office/drawing/2014/main" id="{2453D49E-3A70-D692-9A41-FF293111AD7E}"/>
              </a:ext>
            </a:extLst>
          </p:cNvPr>
          <p:cNvGraphicFramePr>
            <a:graphicFrameLocks noChangeAspect="1"/>
          </p:cNvGraphicFramePr>
          <p:nvPr>
            <p:extLst>
              <p:ext uri="{D42A27DB-BD31-4B8C-83A1-F6EECF244321}">
                <p14:modId xmlns:p14="http://schemas.microsoft.com/office/powerpoint/2010/main" val="1133970188"/>
              </p:ext>
            </p:extLst>
          </p:nvPr>
        </p:nvGraphicFramePr>
        <p:xfrm>
          <a:off x="607405" y="4254227"/>
          <a:ext cx="9311148" cy="2195734"/>
        </p:xfrm>
        <a:graphic>
          <a:graphicData uri="http://schemas.openxmlformats.org/presentationml/2006/ole">
            <mc:AlternateContent xmlns:mc="http://schemas.openxmlformats.org/markup-compatibility/2006">
              <mc:Choice xmlns:v="urn:schemas-microsoft-com:vml" Requires="v">
                <p:oleObj name="Worksheet" r:id="rId7" imgW="5841901" imgH="1333369" progId="Excel.Sheet.12">
                  <p:embed/>
                </p:oleObj>
              </mc:Choice>
              <mc:Fallback>
                <p:oleObj name="Worksheet" r:id="rId7" imgW="5841901" imgH="1333369" progId="Excel.Sheet.12">
                  <p:embed/>
                  <p:pic>
                    <p:nvPicPr>
                      <p:cNvPr id="13" name="オブジェクト 12">
                        <a:extLst>
                          <a:ext uri="{FF2B5EF4-FFF2-40B4-BE49-F238E27FC236}">
                            <a16:creationId xmlns:a16="http://schemas.microsoft.com/office/drawing/2014/main" id="{2453D49E-3A70-D692-9A41-FF293111AD7E}"/>
                          </a:ext>
                        </a:extLst>
                      </p:cNvPr>
                      <p:cNvPicPr/>
                      <p:nvPr/>
                    </p:nvPicPr>
                    <p:blipFill>
                      <a:blip r:embed="rId8"/>
                      <a:stretch>
                        <a:fillRect/>
                      </a:stretch>
                    </p:blipFill>
                    <p:spPr>
                      <a:xfrm>
                        <a:off x="607405" y="4254227"/>
                        <a:ext cx="9311148" cy="2195734"/>
                      </a:xfrm>
                      <a:prstGeom prst="rect">
                        <a:avLst/>
                      </a:prstGeom>
                      <a:noFill/>
                    </p:spPr>
                  </p:pic>
                </p:oleObj>
              </mc:Fallback>
            </mc:AlternateContent>
          </a:graphicData>
        </a:graphic>
      </p:graphicFrame>
      <p:sp>
        <p:nvSpPr>
          <p:cNvPr id="8" name="楕円 7">
            <a:extLst>
              <a:ext uri="{FF2B5EF4-FFF2-40B4-BE49-F238E27FC236}">
                <a16:creationId xmlns:a16="http://schemas.microsoft.com/office/drawing/2014/main" id="{26143D67-C096-9E85-B6D8-04D6DFDE155F}"/>
              </a:ext>
            </a:extLst>
          </p:cNvPr>
          <p:cNvSpPr/>
          <p:nvPr/>
        </p:nvSpPr>
        <p:spPr>
          <a:xfrm>
            <a:off x="4918850" y="5723629"/>
            <a:ext cx="688258" cy="1868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546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67C1A7-BD15-8FA3-E6BB-E33ED226795B}"/>
              </a:ext>
            </a:extLst>
          </p:cNvPr>
          <p:cNvSpPr txBox="1"/>
          <p:nvPr/>
        </p:nvSpPr>
        <p:spPr>
          <a:xfrm>
            <a:off x="899029" y="776748"/>
            <a:ext cx="369332" cy="861774"/>
          </a:xfrm>
          <a:prstGeom prst="rect">
            <a:avLst/>
          </a:prstGeom>
          <a:noFill/>
        </p:spPr>
        <p:txBody>
          <a:bodyPr vert="eaVert" wrap="none" rtlCol="0">
            <a:spAutoFit/>
          </a:bodyPr>
          <a:lstStyle/>
          <a:p>
            <a:r>
              <a:rPr kumimoji="1" lang="ja-JP" altLang="en-US" sz="1200" dirty="0"/>
              <a:t>期待収益率</a:t>
            </a:r>
          </a:p>
        </p:txBody>
      </p:sp>
      <p:sp>
        <p:nvSpPr>
          <p:cNvPr id="4" name="テキスト ボックス 3">
            <a:extLst>
              <a:ext uri="{FF2B5EF4-FFF2-40B4-BE49-F238E27FC236}">
                <a16:creationId xmlns:a16="http://schemas.microsoft.com/office/drawing/2014/main" id="{7C83F7D9-F342-6648-46CF-1D47A0B92FC0}"/>
              </a:ext>
            </a:extLst>
          </p:cNvPr>
          <p:cNvSpPr txBox="1"/>
          <p:nvPr/>
        </p:nvSpPr>
        <p:spPr>
          <a:xfrm>
            <a:off x="599767" y="240779"/>
            <a:ext cx="7786106" cy="369332"/>
          </a:xfrm>
          <a:prstGeom prst="rect">
            <a:avLst/>
          </a:prstGeom>
          <a:noFill/>
        </p:spPr>
        <p:txBody>
          <a:bodyPr wrap="none" rtlCol="0">
            <a:spAutoFit/>
          </a:bodyPr>
          <a:lstStyle/>
          <a:p>
            <a:r>
              <a:rPr kumimoji="1" lang="ja-JP" altLang="en-US" dirty="0"/>
              <a:t>前記の表にさらに</a:t>
            </a:r>
            <a:r>
              <a:rPr kumimoji="1" lang="en-US" altLang="ja-JP" dirty="0"/>
              <a:t>ρ</a:t>
            </a:r>
            <a:r>
              <a:rPr kumimoji="1" lang="ja-JP" altLang="en-US" dirty="0"/>
              <a:t>＝</a:t>
            </a:r>
            <a:r>
              <a:rPr kumimoji="1" lang="en-US" altLang="ja-JP" dirty="0"/>
              <a:t>-0.5</a:t>
            </a:r>
            <a:r>
              <a:rPr kumimoji="1" lang="ja-JP" altLang="en-US" dirty="0"/>
              <a:t>のデータも加えてグラフ化（機会曲線）すると</a:t>
            </a:r>
          </a:p>
        </p:txBody>
      </p:sp>
      <p:grpSp>
        <p:nvGrpSpPr>
          <p:cNvPr id="9" name="グループ化 8">
            <a:extLst>
              <a:ext uri="{FF2B5EF4-FFF2-40B4-BE49-F238E27FC236}">
                <a16:creationId xmlns:a16="http://schemas.microsoft.com/office/drawing/2014/main" id="{DDC324A9-3453-A8E9-C626-6092C290D8F2}"/>
              </a:ext>
            </a:extLst>
          </p:cNvPr>
          <p:cNvGrpSpPr/>
          <p:nvPr/>
        </p:nvGrpSpPr>
        <p:grpSpPr>
          <a:xfrm>
            <a:off x="474663" y="502466"/>
            <a:ext cx="8727089" cy="5269067"/>
            <a:chOff x="474663" y="502466"/>
            <a:chExt cx="8610344" cy="5269067"/>
          </a:xfrm>
        </p:grpSpPr>
        <p:graphicFrame>
          <p:nvGraphicFramePr>
            <p:cNvPr id="2" name="グラフ 1">
              <a:extLst>
                <a:ext uri="{FF2B5EF4-FFF2-40B4-BE49-F238E27FC236}">
                  <a16:creationId xmlns:a16="http://schemas.microsoft.com/office/drawing/2014/main" id="{00000000-0008-0000-1600-000004940000}"/>
                </a:ext>
              </a:extLst>
            </p:cNvPr>
            <p:cNvGraphicFramePr>
              <a:graphicFrameLocks/>
            </p:cNvGraphicFramePr>
            <p:nvPr>
              <p:extLst>
                <p:ext uri="{D42A27DB-BD31-4B8C-83A1-F6EECF244321}">
                  <p14:modId xmlns:p14="http://schemas.microsoft.com/office/powerpoint/2010/main" val="3727577512"/>
                </p:ext>
              </p:extLst>
            </p:nvPr>
          </p:nvGraphicFramePr>
          <p:xfrm>
            <a:off x="474663" y="502466"/>
            <a:ext cx="8610344" cy="5269067"/>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6763E2EC-199B-FA50-D209-97B6E8687769}"/>
                </a:ext>
              </a:extLst>
            </p:cNvPr>
            <p:cNvSpPr txBox="1"/>
            <p:nvPr/>
          </p:nvSpPr>
          <p:spPr>
            <a:xfrm>
              <a:off x="6499122" y="2113935"/>
              <a:ext cx="559769" cy="369332"/>
            </a:xfrm>
            <a:prstGeom prst="rect">
              <a:avLst/>
            </a:prstGeom>
            <a:noFill/>
          </p:spPr>
          <p:txBody>
            <a:bodyPr wrap="none" rtlCol="0">
              <a:spAutoFit/>
            </a:bodyPr>
            <a:lstStyle/>
            <a:p>
              <a:r>
                <a:rPr kumimoji="1" lang="en-US" altLang="ja-JP" dirty="0"/>
                <a:t>ρ=1</a:t>
              </a:r>
              <a:endParaRPr kumimoji="1" lang="ja-JP" altLang="en-US" dirty="0"/>
            </a:p>
          </p:txBody>
        </p:sp>
        <p:sp>
          <p:nvSpPr>
            <p:cNvPr id="6" name="テキスト ボックス 5">
              <a:extLst>
                <a:ext uri="{FF2B5EF4-FFF2-40B4-BE49-F238E27FC236}">
                  <a16:creationId xmlns:a16="http://schemas.microsoft.com/office/drawing/2014/main" id="{81BEC80A-EE8B-FCC1-2E6A-BE152E6900DB}"/>
                </a:ext>
              </a:extLst>
            </p:cNvPr>
            <p:cNvSpPr txBox="1"/>
            <p:nvPr/>
          </p:nvSpPr>
          <p:spPr>
            <a:xfrm>
              <a:off x="5133110" y="2113935"/>
              <a:ext cx="559769" cy="369332"/>
            </a:xfrm>
            <a:prstGeom prst="rect">
              <a:avLst/>
            </a:prstGeom>
            <a:noFill/>
          </p:spPr>
          <p:txBody>
            <a:bodyPr wrap="none" rtlCol="0">
              <a:spAutoFit/>
            </a:bodyPr>
            <a:lstStyle/>
            <a:p>
              <a:r>
                <a:rPr kumimoji="1" lang="en-US" altLang="ja-JP" dirty="0"/>
                <a:t>ρ=0</a:t>
              </a:r>
              <a:endParaRPr kumimoji="1" lang="ja-JP" altLang="en-US" dirty="0"/>
            </a:p>
          </p:txBody>
        </p:sp>
        <p:sp>
          <p:nvSpPr>
            <p:cNvPr id="7" name="テキスト ボックス 6">
              <a:extLst>
                <a:ext uri="{FF2B5EF4-FFF2-40B4-BE49-F238E27FC236}">
                  <a16:creationId xmlns:a16="http://schemas.microsoft.com/office/drawing/2014/main" id="{48B98A6B-DFA7-A186-B831-C10FA46650CC}"/>
                </a:ext>
              </a:extLst>
            </p:cNvPr>
            <p:cNvSpPr txBox="1"/>
            <p:nvPr/>
          </p:nvSpPr>
          <p:spPr>
            <a:xfrm>
              <a:off x="7688825" y="891968"/>
              <a:ext cx="1114408" cy="369332"/>
            </a:xfrm>
            <a:prstGeom prst="rect">
              <a:avLst/>
            </a:prstGeom>
            <a:noFill/>
          </p:spPr>
          <p:txBody>
            <a:bodyPr wrap="none" rtlCol="0">
              <a:spAutoFit/>
            </a:bodyPr>
            <a:lstStyle/>
            <a:p>
              <a:r>
                <a:rPr kumimoji="1" lang="en-US" altLang="ja-JP" dirty="0"/>
                <a:t>IBM 100%</a:t>
              </a:r>
              <a:endParaRPr kumimoji="1" lang="ja-JP" altLang="en-US" dirty="0"/>
            </a:p>
          </p:txBody>
        </p:sp>
        <p:sp>
          <p:nvSpPr>
            <p:cNvPr id="8" name="テキスト ボックス 7">
              <a:extLst>
                <a:ext uri="{FF2B5EF4-FFF2-40B4-BE49-F238E27FC236}">
                  <a16:creationId xmlns:a16="http://schemas.microsoft.com/office/drawing/2014/main" id="{1C2FAB22-8956-4A70-F326-574C7F1130AB}"/>
                </a:ext>
              </a:extLst>
            </p:cNvPr>
            <p:cNvSpPr txBox="1"/>
            <p:nvPr/>
          </p:nvSpPr>
          <p:spPr>
            <a:xfrm>
              <a:off x="5797007" y="3244334"/>
              <a:ext cx="1261884" cy="369332"/>
            </a:xfrm>
            <a:prstGeom prst="rect">
              <a:avLst/>
            </a:prstGeom>
            <a:noFill/>
          </p:spPr>
          <p:txBody>
            <a:bodyPr wrap="none" rtlCol="0">
              <a:spAutoFit/>
            </a:bodyPr>
            <a:lstStyle/>
            <a:p>
              <a:r>
                <a:rPr kumimoji="1" lang="en-US" altLang="ja-JP" dirty="0"/>
                <a:t>Coke 100%</a:t>
              </a:r>
              <a:endParaRPr kumimoji="1" lang="ja-JP" altLang="en-US" dirty="0"/>
            </a:p>
          </p:txBody>
        </p:sp>
      </p:grpSp>
      <p:cxnSp>
        <p:nvCxnSpPr>
          <p:cNvPr id="10" name="直線矢印コネクタ 9">
            <a:extLst>
              <a:ext uri="{FF2B5EF4-FFF2-40B4-BE49-F238E27FC236}">
                <a16:creationId xmlns:a16="http://schemas.microsoft.com/office/drawing/2014/main" id="{3B782D02-922A-9889-2BD2-04288FBD23C3}"/>
              </a:ext>
            </a:extLst>
          </p:cNvPr>
          <p:cNvCxnSpPr>
            <a:stCxn id="8" idx="1"/>
          </p:cNvCxnSpPr>
          <p:nvPr/>
        </p:nvCxnSpPr>
        <p:spPr>
          <a:xfrm flipH="1">
            <a:off x="5412994" y="3429000"/>
            <a:ext cx="45617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2EDFDA77-2B25-CAE5-9580-CAA5A3643F36}"/>
              </a:ext>
            </a:extLst>
          </p:cNvPr>
          <p:cNvSpPr txBox="1"/>
          <p:nvPr/>
        </p:nvSpPr>
        <p:spPr>
          <a:xfrm>
            <a:off x="327561" y="4559399"/>
            <a:ext cx="11969943" cy="2862322"/>
          </a:xfrm>
          <a:prstGeom prst="rect">
            <a:avLst/>
          </a:prstGeom>
          <a:noFill/>
        </p:spPr>
        <p:txBody>
          <a:bodyPr wrap="none" rtlCol="0">
            <a:spAutoFit/>
          </a:bodyPr>
          <a:lstStyle/>
          <a:p>
            <a:r>
              <a:rPr kumimoji="1" lang="ja-JP" altLang="en-US" dirty="0"/>
              <a:t>・相関係数が</a:t>
            </a:r>
            <a:r>
              <a:rPr kumimoji="1" lang="en-US" altLang="ja-JP" dirty="0"/>
              <a:t>1</a:t>
            </a:r>
            <a:r>
              <a:rPr kumimoji="1" lang="ja-JP" altLang="en-US" dirty="0"/>
              <a:t>の場合、</a:t>
            </a:r>
            <a:r>
              <a:rPr kumimoji="1" lang="en-US" altLang="ja-JP" dirty="0"/>
              <a:t>2</a:t>
            </a:r>
            <a:r>
              <a:rPr kumimoji="1" lang="ja-JP" altLang="en-US" dirty="0"/>
              <a:t>つの株式は全く同じ動きをし、</a:t>
            </a:r>
            <a:r>
              <a:rPr kumimoji="1" lang="ja-JP" altLang="en-US" dirty="0">
                <a:solidFill>
                  <a:srgbClr val="FF0000"/>
                </a:solidFill>
              </a:rPr>
              <a:t>ポートフォリオの標準偏差は、それぞれの株式の標準偏差</a:t>
            </a:r>
            <a:endParaRPr kumimoji="1" lang="en-US" altLang="ja-JP" dirty="0">
              <a:solidFill>
                <a:srgbClr val="FF0000"/>
              </a:solidFill>
            </a:endParaRPr>
          </a:p>
          <a:p>
            <a:r>
              <a:rPr kumimoji="1" lang="ja-JP" altLang="en-US" dirty="0">
                <a:solidFill>
                  <a:srgbClr val="FF0000"/>
                </a:solidFill>
              </a:rPr>
              <a:t>　の加重平均となり、点</a:t>
            </a:r>
            <a:r>
              <a:rPr kumimoji="1" lang="en-US" altLang="ja-JP" dirty="0">
                <a:solidFill>
                  <a:srgbClr val="FF0000"/>
                </a:solidFill>
              </a:rPr>
              <a:t>A</a:t>
            </a:r>
            <a:r>
              <a:rPr kumimoji="1" lang="ja-JP" altLang="en-US" dirty="0">
                <a:solidFill>
                  <a:srgbClr val="FF0000"/>
                </a:solidFill>
              </a:rPr>
              <a:t>と点</a:t>
            </a:r>
            <a:r>
              <a:rPr kumimoji="1" lang="en-US" altLang="ja-JP" dirty="0">
                <a:solidFill>
                  <a:srgbClr val="FF0000"/>
                </a:solidFill>
              </a:rPr>
              <a:t>B</a:t>
            </a:r>
            <a:r>
              <a:rPr kumimoji="1" lang="ja-JP" altLang="en-US" dirty="0">
                <a:solidFill>
                  <a:srgbClr val="FF0000"/>
                </a:solidFill>
              </a:rPr>
              <a:t>を結んだ直線上に位置する、したがってリスク分散効果はない。</a:t>
            </a:r>
            <a:endParaRPr kumimoji="1" lang="en-US" altLang="ja-JP" dirty="0">
              <a:solidFill>
                <a:srgbClr val="FF0000"/>
              </a:solidFill>
            </a:endParaRPr>
          </a:p>
          <a:p>
            <a:r>
              <a:rPr kumimoji="1" lang="ja-JP" altLang="en-US" dirty="0">
                <a:latin typeface="Yu Gothic UI" panose="020B0500000000000000" pitchFamily="50" charset="-128"/>
                <a:ea typeface="Yu Gothic UI" panose="020B0500000000000000" pitchFamily="50" charset="-128"/>
              </a:rPr>
              <a:t>　</a:t>
            </a:r>
            <a:r>
              <a:rPr kumimoji="1" lang="en-US" altLang="ja-JP" dirty="0">
                <a:latin typeface="+mn-ea"/>
              </a:rPr>
              <a:t>V(p)</a:t>
            </a:r>
            <a:r>
              <a:rPr kumimoji="1" lang="ja-JP" altLang="en-US" sz="1800" b="0" i="0" u="none" strike="noStrike" kern="1200" cap="none" spc="0" normalizeH="0" baseline="0" noProof="0" dirty="0">
                <a:ln>
                  <a:noFill/>
                </a:ln>
                <a:solidFill>
                  <a:prstClr val="black"/>
                </a:solidFill>
                <a:effectLst/>
                <a:uLnTx/>
                <a:uFillTx/>
                <a:latin typeface="+mn-ea"/>
                <a:cs typeface="+mn-cs"/>
              </a:rPr>
              <a:t> ＝</a:t>
            </a:r>
            <a:r>
              <a:rPr kumimoji="1" lang="en-US" altLang="ja-JP" sz="1800" b="0" i="0" strike="noStrike" kern="1200" cap="none" spc="0" normalizeH="0" baseline="0" noProof="0" dirty="0">
                <a:ln>
                  <a:noFill/>
                </a:ln>
                <a:solidFill>
                  <a:prstClr val="black"/>
                </a:solidFill>
                <a:effectLst/>
                <a:uLnTx/>
                <a:uFillTx/>
                <a:latin typeface="+mn-ea"/>
                <a:cs typeface="+mn-cs"/>
              </a:rPr>
              <a:t>Wa²V(a)</a:t>
            </a:r>
            <a:r>
              <a:rPr kumimoji="1" lang="ja-JP" altLang="en-US" sz="1800" b="0" i="0" u="none"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Wb²</a:t>
            </a:r>
            <a:r>
              <a:rPr kumimoji="1" lang="ja-JP" altLang="en-US" sz="1800" b="0" i="0" strike="noStrike" kern="1200" cap="none" spc="0" normalizeH="0" baseline="0" noProof="0" dirty="0">
                <a:ln>
                  <a:noFill/>
                </a:ln>
                <a:solidFill>
                  <a:prstClr val="black"/>
                </a:solidFill>
                <a:effectLst/>
                <a:uLnTx/>
                <a:uFillTx/>
                <a:latin typeface="+mn-ea"/>
                <a:cs typeface="+mn-cs"/>
              </a:rPr>
              <a:t>Ｖ</a:t>
            </a:r>
            <a:r>
              <a:rPr kumimoji="1" lang="en-US" altLang="ja-JP" sz="1800" b="0" i="0" strike="noStrike" kern="1200" cap="none" spc="0" normalizeH="0" baseline="0" noProof="0" dirty="0">
                <a:ln>
                  <a:noFill/>
                </a:ln>
                <a:solidFill>
                  <a:prstClr val="black"/>
                </a:solidFill>
                <a:effectLst/>
                <a:uLnTx/>
                <a:uFillTx/>
                <a:latin typeface="+mn-ea"/>
                <a:cs typeface="+mn-cs"/>
              </a:rPr>
              <a:t>(b)</a:t>
            </a:r>
            <a:r>
              <a:rPr kumimoji="1" lang="ja-JP" altLang="en-US" sz="1800" b="0" i="0" u="none" strike="noStrike" kern="1200" cap="none" spc="0" normalizeH="0" baseline="0" noProof="0" dirty="0">
                <a:ln>
                  <a:noFill/>
                </a:ln>
                <a:solidFill>
                  <a:prstClr val="black"/>
                </a:solidFill>
                <a:effectLst/>
                <a:uLnTx/>
                <a:uFillTx/>
                <a:latin typeface="+mn-ea"/>
                <a:cs typeface="+mn-cs"/>
              </a:rPr>
              <a:t>＋</a:t>
            </a:r>
            <a:r>
              <a:rPr kumimoji="1" lang="ja-JP" altLang="en-US" sz="1800" b="0" i="0" strike="noStrike" kern="1200" cap="none" spc="0" normalizeH="0" baseline="0" noProof="0" dirty="0">
                <a:ln>
                  <a:noFill/>
                </a:ln>
                <a:solidFill>
                  <a:prstClr val="black"/>
                </a:solidFill>
                <a:effectLst/>
                <a:uLnTx/>
                <a:uFillTx/>
                <a:latin typeface="+mn-ea"/>
                <a:cs typeface="+mn-cs"/>
              </a:rPr>
              <a:t>２</a:t>
            </a:r>
            <a:r>
              <a:rPr kumimoji="1" lang="en-US" altLang="ja-JP" sz="1800" b="0" i="0" strike="noStrike" kern="1200" cap="none" spc="0" normalizeH="0" baseline="0" noProof="0" dirty="0">
                <a:ln>
                  <a:noFill/>
                </a:ln>
                <a:solidFill>
                  <a:prstClr val="black"/>
                </a:solidFill>
                <a:effectLst/>
                <a:uLnTx/>
                <a:uFillTx/>
                <a:latin typeface="+mn-ea"/>
                <a:cs typeface="+mn-cs"/>
              </a:rPr>
              <a:t>WaWb</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ρ(a,b)</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σ(a)σ(b)</a:t>
            </a:r>
            <a:r>
              <a:rPr kumimoji="1" lang="ja-JP" altLang="en-US" sz="9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①</a:t>
            </a:r>
            <a:endParaRPr kumimoji="1" lang="en-US" altLang="ja-JP" sz="9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       </a:t>
            </a:r>
            <a:r>
              <a:rPr kumimoji="1" lang="ja-JP" altLang="en-US" dirty="0">
                <a:latin typeface="+mn-ea"/>
              </a:rPr>
              <a:t>①式に</a:t>
            </a:r>
            <a:r>
              <a:rPr kumimoji="1" lang="en-US" altLang="ja-JP" dirty="0">
                <a:latin typeface="+mn-ea"/>
              </a:rPr>
              <a:t>ρ(a,b)</a:t>
            </a:r>
            <a:r>
              <a:rPr kumimoji="1" lang="ja-JP" altLang="en-US" dirty="0">
                <a:latin typeface="+mn-ea"/>
              </a:rPr>
              <a:t>＝１を代入すると</a:t>
            </a:r>
            <a:endParaRPr kumimoji="1" lang="en-US" altLang="ja-JP" dirty="0">
              <a:latin typeface="+mn-ea"/>
            </a:endParaRPr>
          </a:p>
          <a:p>
            <a:r>
              <a:rPr kumimoji="1" lang="ja-JP" altLang="en-US" dirty="0">
                <a:latin typeface="+mn-ea"/>
              </a:rPr>
              <a:t>　　</a:t>
            </a:r>
            <a:r>
              <a:rPr kumimoji="1" lang="en-US" altLang="ja-JP" dirty="0">
                <a:latin typeface="+mn-ea"/>
              </a:rPr>
              <a:t> V(p)</a:t>
            </a:r>
            <a:r>
              <a:rPr kumimoji="1" lang="ja-JP" altLang="en-US" sz="1800" b="0" i="0" u="none" strike="noStrike" kern="1200" cap="none" spc="0" normalizeH="0" baseline="0" noProof="0" dirty="0">
                <a:ln>
                  <a:noFill/>
                </a:ln>
                <a:solidFill>
                  <a:prstClr val="black"/>
                </a:solidFill>
                <a:effectLst/>
                <a:uLnTx/>
                <a:uFillTx/>
                <a:latin typeface="+mn-ea"/>
                <a:cs typeface="+mn-cs"/>
              </a:rPr>
              <a:t> ＝</a:t>
            </a:r>
            <a:r>
              <a:rPr kumimoji="1" lang="en-US" altLang="ja-JP" sz="1800" b="0" i="0" strike="noStrike" kern="1200" cap="none" spc="0" normalizeH="0" baseline="0" noProof="0" dirty="0">
                <a:ln>
                  <a:noFill/>
                </a:ln>
                <a:solidFill>
                  <a:prstClr val="black"/>
                </a:solidFill>
                <a:effectLst/>
                <a:uLnTx/>
                <a:uFillTx/>
                <a:latin typeface="+mn-ea"/>
                <a:cs typeface="+mn-cs"/>
              </a:rPr>
              <a:t>Wa²V(a)</a:t>
            </a:r>
            <a:r>
              <a:rPr kumimoji="1" lang="ja-JP" altLang="en-US" sz="1800" b="0" i="0" u="none"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Wb²</a:t>
            </a:r>
            <a:r>
              <a:rPr kumimoji="1" lang="ja-JP" altLang="en-US" sz="1800" b="0" i="0" strike="noStrike" kern="1200" cap="none" spc="0" normalizeH="0" baseline="0" noProof="0" dirty="0">
                <a:ln>
                  <a:noFill/>
                </a:ln>
                <a:solidFill>
                  <a:prstClr val="black"/>
                </a:solidFill>
                <a:effectLst/>
                <a:uLnTx/>
                <a:uFillTx/>
                <a:latin typeface="+mn-ea"/>
                <a:cs typeface="+mn-cs"/>
              </a:rPr>
              <a:t>Ｖ</a:t>
            </a:r>
            <a:r>
              <a:rPr kumimoji="1" lang="en-US" altLang="ja-JP" sz="1800" b="0" i="0" strike="noStrike" kern="1200" cap="none" spc="0" normalizeH="0" baseline="0" noProof="0" dirty="0">
                <a:ln>
                  <a:noFill/>
                </a:ln>
                <a:solidFill>
                  <a:prstClr val="black"/>
                </a:solidFill>
                <a:effectLst/>
                <a:uLnTx/>
                <a:uFillTx/>
                <a:latin typeface="+mn-ea"/>
                <a:cs typeface="+mn-cs"/>
              </a:rPr>
              <a:t>(b)</a:t>
            </a:r>
            <a:r>
              <a:rPr kumimoji="1" lang="ja-JP" altLang="en-US" sz="1800" b="0" i="0" u="none" strike="noStrike" kern="1200" cap="none" spc="0" normalizeH="0" baseline="0" noProof="0" dirty="0">
                <a:ln>
                  <a:noFill/>
                </a:ln>
                <a:solidFill>
                  <a:prstClr val="black"/>
                </a:solidFill>
                <a:effectLst/>
                <a:uLnTx/>
                <a:uFillTx/>
                <a:latin typeface="+mn-ea"/>
                <a:cs typeface="+mn-cs"/>
              </a:rPr>
              <a:t>＋</a:t>
            </a:r>
            <a:r>
              <a:rPr kumimoji="1" lang="ja-JP" altLang="en-US" sz="1800" b="0" i="0" strike="noStrike" kern="1200" cap="none" spc="0" normalizeH="0" baseline="0" noProof="0" dirty="0">
                <a:ln>
                  <a:noFill/>
                </a:ln>
                <a:solidFill>
                  <a:prstClr val="black"/>
                </a:solidFill>
                <a:effectLst/>
                <a:uLnTx/>
                <a:uFillTx/>
                <a:latin typeface="+mn-ea"/>
                <a:cs typeface="+mn-cs"/>
              </a:rPr>
              <a:t>２</a:t>
            </a:r>
            <a:r>
              <a:rPr kumimoji="1" lang="en-US" altLang="ja-JP" sz="1800" b="0" i="0" strike="noStrike" kern="1200" cap="none" spc="0" normalizeH="0" baseline="0" noProof="0" dirty="0">
                <a:ln>
                  <a:noFill/>
                </a:ln>
                <a:solidFill>
                  <a:prstClr val="black"/>
                </a:solidFill>
                <a:effectLst/>
                <a:uLnTx/>
                <a:uFillTx/>
                <a:latin typeface="+mn-ea"/>
                <a:cs typeface="+mn-cs"/>
              </a:rPr>
              <a:t>WaWb</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σ(a)σ(b)</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mn-ea"/>
              </a:rPr>
              <a:t>　 　</a:t>
            </a:r>
            <a:r>
              <a:rPr kumimoji="1" lang="en-US" altLang="ja-JP" dirty="0">
                <a:latin typeface="+mn-ea"/>
              </a:rPr>
              <a:t>σ(p)²</a:t>
            </a:r>
            <a:r>
              <a:rPr kumimoji="1" lang="ja-JP" altLang="en-US" dirty="0">
                <a:latin typeface="+mn-ea"/>
              </a:rPr>
              <a:t>＝</a:t>
            </a:r>
            <a:r>
              <a:rPr kumimoji="1" lang="en-US" altLang="ja-JP" dirty="0">
                <a:latin typeface="+mn-ea"/>
              </a:rPr>
              <a:t>Wa²</a:t>
            </a:r>
            <a:r>
              <a:rPr kumimoji="1" lang="en-US" altLang="ja-JP" sz="1800" b="0" i="0" strike="noStrike" kern="1200" cap="none" spc="0" normalizeH="0" baseline="0" noProof="0" dirty="0">
                <a:ln>
                  <a:noFill/>
                </a:ln>
                <a:solidFill>
                  <a:prstClr val="black"/>
                </a:solidFill>
                <a:effectLst/>
                <a:uLnTx/>
                <a:uFillTx/>
                <a:latin typeface="+mn-ea"/>
                <a:cs typeface="+mn-cs"/>
              </a:rPr>
              <a:t> σ(a)</a:t>
            </a:r>
            <a:r>
              <a:rPr kumimoji="1" lang="en-US" altLang="ja-JP"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r>
              <a:rPr kumimoji="1" lang="ja-JP" altLang="en-US" sz="18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 Wb² σ(b)²</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２</a:t>
            </a:r>
            <a:r>
              <a:rPr kumimoji="1"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WaWb</a:t>
            </a:r>
            <a:r>
              <a:rPr kumimoji="1" lang="ja-JP" altLang="en-US"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σ(a)σ(b)</a:t>
            </a:r>
          </a:p>
          <a:p>
            <a:r>
              <a:rPr kumimoji="1" lang="ja-JP" altLang="en-US" dirty="0">
                <a:latin typeface="+mn-ea"/>
              </a:rPr>
              <a:t>　　　　  ＝｛</a:t>
            </a:r>
            <a:r>
              <a:rPr kumimoji="1" lang="en-US" altLang="ja-JP" dirty="0">
                <a:latin typeface="+mn-ea"/>
              </a:rPr>
              <a:t>Wa</a:t>
            </a:r>
            <a:r>
              <a:rPr kumimoji="1" lang="en-US" altLang="ja-JP" sz="1800" b="0" i="0" strike="noStrike" kern="1200" cap="none" spc="0" normalizeH="0" baseline="0" noProof="0" dirty="0">
                <a:ln>
                  <a:noFill/>
                </a:ln>
                <a:solidFill>
                  <a:prstClr val="black"/>
                </a:solidFill>
                <a:effectLst/>
                <a:uLnTx/>
                <a:uFillTx/>
                <a:latin typeface="+mn-ea"/>
                <a:cs typeface="+mn-cs"/>
              </a:rPr>
              <a:t>σ(a)</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dirty="0">
                <a:solidFill>
                  <a:prstClr val="black"/>
                </a:solidFill>
                <a:latin typeface="+mn-ea"/>
              </a:rPr>
              <a:t>Wb</a:t>
            </a:r>
            <a:r>
              <a:rPr kumimoji="1" lang="en-US" altLang="ja-JP" sz="1800" b="0" i="0" strike="noStrike" kern="1200" cap="none" spc="0" normalizeH="0" baseline="0" noProof="0" dirty="0">
                <a:ln>
                  <a:noFill/>
                </a:ln>
                <a:solidFill>
                  <a:prstClr val="black"/>
                </a:solidFill>
                <a:effectLst/>
                <a:uLnTx/>
                <a:uFillTx/>
                <a:latin typeface="+mn-ea"/>
                <a:cs typeface="+mn-cs"/>
              </a:rPr>
              <a:t> σ(b)</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sz="1800" b="0" i="0" strike="noStrike" kern="1200" cap="none" spc="0" normalizeH="0" baseline="0" noProof="0" dirty="0">
                <a:ln>
                  <a:noFill/>
                </a:ln>
                <a:solidFill>
                  <a:prstClr val="black"/>
                </a:solidFill>
                <a:effectLst/>
                <a:uLnTx/>
                <a:uFillTx/>
                <a:latin typeface="+mn-ea"/>
                <a:cs typeface="+mn-cs"/>
              </a:rPr>
              <a:t>²</a:t>
            </a:r>
          </a:p>
          <a:p>
            <a:r>
              <a:rPr kumimoji="1" lang="ja-JP" altLang="en-US" dirty="0">
                <a:solidFill>
                  <a:prstClr val="black"/>
                </a:solidFill>
                <a:latin typeface="+mn-ea"/>
              </a:rPr>
              <a:t>　　∴</a:t>
            </a:r>
            <a:r>
              <a:rPr kumimoji="1" lang="en-US" altLang="ja-JP" dirty="0">
                <a:latin typeface="+mn-ea"/>
              </a:rPr>
              <a:t> σ(p)</a:t>
            </a:r>
            <a:r>
              <a:rPr kumimoji="1" lang="ja-JP" altLang="en-US" dirty="0">
                <a:latin typeface="+mn-ea"/>
              </a:rPr>
              <a:t>＝ ｛</a:t>
            </a:r>
            <a:r>
              <a:rPr kumimoji="1" lang="en-US" altLang="ja-JP" dirty="0">
                <a:latin typeface="+mn-ea"/>
              </a:rPr>
              <a:t>Wa</a:t>
            </a:r>
            <a:r>
              <a:rPr kumimoji="1" lang="en-US" altLang="ja-JP" sz="1800" b="0" i="0" strike="noStrike" kern="1200" cap="none" spc="0" normalizeH="0" baseline="0" noProof="0" dirty="0">
                <a:ln>
                  <a:noFill/>
                </a:ln>
                <a:solidFill>
                  <a:prstClr val="black"/>
                </a:solidFill>
                <a:effectLst/>
                <a:uLnTx/>
                <a:uFillTx/>
                <a:latin typeface="+mn-ea"/>
                <a:cs typeface="+mn-cs"/>
              </a:rPr>
              <a:t>σ(a)</a:t>
            </a:r>
            <a:r>
              <a:rPr kumimoji="1" lang="ja-JP" altLang="en-US" sz="1800" b="0" i="0" strike="noStrike" kern="1200" cap="none" spc="0" normalizeH="0" baseline="0" noProof="0" dirty="0">
                <a:ln>
                  <a:noFill/>
                </a:ln>
                <a:solidFill>
                  <a:prstClr val="black"/>
                </a:solidFill>
                <a:effectLst/>
                <a:uLnTx/>
                <a:uFillTx/>
                <a:latin typeface="+mn-ea"/>
                <a:cs typeface="+mn-cs"/>
              </a:rPr>
              <a:t>＋</a:t>
            </a:r>
            <a:r>
              <a:rPr kumimoji="1" lang="en-US" altLang="ja-JP" dirty="0">
                <a:solidFill>
                  <a:prstClr val="black"/>
                </a:solidFill>
                <a:latin typeface="+mn-ea"/>
              </a:rPr>
              <a:t>Wb</a:t>
            </a:r>
            <a:r>
              <a:rPr kumimoji="1" lang="en-US" altLang="ja-JP" sz="1800" b="0" i="0" strike="noStrike" kern="1200" cap="none" spc="0" normalizeH="0" baseline="0" noProof="0" dirty="0">
                <a:ln>
                  <a:noFill/>
                </a:ln>
                <a:solidFill>
                  <a:prstClr val="black"/>
                </a:solidFill>
                <a:effectLst/>
                <a:uLnTx/>
                <a:uFillTx/>
                <a:latin typeface="+mn-ea"/>
                <a:cs typeface="+mn-cs"/>
              </a:rPr>
              <a:t> σ(b)</a:t>
            </a:r>
            <a:r>
              <a:rPr kumimoji="1" lang="ja-JP" altLang="en-US" sz="1800" b="0" i="0" strike="noStrike" kern="1200" cap="none" spc="0" normalizeH="0" baseline="0" noProof="0" dirty="0">
                <a:ln>
                  <a:noFill/>
                </a:ln>
                <a:solidFill>
                  <a:prstClr val="black"/>
                </a:solidFill>
                <a:effectLst/>
                <a:uLnTx/>
                <a:uFillTx/>
                <a:latin typeface="+mn-ea"/>
                <a:cs typeface="+mn-cs"/>
              </a:rPr>
              <a:t>｝</a:t>
            </a:r>
            <a:endParaRPr kumimoji="1" lang="en-US" altLang="ja-JP" dirty="0">
              <a:latin typeface="+mn-ea"/>
            </a:endParaRPr>
          </a:p>
          <a:p>
            <a:r>
              <a:rPr kumimoji="1" lang="ja-JP" altLang="en-US" dirty="0">
                <a:latin typeface="+mn-ea"/>
                <a:ea typeface="Yu Gothic UI" panose="020B0500000000000000" pitchFamily="50" charset="-128"/>
              </a:rPr>
              <a:t>　</a:t>
            </a:r>
            <a:endParaRPr kumimoji="1" lang="en-US" altLang="ja-JP" dirty="0">
              <a:latin typeface="Yu Gothic UI" panose="020B0500000000000000" pitchFamily="50" charset="-128"/>
              <a:ea typeface="Yu Gothic UI" panose="020B0500000000000000" pitchFamily="50" charset="-128"/>
            </a:endParaRPr>
          </a:p>
          <a:p>
            <a:endParaRPr kumimoji="1" lang="ja-JP" altLang="en-US" dirty="0"/>
          </a:p>
        </p:txBody>
      </p:sp>
      <p:sp>
        <p:nvSpPr>
          <p:cNvPr id="12" name="テキスト ボックス 11">
            <a:extLst>
              <a:ext uri="{FF2B5EF4-FFF2-40B4-BE49-F238E27FC236}">
                <a16:creationId xmlns:a16="http://schemas.microsoft.com/office/drawing/2014/main" id="{CE6C135D-7C4C-BD2A-A5FF-31470ECC7CDE}"/>
              </a:ext>
            </a:extLst>
          </p:cNvPr>
          <p:cNvSpPr txBox="1"/>
          <p:nvPr/>
        </p:nvSpPr>
        <p:spPr>
          <a:xfrm>
            <a:off x="5189503" y="3483981"/>
            <a:ext cx="415498" cy="369332"/>
          </a:xfrm>
          <a:prstGeom prst="rect">
            <a:avLst/>
          </a:prstGeom>
          <a:noFill/>
        </p:spPr>
        <p:txBody>
          <a:bodyPr wrap="none" rtlCol="0">
            <a:spAutoFit/>
          </a:bodyPr>
          <a:lstStyle/>
          <a:p>
            <a:r>
              <a:rPr kumimoji="1" lang="ja-JP" altLang="en-US" dirty="0"/>
              <a:t>Ａ</a:t>
            </a:r>
          </a:p>
        </p:txBody>
      </p:sp>
    </p:spTree>
    <p:extLst>
      <p:ext uri="{BB962C8B-B14F-4D97-AF65-F5344CB8AC3E}">
        <p14:creationId xmlns:p14="http://schemas.microsoft.com/office/powerpoint/2010/main" val="254709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B84CFA-EC56-878B-C14B-E1A8D74CA128}"/>
              </a:ext>
            </a:extLst>
          </p:cNvPr>
          <p:cNvSpPr txBox="1"/>
          <p:nvPr/>
        </p:nvSpPr>
        <p:spPr>
          <a:xfrm>
            <a:off x="171942" y="277402"/>
            <a:ext cx="11848115" cy="923330"/>
          </a:xfrm>
          <a:prstGeom prst="rect">
            <a:avLst/>
          </a:prstGeom>
          <a:noFill/>
        </p:spPr>
        <p:txBody>
          <a:bodyPr wrap="none" rtlCol="0">
            <a:spAutoFit/>
          </a:bodyPr>
          <a:lstStyle/>
          <a:p>
            <a:r>
              <a:rPr kumimoji="1" lang="ja-JP" altLang="en-US" dirty="0"/>
              <a:t>・相関係数がー１の場合は</a:t>
            </a:r>
            <a:r>
              <a:rPr kumimoji="1" lang="en-US" altLang="ja-JP" dirty="0"/>
              <a:t>2</a:t>
            </a:r>
            <a:r>
              <a:rPr kumimoji="1" lang="ja-JP" altLang="en-US" dirty="0"/>
              <a:t>つの株式は全く反対の動きをするので、</a:t>
            </a:r>
            <a:r>
              <a:rPr kumimoji="1" lang="ja-JP" altLang="en-US" dirty="0">
                <a:solidFill>
                  <a:srgbClr val="FF0000"/>
                </a:solidFill>
              </a:rPr>
              <a:t>リスク分散効果は最大となり、組み入れ比率</a:t>
            </a:r>
            <a:endParaRPr kumimoji="1" lang="en-US" altLang="ja-JP" dirty="0">
              <a:solidFill>
                <a:srgbClr val="FF0000"/>
              </a:solidFill>
            </a:endParaRPr>
          </a:p>
          <a:p>
            <a:r>
              <a:rPr kumimoji="1" lang="ja-JP" altLang="en-US" dirty="0">
                <a:solidFill>
                  <a:srgbClr val="FF0000"/>
                </a:solidFill>
              </a:rPr>
              <a:t>　によっては、ポートフォリオの標準偏差を０にすることができる</a:t>
            </a:r>
            <a:endParaRPr kumimoji="1" lang="en-US" altLang="ja-JP" dirty="0">
              <a:solidFill>
                <a:srgbClr val="FF0000"/>
              </a:solidFill>
            </a:endParaRPr>
          </a:p>
          <a:p>
            <a:r>
              <a:rPr kumimoji="1" lang="ja-JP" altLang="en-US" dirty="0">
                <a:solidFill>
                  <a:srgbClr val="FF0000"/>
                </a:solidFill>
              </a:rPr>
              <a:t>　</a:t>
            </a:r>
            <a:r>
              <a:rPr kumimoji="1" lang="ja-JP" altLang="en-US" dirty="0"/>
              <a:t>例えば、</a:t>
            </a:r>
          </a:p>
        </p:txBody>
      </p:sp>
      <p:grpSp>
        <p:nvGrpSpPr>
          <p:cNvPr id="13" name="グループ化 12">
            <a:extLst>
              <a:ext uri="{FF2B5EF4-FFF2-40B4-BE49-F238E27FC236}">
                <a16:creationId xmlns:a16="http://schemas.microsoft.com/office/drawing/2014/main" id="{88484BB8-7EA3-15F6-4DA5-8ED5D32F4C4D}"/>
              </a:ext>
            </a:extLst>
          </p:cNvPr>
          <p:cNvGrpSpPr/>
          <p:nvPr/>
        </p:nvGrpSpPr>
        <p:grpSpPr>
          <a:xfrm>
            <a:off x="412954" y="1200732"/>
            <a:ext cx="10614107" cy="2031325"/>
            <a:chOff x="422787" y="1042219"/>
            <a:chExt cx="10614107" cy="2031325"/>
          </a:xfrm>
        </p:grpSpPr>
        <p:grpSp>
          <p:nvGrpSpPr>
            <p:cNvPr id="11" name="グループ化 10">
              <a:extLst>
                <a:ext uri="{FF2B5EF4-FFF2-40B4-BE49-F238E27FC236}">
                  <a16:creationId xmlns:a16="http://schemas.microsoft.com/office/drawing/2014/main" id="{5E12EBCE-199D-8B19-026B-3B54F6836038}"/>
                </a:ext>
              </a:extLst>
            </p:cNvPr>
            <p:cNvGrpSpPr/>
            <p:nvPr/>
          </p:nvGrpSpPr>
          <p:grpSpPr>
            <a:xfrm>
              <a:off x="422787" y="1042219"/>
              <a:ext cx="9822611" cy="2031325"/>
              <a:chOff x="570271" y="1140542"/>
              <a:chExt cx="9822611" cy="2031325"/>
            </a:xfrm>
          </p:grpSpPr>
          <p:sp>
            <p:nvSpPr>
              <p:cNvPr id="3" name="テキスト ボックス 2">
                <a:extLst>
                  <a:ext uri="{FF2B5EF4-FFF2-40B4-BE49-F238E27FC236}">
                    <a16:creationId xmlns:a16="http://schemas.microsoft.com/office/drawing/2014/main" id="{5E8EEC56-3868-3201-A989-FEC8BFEF5452}"/>
                  </a:ext>
                </a:extLst>
              </p:cNvPr>
              <p:cNvSpPr txBox="1"/>
              <p:nvPr/>
            </p:nvSpPr>
            <p:spPr>
              <a:xfrm>
                <a:off x="570271" y="1140542"/>
                <a:ext cx="8529899" cy="2031325"/>
              </a:xfrm>
              <a:prstGeom prst="rect">
                <a:avLst/>
              </a:prstGeom>
              <a:noFill/>
            </p:spPr>
            <p:txBody>
              <a:bodyPr wrap="none" rtlCol="0">
                <a:spAutoFit/>
              </a:bodyPr>
              <a:lstStyle/>
              <a:p>
                <a:r>
                  <a:rPr kumimoji="1" lang="ja-JP" altLang="en-US" dirty="0"/>
                  <a:t>前述②のコカコーラ株と</a:t>
                </a:r>
                <a:r>
                  <a:rPr kumimoji="1" lang="en-US" altLang="ja-JP" dirty="0"/>
                  <a:t>IBM</a:t>
                </a:r>
                <a:r>
                  <a:rPr kumimoji="1" lang="ja-JP" altLang="en-US" dirty="0"/>
                  <a:t>株によるポートフォリオの分散の式より</a:t>
                </a:r>
                <a:endParaRPr kumimoji="1" lang="en-US" altLang="ja-JP"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V(p)=W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coke</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0.0484</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IBM</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0.1172</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coke</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IBM</a:t>
                </a:r>
                <a:r>
                  <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ρ</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l-GR" altLang="ja-JP" b="0" i="0" u="none" strike="noStrike" kern="1200" cap="none" spc="0" normalizeH="0" baseline="0" noProof="0" dirty="0">
                    <a:ln>
                      <a:noFill/>
                    </a:ln>
                    <a:solidFill>
                      <a:prstClr val="black"/>
                    </a:solidFill>
                    <a:effectLst/>
                    <a:uLnTx/>
                    <a:uFillTx/>
                    <a:latin typeface="+mn-ea"/>
                    <a:cs typeface="+mn-cs"/>
                  </a:rPr>
                  <a:t>Ρ</a:t>
                </a:r>
                <a:r>
                  <a:rPr kumimoji="1" lang="ja-JP" altLang="en-US" b="0" i="0" u="none" strike="noStrike" kern="1200" cap="none" spc="0" normalizeH="0" baseline="0" noProof="0" dirty="0">
                    <a:ln>
                      <a:noFill/>
                    </a:ln>
                    <a:solidFill>
                      <a:prstClr val="black"/>
                    </a:solidFill>
                    <a:effectLst/>
                    <a:uLnTx/>
                    <a:uFillTx/>
                    <a:latin typeface="+mn-ea"/>
                    <a:cs typeface="+mn-cs"/>
                  </a:rPr>
                  <a:t>＝－１を代入し、分散を０にするコカコーラ株の組み入れ比率を</a:t>
                </a:r>
                <a:r>
                  <a:rPr kumimoji="1" lang="en-US" altLang="ja-JP" b="0" i="0" u="none" strike="noStrike" kern="1200" cap="none" spc="0" normalizeH="0" baseline="0" noProof="0" dirty="0">
                    <a:ln>
                      <a:noFill/>
                    </a:ln>
                    <a:solidFill>
                      <a:prstClr val="black"/>
                    </a:solidFill>
                    <a:effectLst/>
                    <a:uLnTx/>
                    <a:uFillTx/>
                    <a:latin typeface="+mn-ea"/>
                    <a:cs typeface="+mn-cs"/>
                  </a:rPr>
                  <a:t>Wx</a:t>
                </a:r>
                <a:r>
                  <a:rPr kumimoji="1" lang="ja-JP" altLang="en-US" dirty="0">
                    <a:solidFill>
                      <a:prstClr val="black"/>
                    </a:solidFill>
                    <a:latin typeface="+mn-ea"/>
                  </a:rPr>
                  <a:t>とすれば、</a:t>
                </a:r>
                <a:endParaRPr kumimoji="1" lang="en-US" altLang="ja-JP" dirty="0">
                  <a:solidFill>
                    <a:prstClr val="black"/>
                  </a:solidFill>
                  <a:latin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b="0" i="0" u="none" strike="noStrike" kern="1200" cap="none" spc="0" normalizeH="0" baseline="0" noProof="0" dirty="0">
                    <a:ln>
                      <a:noFill/>
                    </a:ln>
                    <a:solidFill>
                      <a:prstClr val="black"/>
                    </a:solidFill>
                    <a:effectLst/>
                    <a:uLnTx/>
                    <a:uFillTx/>
                    <a:latin typeface="+mn-ea"/>
                    <a:cs typeface="+mn-cs"/>
                  </a:rPr>
                  <a:t>Wx</a:t>
                </a:r>
                <a:r>
                  <a:rPr kumimoji="1" lang="ja-JP" altLang="en-US" dirty="0">
                    <a:solidFill>
                      <a:prstClr val="black"/>
                    </a:solidFill>
                    <a:latin typeface="+mn-ea"/>
                  </a:rPr>
                  <a:t>は下記の方程式の</a:t>
                </a:r>
                <a:r>
                  <a:rPr kumimoji="1" lang="en-US" altLang="ja-JP" dirty="0">
                    <a:solidFill>
                      <a:prstClr val="black"/>
                    </a:solidFill>
                    <a:latin typeface="+mn-ea"/>
                  </a:rPr>
                  <a:t>Wx</a:t>
                </a:r>
                <a:r>
                  <a:rPr kumimoji="1" lang="ja-JP" altLang="en-US" dirty="0">
                    <a:solidFill>
                      <a:prstClr val="black"/>
                    </a:solidFill>
                    <a:latin typeface="+mn-ea"/>
                  </a:rPr>
                  <a:t>を求めればよい</a:t>
                </a:r>
                <a:endParaRPr kumimoji="1" lang="en-US" altLang="ja-JP" dirty="0">
                  <a:solidFill>
                    <a:prstClr val="black"/>
                  </a:solidFill>
                  <a:latin typeface="+mn-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mn-ea"/>
                    <a:cs typeface="+mn-cs"/>
                  </a:rPr>
                  <a:t>０＝</a:t>
                </a:r>
                <a:r>
                  <a:rPr kumimoji="1" lang="en-US" altLang="ja-JP" b="0" i="0" u="none" strike="noStrike" kern="1200" cap="none" spc="0" normalizeH="0" baseline="0" noProof="0" dirty="0">
                    <a:ln>
                      <a:noFill/>
                    </a:ln>
                    <a:solidFill>
                      <a:prstClr val="black"/>
                    </a:solidFill>
                    <a:effectLst/>
                    <a:uLnTx/>
                    <a:uFillTx/>
                    <a:latin typeface="+mn-ea"/>
                    <a:cs typeface="+mn-cs"/>
                  </a:rPr>
                  <a:t>Wx²</a:t>
                </a:r>
                <a:r>
                  <a:rPr kumimoji="1" lang="ja-JP" altLang="en-US" b="0" i="0" u="none" strike="noStrike" kern="1200" cap="none" spc="0" normalizeH="0" baseline="0" noProof="0" dirty="0">
                    <a:ln>
                      <a:noFill/>
                    </a:ln>
                    <a:solidFill>
                      <a:prstClr val="black"/>
                    </a:solidFill>
                    <a:effectLst/>
                    <a:uLnTx/>
                    <a:uFillTx/>
                    <a:latin typeface="+mn-ea"/>
                    <a:cs typeface="+mn-cs"/>
                  </a:rPr>
                  <a:t>・</a:t>
                </a:r>
                <a:r>
                  <a:rPr kumimoji="1" lang="en-US" altLang="ja-JP" b="0" i="0" u="none" strike="noStrike" kern="1200" cap="none" spc="0" normalizeH="0" baseline="0" noProof="0" dirty="0">
                    <a:ln>
                      <a:noFill/>
                    </a:ln>
                    <a:solidFill>
                      <a:prstClr val="black"/>
                    </a:solidFill>
                    <a:effectLst/>
                    <a:uLnTx/>
                    <a:uFillTx/>
                    <a:latin typeface="+mn-ea"/>
                    <a:cs typeface="+mn-cs"/>
                  </a:rPr>
                  <a:t>0.0484+</a:t>
                </a:r>
                <a:r>
                  <a:rPr kumimoji="1" lang="en-US" altLang="ja-JP" dirty="0">
                    <a:solidFill>
                      <a:prstClr val="black"/>
                    </a:solidFill>
                    <a:latin typeface="+mn-ea"/>
                  </a:rPr>
                  <a:t>(1-Wx</a:t>
                </a:r>
                <a:r>
                  <a:rPr kumimoji="1" lang="ja-JP" altLang="en-US" dirty="0">
                    <a:solidFill>
                      <a:prstClr val="black"/>
                    </a:solidFill>
                    <a:latin typeface="+mn-ea"/>
                  </a:rPr>
                  <a:t>）</a:t>
                </a:r>
                <a:r>
                  <a:rPr kumimoji="1" lang="en-US" altLang="ja-JP" dirty="0">
                    <a:solidFill>
                      <a:prstClr val="black"/>
                    </a:solidFill>
                    <a:latin typeface="+mn-ea"/>
                  </a:rPr>
                  <a:t>²</a:t>
                </a:r>
                <a:r>
                  <a:rPr kumimoji="1" lang="ja-JP" altLang="en-US" dirty="0">
                    <a:solidFill>
                      <a:prstClr val="black"/>
                    </a:solidFill>
                    <a:latin typeface="+mn-ea"/>
                  </a:rPr>
                  <a:t>・</a:t>
                </a:r>
                <a:r>
                  <a:rPr kumimoji="1" lang="en-US" altLang="ja-JP" dirty="0">
                    <a:solidFill>
                      <a:prstClr val="black"/>
                    </a:solidFill>
                    <a:latin typeface="+mn-ea"/>
                  </a:rPr>
                  <a:t>0.1172+</a:t>
                </a:r>
                <a:r>
                  <a:rPr kumimoji="1" lang="ja-JP" altLang="en-US" dirty="0">
                    <a:solidFill>
                      <a:prstClr val="black"/>
                    </a:solidFill>
                    <a:latin typeface="+mn-ea"/>
                  </a:rPr>
                  <a:t>２</a:t>
                </a:r>
                <a:r>
                  <a:rPr kumimoji="1" lang="en-US" altLang="ja-JP" dirty="0">
                    <a:solidFill>
                      <a:prstClr val="black"/>
                    </a:solidFill>
                    <a:latin typeface="+mn-ea"/>
                  </a:rPr>
                  <a:t>Wx(1-Wx)</a:t>
                </a:r>
                <a:r>
                  <a:rPr kumimoji="1" lang="ja-JP" altLang="en-US" dirty="0">
                    <a:solidFill>
                      <a:prstClr val="black"/>
                    </a:solidFill>
                    <a:latin typeface="+mn-ea"/>
                  </a:rPr>
                  <a:t>・</a:t>
                </a:r>
                <a:r>
                  <a:rPr kumimoji="1" lang="en-US" altLang="ja-JP" dirty="0">
                    <a:solidFill>
                      <a:prstClr val="black"/>
                    </a:solidFill>
                    <a:latin typeface="+mn-ea"/>
                  </a:rPr>
                  <a:t>(-1)</a:t>
                </a:r>
                <a:r>
                  <a:rPr kumimoji="1" lang="ja-JP" altLang="en-US" dirty="0">
                    <a:solidFill>
                      <a:prstClr val="black"/>
                    </a:solidFill>
                    <a:latin typeface="+mn-ea"/>
                  </a:rPr>
                  <a:t>・</a:t>
                </a:r>
                <a:endParaRPr kumimoji="1" lang="en-US" altLang="ja-JP" b="0" i="0" u="none" strike="noStrike" kern="1200" cap="none" spc="0" normalizeH="0" baseline="0" noProof="0" dirty="0">
                  <a:ln>
                    <a:noFill/>
                  </a:ln>
                  <a:solidFill>
                    <a:prstClr val="black"/>
                  </a:solidFill>
                  <a:effectLst/>
                  <a:uLnTx/>
                  <a:uFillTx/>
                  <a:latin typeface="+mn-ea"/>
                  <a:cs typeface="+mn-cs"/>
                </a:endParaRPr>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8E7469F-738B-630A-77D6-523CF96A1F9D}"/>
                      </a:ext>
                    </a:extLst>
                  </p:cNvPr>
                  <p:cNvSpPr txBox="1"/>
                  <p:nvPr/>
                </p:nvSpPr>
                <p:spPr>
                  <a:xfrm>
                    <a:off x="4296882" y="1396907"/>
                    <a:ext cx="6096000" cy="4019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radPr>
                            <m:deg/>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0.0484</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0.1172</m:t>
                              </m:r>
                            </m:e>
                          </m:rad>
                        </m:oMath>
                      </m:oMathPara>
                    </a14:m>
                    <a:endParaRPr lang="ja-JP" altLang="en-US" dirty="0"/>
                  </a:p>
                </p:txBody>
              </p:sp>
            </mc:Choice>
            <mc:Fallback xmlns="">
              <p:sp>
                <p:nvSpPr>
                  <p:cNvPr id="10" name="テキスト ボックス 9">
                    <a:extLst>
                      <a:ext uri="{FF2B5EF4-FFF2-40B4-BE49-F238E27FC236}">
                        <a16:creationId xmlns:a16="http://schemas.microsoft.com/office/drawing/2014/main" id="{B8E7469F-738B-630A-77D6-523CF96A1F9D}"/>
                      </a:ext>
                    </a:extLst>
                  </p:cNvPr>
                  <p:cNvSpPr txBox="1">
                    <a:spLocks noRot="1" noChangeAspect="1" noMove="1" noResize="1" noEditPoints="1" noAdjustHandles="1" noChangeArrowheads="1" noChangeShapeType="1" noTextEdit="1"/>
                  </p:cNvSpPr>
                  <p:nvPr/>
                </p:nvSpPr>
                <p:spPr>
                  <a:xfrm>
                    <a:off x="4296882" y="1396907"/>
                    <a:ext cx="6096000" cy="401970"/>
                  </a:xfrm>
                  <a:prstGeom prst="rect">
                    <a:avLst/>
                  </a:prstGeom>
                  <a:blipFill>
                    <a:blip r:embed="rId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F385973-3306-FE0E-9CE0-77E35D0D4DCB}"/>
                    </a:ext>
                  </a:extLst>
                </p:cNvPr>
                <p:cNvSpPr txBox="1"/>
                <p:nvPr/>
              </p:nvSpPr>
              <p:spPr>
                <a:xfrm>
                  <a:off x="4940894" y="2075405"/>
                  <a:ext cx="6096000" cy="4019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radPr>
                          <m:deg/>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0.0484</m:t>
                            </m:r>
                            <m:r>
                              <a:rPr kumimoji="1" lang="en-US" altLang="ja-JP"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0.1172</m:t>
                            </m:r>
                          </m:e>
                        </m:rad>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8F385973-3306-FE0E-9CE0-77E35D0D4DCB}"/>
                    </a:ext>
                  </a:extLst>
                </p:cNvPr>
                <p:cNvSpPr txBox="1">
                  <a:spLocks noRot="1" noChangeAspect="1" noMove="1" noResize="1" noEditPoints="1" noAdjustHandles="1" noChangeArrowheads="1" noChangeShapeType="1" noTextEdit="1"/>
                </p:cNvSpPr>
                <p:nvPr/>
              </p:nvSpPr>
              <p:spPr>
                <a:xfrm>
                  <a:off x="4940894" y="2075405"/>
                  <a:ext cx="6096000" cy="401970"/>
                </a:xfrm>
                <a:prstGeom prst="rect">
                  <a:avLst/>
                </a:prstGeom>
                <a:blipFill>
                  <a:blip r:embed="rId3"/>
                  <a:stretch>
                    <a:fillRect/>
                  </a:stretch>
                </a:blipFill>
              </p:spPr>
              <p:txBody>
                <a:bodyPr/>
                <a:lstStyle/>
                <a:p>
                  <a:r>
                    <a:rPr lang="ja-JP" altLang="en-US">
                      <a:noFill/>
                    </a:rPr>
                    <a:t> </a:t>
                  </a:r>
                </a:p>
              </p:txBody>
            </p:sp>
          </mc:Fallback>
        </mc:AlternateContent>
      </p:grpSp>
      <p:sp>
        <p:nvSpPr>
          <p:cNvPr id="14" name="テキスト ボックス 13">
            <a:extLst>
              <a:ext uri="{FF2B5EF4-FFF2-40B4-BE49-F238E27FC236}">
                <a16:creationId xmlns:a16="http://schemas.microsoft.com/office/drawing/2014/main" id="{AB109385-814B-86B1-2911-C9D563022CBF}"/>
              </a:ext>
            </a:extLst>
          </p:cNvPr>
          <p:cNvSpPr txBox="1"/>
          <p:nvPr/>
        </p:nvSpPr>
        <p:spPr>
          <a:xfrm>
            <a:off x="162324" y="3010739"/>
            <a:ext cx="12319398" cy="923330"/>
          </a:xfrm>
          <a:prstGeom prst="rect">
            <a:avLst/>
          </a:prstGeom>
          <a:noFill/>
        </p:spPr>
        <p:txBody>
          <a:bodyPr wrap="none" rtlCol="0">
            <a:spAutoFit/>
          </a:bodyPr>
          <a:lstStyle/>
          <a:p>
            <a:r>
              <a:rPr kumimoji="1" lang="ja-JP" altLang="en-US" dirty="0"/>
              <a:t>・相関係数がー１＜</a:t>
            </a:r>
            <a:r>
              <a:rPr kumimoji="1" lang="en-US" altLang="ja-JP" dirty="0"/>
              <a:t>ρ</a:t>
            </a:r>
            <a:r>
              <a:rPr kumimoji="1" lang="ja-JP" altLang="en-US" dirty="0"/>
              <a:t>＜１の場合はリスクの分散効果が生じ、相関係数がー１に近いほどリスク分散効果は大きく</a:t>
            </a:r>
            <a:endParaRPr kumimoji="1" lang="en-US" altLang="ja-JP" dirty="0"/>
          </a:p>
          <a:p>
            <a:r>
              <a:rPr kumimoji="1" lang="ja-JP" altLang="en-US" dirty="0"/>
              <a:t>　なる</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342BD4BE-8B60-0E75-76AB-9EA9F387BC08}"/>
              </a:ext>
            </a:extLst>
          </p:cNvPr>
          <p:cNvSpPr txBox="1"/>
          <p:nvPr/>
        </p:nvSpPr>
        <p:spPr>
          <a:xfrm>
            <a:off x="171942" y="3895911"/>
            <a:ext cx="6548588" cy="369332"/>
          </a:xfrm>
          <a:prstGeom prst="rect">
            <a:avLst/>
          </a:prstGeom>
          <a:noFill/>
        </p:spPr>
        <p:txBody>
          <a:bodyPr wrap="none" rtlCol="0">
            <a:spAutoFit/>
          </a:bodyPr>
          <a:lstStyle/>
          <a:p>
            <a:r>
              <a:rPr kumimoji="1" lang="ja-JP" altLang="en-US" dirty="0"/>
              <a:t>・以上、相関係数（</a:t>
            </a:r>
            <a:r>
              <a:rPr kumimoji="1" lang="en-US" altLang="ja-JP" dirty="0"/>
              <a:t>ρ</a:t>
            </a:r>
            <a:r>
              <a:rPr kumimoji="1" lang="ja-JP" altLang="en-US" dirty="0"/>
              <a:t>）とリスク分散効果の関係をまとめると</a:t>
            </a:r>
            <a:endParaRPr kumimoji="1" lang="en-US" altLang="ja-JP" dirty="0"/>
          </a:p>
        </p:txBody>
      </p:sp>
      <p:sp>
        <p:nvSpPr>
          <p:cNvPr id="5" name="テキスト ボックス 4">
            <a:extLst>
              <a:ext uri="{FF2B5EF4-FFF2-40B4-BE49-F238E27FC236}">
                <a16:creationId xmlns:a16="http://schemas.microsoft.com/office/drawing/2014/main" id="{D34E85C7-F566-737F-60F9-48E39093AA8F}"/>
              </a:ext>
            </a:extLst>
          </p:cNvPr>
          <p:cNvSpPr txBox="1"/>
          <p:nvPr/>
        </p:nvSpPr>
        <p:spPr>
          <a:xfrm>
            <a:off x="779647" y="4681480"/>
            <a:ext cx="10007868" cy="1754326"/>
          </a:xfrm>
          <a:prstGeom prst="rect">
            <a:avLst/>
          </a:prstGeom>
          <a:noFill/>
          <a:ln>
            <a:solidFill>
              <a:schemeClr val="tx1"/>
            </a:solidFill>
          </a:ln>
        </p:spPr>
        <p:txBody>
          <a:bodyPr wrap="none" rtlCol="0">
            <a:spAutoFit/>
          </a:bodyPr>
          <a:lstStyle/>
          <a:p>
            <a:r>
              <a:rPr kumimoji="1" lang="en-US" altLang="ja-JP" dirty="0"/>
              <a:t>ρ</a:t>
            </a:r>
            <a:r>
              <a:rPr kumimoji="1" lang="ja-JP" altLang="en-US" dirty="0"/>
              <a:t>＝＋１のとき：リスク分散効果なし</a:t>
            </a:r>
            <a:endParaRPr kumimoji="1" lang="en-US" altLang="ja-JP" dirty="0"/>
          </a:p>
          <a:p>
            <a:endParaRPr kumimoji="1" lang="en-US" altLang="ja-JP" dirty="0"/>
          </a:p>
          <a:p>
            <a:r>
              <a:rPr kumimoji="1" lang="ja-JP" altLang="en-US" dirty="0"/>
              <a:t>－１＜</a:t>
            </a:r>
            <a:r>
              <a:rPr kumimoji="1" lang="en-US" altLang="ja-JP" dirty="0"/>
              <a:t>ρ</a:t>
            </a:r>
            <a:r>
              <a:rPr kumimoji="1" lang="ja-JP" altLang="en-US" dirty="0"/>
              <a:t>＜１のとき：リスク分散効果あり</a:t>
            </a:r>
            <a:endParaRPr kumimoji="1" lang="en-US" altLang="ja-JP" dirty="0"/>
          </a:p>
          <a:p>
            <a:endParaRPr kumimoji="1" lang="en-US" altLang="ja-JP" dirty="0"/>
          </a:p>
          <a:p>
            <a:r>
              <a:rPr kumimoji="1" lang="el-GR" altLang="ja-JP" dirty="0"/>
              <a:t>Ρ</a:t>
            </a:r>
            <a:r>
              <a:rPr kumimoji="1" lang="ja-JP" altLang="en-US" dirty="0"/>
              <a:t>＝－１のとき：リスク分散効果最大、組み入れ比率次第でリスクフリー（標準偏差がゼロ）に</a:t>
            </a:r>
            <a:endParaRPr kumimoji="1" lang="en-US" altLang="ja-JP" dirty="0"/>
          </a:p>
          <a:p>
            <a:r>
              <a:rPr kumimoji="1" lang="ja-JP" altLang="en-US" dirty="0"/>
              <a:t>　　　　　　　　することも可能</a:t>
            </a:r>
            <a:endParaRPr kumimoji="1" lang="en-US" altLang="ja-JP" dirty="0"/>
          </a:p>
        </p:txBody>
      </p:sp>
    </p:spTree>
    <p:extLst>
      <p:ext uri="{BB962C8B-B14F-4D97-AF65-F5344CB8AC3E}">
        <p14:creationId xmlns:p14="http://schemas.microsoft.com/office/powerpoint/2010/main" val="317547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BE820B-22DC-942D-5535-7B02F44D6520}"/>
              </a:ext>
            </a:extLst>
          </p:cNvPr>
          <p:cNvSpPr txBox="1"/>
          <p:nvPr/>
        </p:nvSpPr>
        <p:spPr>
          <a:xfrm>
            <a:off x="250256" y="211757"/>
            <a:ext cx="1800493" cy="369332"/>
          </a:xfrm>
          <a:prstGeom prst="rect">
            <a:avLst/>
          </a:prstGeom>
          <a:noFill/>
        </p:spPr>
        <p:txBody>
          <a:bodyPr wrap="none" rtlCol="0">
            <a:spAutoFit/>
          </a:bodyPr>
          <a:lstStyle/>
          <a:p>
            <a:r>
              <a:rPr kumimoji="1" lang="ja-JP" altLang="en-US" dirty="0"/>
              <a:t>８．資本市場線</a:t>
            </a:r>
          </a:p>
        </p:txBody>
      </p:sp>
      <p:graphicFrame>
        <p:nvGraphicFramePr>
          <p:cNvPr id="6" name="グラフ 5">
            <a:extLst>
              <a:ext uri="{FF2B5EF4-FFF2-40B4-BE49-F238E27FC236}">
                <a16:creationId xmlns:a16="http://schemas.microsoft.com/office/drawing/2014/main" id="{8E0971F8-DA8E-3960-AE30-84F3F754B53D}"/>
              </a:ext>
            </a:extLst>
          </p:cNvPr>
          <p:cNvGraphicFramePr>
            <a:graphicFrameLocks/>
          </p:cNvGraphicFramePr>
          <p:nvPr>
            <p:extLst>
              <p:ext uri="{D42A27DB-BD31-4B8C-83A1-F6EECF244321}">
                <p14:modId xmlns:p14="http://schemas.microsoft.com/office/powerpoint/2010/main" val="3110420179"/>
              </p:ext>
            </p:extLst>
          </p:nvPr>
        </p:nvGraphicFramePr>
        <p:xfrm>
          <a:off x="474663" y="502466"/>
          <a:ext cx="8727089" cy="5269067"/>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a:extLst>
              <a:ext uri="{FF2B5EF4-FFF2-40B4-BE49-F238E27FC236}">
                <a16:creationId xmlns:a16="http://schemas.microsoft.com/office/drawing/2014/main" id="{04B159B7-F64F-D130-C5DD-0B61E1CD4080}"/>
              </a:ext>
            </a:extLst>
          </p:cNvPr>
          <p:cNvSpPr txBox="1"/>
          <p:nvPr/>
        </p:nvSpPr>
        <p:spPr>
          <a:xfrm>
            <a:off x="965836" y="871798"/>
            <a:ext cx="369332" cy="861774"/>
          </a:xfrm>
          <a:prstGeom prst="rect">
            <a:avLst/>
          </a:prstGeom>
          <a:noFill/>
        </p:spPr>
        <p:txBody>
          <a:bodyPr vert="eaVert" wrap="none" rtlCol="0">
            <a:spAutoFit/>
          </a:bodyPr>
          <a:lstStyle/>
          <a:p>
            <a:r>
              <a:rPr kumimoji="1" lang="ja-JP" altLang="en-US" sz="1200" dirty="0"/>
              <a:t>期待収益率</a:t>
            </a:r>
          </a:p>
        </p:txBody>
      </p:sp>
      <p:sp>
        <p:nvSpPr>
          <p:cNvPr id="3" name="楕円 2">
            <a:extLst>
              <a:ext uri="{FF2B5EF4-FFF2-40B4-BE49-F238E27FC236}">
                <a16:creationId xmlns:a16="http://schemas.microsoft.com/office/drawing/2014/main" id="{2125977F-17DD-7697-65D8-2C8AA17EA100}"/>
              </a:ext>
            </a:extLst>
          </p:cNvPr>
          <p:cNvSpPr/>
          <p:nvPr/>
        </p:nvSpPr>
        <p:spPr>
          <a:xfrm>
            <a:off x="2050749" y="1888958"/>
            <a:ext cx="2579003" cy="154004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DB22751-1DB6-B761-EFD1-85285F2C7054}"/>
              </a:ext>
            </a:extLst>
          </p:cNvPr>
          <p:cNvSpPr txBox="1"/>
          <p:nvPr/>
        </p:nvSpPr>
        <p:spPr>
          <a:xfrm>
            <a:off x="1953411" y="1501511"/>
            <a:ext cx="3877985" cy="369332"/>
          </a:xfrm>
          <a:prstGeom prst="rect">
            <a:avLst/>
          </a:prstGeom>
          <a:noFill/>
        </p:spPr>
        <p:txBody>
          <a:bodyPr wrap="none" rtlCol="0">
            <a:spAutoFit/>
          </a:bodyPr>
          <a:lstStyle/>
          <a:p>
            <a:r>
              <a:rPr kumimoji="1" lang="ja-JP" altLang="en-US" dirty="0"/>
              <a:t>ポートフォリオのリスクを下げたい</a:t>
            </a:r>
          </a:p>
        </p:txBody>
      </p:sp>
      <p:sp>
        <p:nvSpPr>
          <p:cNvPr id="5" name="矢印: 右 4">
            <a:extLst>
              <a:ext uri="{FF2B5EF4-FFF2-40B4-BE49-F238E27FC236}">
                <a16:creationId xmlns:a16="http://schemas.microsoft.com/office/drawing/2014/main" id="{F71F559E-B046-7501-8373-A5E046776840}"/>
              </a:ext>
            </a:extLst>
          </p:cNvPr>
          <p:cNvSpPr/>
          <p:nvPr/>
        </p:nvSpPr>
        <p:spPr>
          <a:xfrm flipH="1">
            <a:off x="4491607" y="2025421"/>
            <a:ext cx="571007" cy="243840"/>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3BB4DC3-51DB-B9AE-29FC-FF438D70A380}"/>
              </a:ext>
            </a:extLst>
          </p:cNvPr>
          <p:cNvSpPr txBox="1"/>
          <p:nvPr/>
        </p:nvSpPr>
        <p:spPr>
          <a:xfrm>
            <a:off x="6977167" y="1316845"/>
            <a:ext cx="4108817" cy="369332"/>
          </a:xfrm>
          <a:prstGeom prst="rect">
            <a:avLst/>
          </a:prstGeom>
          <a:noFill/>
        </p:spPr>
        <p:txBody>
          <a:bodyPr wrap="none" rtlCol="0">
            <a:spAutoFit/>
          </a:bodyPr>
          <a:lstStyle/>
          <a:p>
            <a:r>
              <a:rPr kumimoji="1" lang="ja-JP" altLang="en-US" dirty="0"/>
              <a:t>効率的フロンティアのポートフォリオ</a:t>
            </a:r>
          </a:p>
        </p:txBody>
      </p:sp>
      <p:cxnSp>
        <p:nvCxnSpPr>
          <p:cNvPr id="10" name="直線矢印コネクタ 9">
            <a:extLst>
              <a:ext uri="{FF2B5EF4-FFF2-40B4-BE49-F238E27FC236}">
                <a16:creationId xmlns:a16="http://schemas.microsoft.com/office/drawing/2014/main" id="{EBE48DA6-1572-A377-B435-56788F24D76F}"/>
              </a:ext>
            </a:extLst>
          </p:cNvPr>
          <p:cNvCxnSpPr>
            <a:stCxn id="8" idx="1"/>
          </p:cNvCxnSpPr>
          <p:nvPr/>
        </p:nvCxnSpPr>
        <p:spPr>
          <a:xfrm flipH="1">
            <a:off x="6614160" y="1501511"/>
            <a:ext cx="363007"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08AD749-9955-521A-7167-1A44282E7AAD}"/>
              </a:ext>
            </a:extLst>
          </p:cNvPr>
          <p:cNvSpPr txBox="1"/>
          <p:nvPr/>
        </p:nvSpPr>
        <p:spPr>
          <a:xfrm>
            <a:off x="721360" y="4917440"/>
            <a:ext cx="10802957" cy="646331"/>
          </a:xfrm>
          <a:prstGeom prst="rect">
            <a:avLst/>
          </a:prstGeom>
          <a:noFill/>
        </p:spPr>
        <p:txBody>
          <a:bodyPr wrap="none" rtlCol="0">
            <a:spAutoFit/>
          </a:bodyPr>
          <a:lstStyle/>
          <a:p>
            <a:r>
              <a:rPr kumimoji="1" lang="ja-JP" altLang="en-US" dirty="0"/>
              <a:t>株式による効率的フロンティアの期待収益率を下げても、ポートフォリオのリスクをもう少し下げたい</a:t>
            </a:r>
            <a:endParaRPr kumimoji="1" lang="en-US" altLang="ja-JP" dirty="0"/>
          </a:p>
          <a:p>
            <a:r>
              <a:rPr kumimoji="1" lang="ja-JP" altLang="en-US" dirty="0"/>
              <a:t>（効率的フロンティアより、左側のポートフォリオを組みたい）</a:t>
            </a:r>
          </a:p>
        </p:txBody>
      </p:sp>
      <p:sp>
        <p:nvSpPr>
          <p:cNvPr id="12" name="矢印: 下 11">
            <a:extLst>
              <a:ext uri="{FF2B5EF4-FFF2-40B4-BE49-F238E27FC236}">
                <a16:creationId xmlns:a16="http://schemas.microsoft.com/office/drawing/2014/main" id="{FEC2B263-364F-818D-7D53-D6D59B4A1D3C}"/>
              </a:ext>
            </a:extLst>
          </p:cNvPr>
          <p:cNvSpPr/>
          <p:nvPr/>
        </p:nvSpPr>
        <p:spPr>
          <a:xfrm>
            <a:off x="4777110" y="5548076"/>
            <a:ext cx="381622" cy="446913"/>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41DEE70-CF68-FD1F-33B0-A5AD6CC047A8}"/>
              </a:ext>
            </a:extLst>
          </p:cNvPr>
          <p:cNvSpPr txBox="1"/>
          <p:nvPr/>
        </p:nvSpPr>
        <p:spPr>
          <a:xfrm>
            <a:off x="1544320" y="6118537"/>
            <a:ext cx="5724644" cy="369332"/>
          </a:xfrm>
          <a:prstGeom prst="rect">
            <a:avLst/>
          </a:prstGeom>
          <a:noFill/>
        </p:spPr>
        <p:txBody>
          <a:bodyPr wrap="none" rtlCol="0">
            <a:spAutoFit/>
          </a:bodyPr>
          <a:lstStyle/>
          <a:p>
            <a:r>
              <a:rPr kumimoji="1" lang="ja-JP" altLang="en-US" dirty="0"/>
              <a:t>安全資産（リスクフリー資産、国債など）を組み込む</a:t>
            </a:r>
          </a:p>
        </p:txBody>
      </p:sp>
    </p:spTree>
    <p:extLst>
      <p:ext uri="{BB962C8B-B14F-4D97-AF65-F5344CB8AC3E}">
        <p14:creationId xmlns:p14="http://schemas.microsoft.com/office/powerpoint/2010/main" val="134088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5BCAAD7-22D3-6E43-D1EC-5C326326A423}"/>
              </a:ext>
            </a:extLst>
          </p:cNvPr>
          <p:cNvGraphicFramePr>
            <a:graphicFrameLocks noGrp="1"/>
          </p:cNvGraphicFramePr>
          <p:nvPr>
            <p:extLst>
              <p:ext uri="{D42A27DB-BD31-4B8C-83A1-F6EECF244321}">
                <p14:modId xmlns:p14="http://schemas.microsoft.com/office/powerpoint/2010/main" val="37716375"/>
              </p:ext>
            </p:extLst>
          </p:nvPr>
        </p:nvGraphicFramePr>
        <p:xfrm>
          <a:off x="1352038" y="739323"/>
          <a:ext cx="6654041" cy="2128046"/>
        </p:xfrm>
        <a:graphic>
          <a:graphicData uri="http://schemas.openxmlformats.org/drawingml/2006/table">
            <a:tbl>
              <a:tblPr/>
              <a:tblGrid>
                <a:gridCol w="1430122">
                  <a:extLst>
                    <a:ext uri="{9D8B030D-6E8A-4147-A177-3AD203B41FA5}">
                      <a16:colId xmlns:a16="http://schemas.microsoft.com/office/drawing/2014/main" val="283511270"/>
                    </a:ext>
                  </a:extLst>
                </a:gridCol>
                <a:gridCol w="873964">
                  <a:extLst>
                    <a:ext uri="{9D8B030D-6E8A-4147-A177-3AD203B41FA5}">
                      <a16:colId xmlns:a16="http://schemas.microsoft.com/office/drawing/2014/main" val="2528397890"/>
                    </a:ext>
                  </a:extLst>
                </a:gridCol>
                <a:gridCol w="873964">
                  <a:extLst>
                    <a:ext uri="{9D8B030D-6E8A-4147-A177-3AD203B41FA5}">
                      <a16:colId xmlns:a16="http://schemas.microsoft.com/office/drawing/2014/main" val="3564034649"/>
                    </a:ext>
                  </a:extLst>
                </a:gridCol>
                <a:gridCol w="873964">
                  <a:extLst>
                    <a:ext uri="{9D8B030D-6E8A-4147-A177-3AD203B41FA5}">
                      <a16:colId xmlns:a16="http://schemas.microsoft.com/office/drawing/2014/main" val="144299184"/>
                    </a:ext>
                  </a:extLst>
                </a:gridCol>
                <a:gridCol w="198628">
                  <a:extLst>
                    <a:ext uri="{9D8B030D-6E8A-4147-A177-3AD203B41FA5}">
                      <a16:colId xmlns:a16="http://schemas.microsoft.com/office/drawing/2014/main" val="547576187"/>
                    </a:ext>
                  </a:extLst>
                </a:gridCol>
                <a:gridCol w="1171905">
                  <a:extLst>
                    <a:ext uri="{9D8B030D-6E8A-4147-A177-3AD203B41FA5}">
                      <a16:colId xmlns:a16="http://schemas.microsoft.com/office/drawing/2014/main" val="1786291290"/>
                    </a:ext>
                  </a:extLst>
                </a:gridCol>
                <a:gridCol w="1231494">
                  <a:extLst>
                    <a:ext uri="{9D8B030D-6E8A-4147-A177-3AD203B41FA5}">
                      <a16:colId xmlns:a16="http://schemas.microsoft.com/office/drawing/2014/main" val="1804506969"/>
                    </a:ext>
                  </a:extLst>
                </a:gridCol>
              </a:tblGrid>
              <a:tr h="312948">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w="12700" cap="flat" cmpd="sng" algn="ctr">
                      <a:solidFill>
                        <a:srgbClr val="000000"/>
                      </a:solidFill>
                      <a:prstDash val="dash"/>
                      <a:round/>
                      <a:headEnd type="none" w="med" len="med"/>
                      <a:tailEnd type="none" w="med" len="med"/>
                    </a:lnB>
                  </a:tcPr>
                </a:tc>
                <a:tc>
                  <a:txBody>
                    <a:bodyPr/>
                    <a:lstStyle/>
                    <a:p>
                      <a:pPr algn="l" fontAlgn="b"/>
                      <a:endParaRPr lang="ja-JP" altLang="en-US" sz="1800" b="0" i="0" u="none" strike="noStrike" dirty="0">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640696417"/>
                  </a:ext>
                </a:extLst>
              </a:tr>
              <a:tr h="300430">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株式</a:t>
                      </a:r>
                      <a:r>
                        <a:rPr lang="en-US" sz="1800" b="0" i="0" u="none" strike="noStrike" dirty="0">
                          <a:effectLst/>
                          <a:latin typeface="ＭＳ Ｐゴシック" panose="020B0600070205080204" pitchFamily="50" charset="-128"/>
                          <a:ea typeface="ＭＳ Ｐゴシック" panose="020B0600070205080204" pitchFamily="50" charset="-128"/>
                        </a:rPr>
                        <a:t>A</a:t>
                      </a:r>
                    </a:p>
                  </a:txBody>
                  <a:tcPr marL="0" marR="0" marT="0" marB="0" anchor="b">
                    <a:lnL>
                      <a:noFill/>
                    </a:lnL>
                    <a:lnR>
                      <a:noFill/>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株式</a:t>
                      </a:r>
                      <a:r>
                        <a:rPr lang="en-US" sz="1800" b="0" i="0" u="none" strike="noStrike" dirty="0">
                          <a:effectLst/>
                          <a:latin typeface="ＭＳ Ｐゴシック" panose="020B0600070205080204" pitchFamily="50" charset="-128"/>
                          <a:ea typeface="ＭＳ Ｐゴシック" panose="020B0600070205080204" pitchFamily="50" charset="-128"/>
                        </a:rPr>
                        <a:t>B</a:t>
                      </a:r>
                    </a:p>
                  </a:txBody>
                  <a:tcPr marL="0" marR="0" marT="0" marB="0" anchor="b">
                    <a:lnL>
                      <a:noFill/>
                    </a:lnL>
                    <a:lnR>
                      <a:noFill/>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国債</a:t>
                      </a: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gridSpan="2">
                  <a:txBody>
                    <a:bodyPr/>
                    <a:lstStyle/>
                    <a:p>
                      <a:pPr algn="ctr" fontAlgn="b"/>
                      <a:r>
                        <a:rPr lang="ja-JP" altLang="en-US" sz="1800" b="0" i="0" u="none" strike="noStrike" dirty="0">
                          <a:effectLst/>
                          <a:latin typeface="ＭＳ Ｐゴシック" panose="020B0600070205080204" pitchFamily="50" charset="-128"/>
                          <a:ea typeface="ＭＳ Ｐゴシック" panose="020B0600070205080204" pitchFamily="50" charset="-128"/>
                        </a:rPr>
                        <a:t>ポートフォリオ</a:t>
                      </a:r>
                      <a:r>
                        <a:rPr lang="en-US" altLang="ja-JP" sz="1800" b="0" i="0" u="none" strike="noStrike" dirty="0">
                          <a:effectLst/>
                          <a:latin typeface="ＭＳ Ｐゴシック" panose="020B0600070205080204" pitchFamily="50" charset="-128"/>
                          <a:ea typeface="ＭＳ Ｐゴシック" panose="020B0600070205080204" pitchFamily="50" charset="-128"/>
                        </a:rPr>
                        <a:t>M</a:t>
                      </a:r>
                    </a:p>
                  </a:txBody>
                  <a:tcPr marL="0" marR="0" marT="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a:noFill/>
                    </a:lnB>
                  </a:tcPr>
                </a:tc>
                <a:tc hMerge="1">
                  <a:txBody>
                    <a:bodyPr/>
                    <a:lstStyle/>
                    <a:p>
                      <a:endParaRPr kumimoji="1" lang="ja-JP" altLang="en-US"/>
                    </a:p>
                  </a:txBody>
                  <a:tcPr/>
                </a:tc>
                <a:extLst>
                  <a:ext uri="{0D108BD9-81ED-4DB2-BD59-A6C34878D82A}">
                    <a16:rowId xmlns:a16="http://schemas.microsoft.com/office/drawing/2014/main" val="1987435669"/>
                  </a:ext>
                </a:extLst>
              </a:tr>
              <a:tr h="300430">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期待収益率</a:t>
                      </a:r>
                    </a:p>
                  </a:txBody>
                  <a:tcPr marL="0" marR="0" marT="0" marB="0" anchor="b">
                    <a:lnL>
                      <a:noFill/>
                    </a:lnL>
                    <a:lnR>
                      <a:noFill/>
                    </a:lnR>
                    <a:lnT>
                      <a:noFill/>
                    </a:lnT>
                    <a:lnB>
                      <a:noFill/>
                    </a:lnB>
                  </a:tcPr>
                </a:tc>
                <a:tc>
                  <a:txBody>
                    <a:bodyPr/>
                    <a:lstStyle/>
                    <a:p>
                      <a:pPr algn="ctr" fontAlgn="b"/>
                      <a:r>
                        <a:rPr lang="en-US" altLang="ja-JP" sz="1800" b="0" i="0" u="none" strike="noStrike" dirty="0">
                          <a:effectLst/>
                          <a:latin typeface="ＭＳ Ｐゴシック" panose="020B0600070205080204" pitchFamily="50" charset="-128"/>
                          <a:ea typeface="ＭＳ Ｐゴシック" panose="020B0600070205080204" pitchFamily="50" charset="-128"/>
                        </a:rPr>
                        <a:t>8%</a:t>
                      </a:r>
                    </a:p>
                  </a:txBody>
                  <a:tcPr marL="0" marR="0" marT="0" marB="0" anchor="b">
                    <a:lnL>
                      <a:noFill/>
                    </a:lnL>
                    <a:lnR>
                      <a:noFill/>
                    </a:lnR>
                    <a:lnT>
                      <a:noFill/>
                    </a:lnT>
                    <a:lnB>
                      <a:noFill/>
                    </a:lnB>
                  </a:tcPr>
                </a:tc>
                <a:tc>
                  <a:txBody>
                    <a:bodyPr/>
                    <a:lstStyle/>
                    <a:p>
                      <a:pPr algn="ctr" fontAlgn="b"/>
                      <a:r>
                        <a:rPr lang="en-US" altLang="ja-JP" sz="1800" b="0" i="0" u="none" strike="noStrike" dirty="0">
                          <a:effectLst/>
                          <a:latin typeface="ＭＳ Ｐゴシック" panose="020B0600070205080204" pitchFamily="50" charset="-128"/>
                          <a:ea typeface="ＭＳ Ｐゴシック" panose="020B0600070205080204" pitchFamily="50" charset="-128"/>
                        </a:rPr>
                        <a:t>16%</a:t>
                      </a:r>
                    </a:p>
                  </a:txBody>
                  <a:tcPr marL="0" marR="0" marT="0" marB="0" anchor="b">
                    <a:lnL>
                      <a:noFill/>
                    </a:lnL>
                    <a:lnR>
                      <a:noFill/>
                    </a:lnR>
                    <a:lnT>
                      <a:noFill/>
                    </a:lnT>
                    <a:lnB>
                      <a:noFill/>
                    </a:lnB>
                  </a:tcPr>
                </a:tc>
                <a:tc>
                  <a:txBody>
                    <a:bodyPr/>
                    <a:lstStyle/>
                    <a:p>
                      <a:pPr algn="ctr" fontAlgn="b"/>
                      <a:r>
                        <a:rPr lang="en-US" altLang="ja-JP" sz="1800" b="0" i="0" u="none" strike="noStrike" dirty="0">
                          <a:effectLst/>
                          <a:latin typeface="ＭＳ Ｐゴシック" panose="020B0600070205080204" pitchFamily="50" charset="-128"/>
                          <a:ea typeface="ＭＳ Ｐゴシック" panose="020B0600070205080204" pitchFamily="50" charset="-128"/>
                        </a:rPr>
                        <a:t>2%</a:t>
                      </a: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株式</a:t>
                      </a:r>
                      <a:r>
                        <a:rPr lang="en-US" sz="1800" b="0" i="0" u="none" strike="noStrike" dirty="0">
                          <a:effectLst/>
                          <a:latin typeface="ＭＳ Ｐゴシック" panose="020B0600070205080204" pitchFamily="50" charset="-128"/>
                          <a:ea typeface="ＭＳ Ｐゴシック" panose="020B0600070205080204" pitchFamily="50" charset="-128"/>
                        </a:rPr>
                        <a:t>A</a:t>
                      </a:r>
                    </a:p>
                  </a:txBody>
                  <a:tcPr marL="0" marR="0" marT="0" marB="0" anchor="b">
                    <a:lnL w="12700" cap="flat" cmpd="sng" algn="ctr">
                      <a:solidFill>
                        <a:srgbClr val="000000"/>
                      </a:solidFill>
                      <a:prstDash val="dash"/>
                      <a:round/>
                      <a:headEnd type="none" w="med" len="med"/>
                      <a:tailEnd type="none" w="med" len="med"/>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90%</a:t>
                      </a: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2280193544"/>
                  </a:ext>
                </a:extLst>
              </a:tr>
              <a:tr h="300430">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分散</a:t>
                      </a:r>
                    </a:p>
                  </a:txBody>
                  <a:tcPr marL="0" marR="0" marT="0" marB="0" anchor="b">
                    <a:lnL>
                      <a:noFill/>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0.0064</a:t>
                      </a:r>
                    </a:p>
                  </a:txBody>
                  <a:tcPr marL="0" marR="0" marT="0" marB="0" anchor="b">
                    <a:lnL>
                      <a:noFill/>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0.0196</a:t>
                      </a:r>
                    </a:p>
                  </a:txBody>
                  <a:tcPr marL="0" marR="0" marT="0" marB="0" anchor="b">
                    <a:lnL>
                      <a:noFill/>
                    </a:lnL>
                    <a:lnR>
                      <a:noFill/>
                    </a:lnR>
                    <a:lnT>
                      <a:noFill/>
                    </a:lnT>
                    <a:lnB>
                      <a:noFill/>
                    </a:lnB>
                  </a:tcPr>
                </a:tc>
                <a:tc>
                  <a:txBody>
                    <a:bodyPr/>
                    <a:lstStyle/>
                    <a:p>
                      <a:pPr algn="r" fontAlgn="b"/>
                      <a:endParaRPr lang="en-US" altLang="ja-JP" sz="1800" b="0" i="0" u="none" strike="noStrike" dirty="0">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dirty="0">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株式</a:t>
                      </a:r>
                      <a:r>
                        <a:rPr lang="en-US" sz="1800" b="0" i="0" u="none" strike="noStrike" dirty="0">
                          <a:effectLst/>
                          <a:latin typeface="ＭＳ Ｐゴシック" panose="020B0600070205080204" pitchFamily="50" charset="-128"/>
                          <a:ea typeface="ＭＳ Ｐゴシック" panose="020B0600070205080204" pitchFamily="50" charset="-128"/>
                        </a:rPr>
                        <a:t>B</a:t>
                      </a:r>
                    </a:p>
                  </a:txBody>
                  <a:tcPr marL="0" marR="0" marT="0" marB="0" anchor="b">
                    <a:lnL w="12700" cap="flat" cmpd="sng" algn="ctr">
                      <a:solidFill>
                        <a:srgbClr val="000000"/>
                      </a:solidFill>
                      <a:prstDash val="dash"/>
                      <a:round/>
                      <a:headEnd type="none" w="med" len="med"/>
                      <a:tailEnd type="none" w="med" len="med"/>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10%</a:t>
                      </a: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3844514115"/>
                  </a:ext>
                </a:extLst>
              </a:tr>
              <a:tr h="300430">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共分散</a:t>
                      </a:r>
                    </a:p>
                  </a:txBody>
                  <a:tcPr marL="0" marR="0" marT="0" marB="0" anchor="b">
                    <a:lnL>
                      <a:noFill/>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-0.0034</a:t>
                      </a: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　</a:t>
                      </a:r>
                    </a:p>
                  </a:txBody>
                  <a:tcPr marL="0" marR="0" marT="0" marB="0" anchor="b">
                    <a:lnL w="12700" cap="flat" cmpd="sng" algn="ctr">
                      <a:solidFill>
                        <a:srgbClr val="000000"/>
                      </a:solidFill>
                      <a:prstDash val="dash"/>
                      <a:round/>
                      <a:headEnd type="none" w="med" len="med"/>
                      <a:tailEnd type="none" w="med" len="med"/>
                    </a:lnL>
                    <a:lnR>
                      <a:noFill/>
                    </a:lnR>
                    <a:lnT>
                      <a:noFill/>
                    </a:lnT>
                    <a:lnB>
                      <a:noFill/>
                    </a:lnB>
                  </a:tcPr>
                </a:tc>
                <a:tc>
                  <a:txBody>
                    <a:bodyPr/>
                    <a:lstStyle/>
                    <a:p>
                      <a:pPr algn="l" fontAlgn="b"/>
                      <a:r>
                        <a:rPr lang="ja-JP" altLang="en-US" sz="1800" b="0" i="0" u="none" strike="noStrike">
                          <a:effectLst/>
                          <a:latin typeface="ＭＳ Ｐゴシック" panose="020B0600070205080204" pitchFamily="50" charset="-128"/>
                          <a:ea typeface="ＭＳ Ｐゴシック" panose="020B0600070205080204" pitchFamily="50" charset="-128"/>
                        </a:rPr>
                        <a:t>　</a:t>
                      </a: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3386892254"/>
                  </a:ext>
                </a:extLst>
              </a:tr>
              <a:tr h="300430">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期待収益率</a:t>
                      </a:r>
                    </a:p>
                  </a:txBody>
                  <a:tcPr marL="0" marR="0" marT="0" marB="0" anchor="b">
                    <a:lnL w="12700" cap="flat" cmpd="sng" algn="ctr">
                      <a:solidFill>
                        <a:srgbClr val="000000"/>
                      </a:solidFill>
                      <a:prstDash val="dash"/>
                      <a:round/>
                      <a:headEnd type="none" w="med" len="med"/>
                      <a:tailEnd type="none" w="med" len="med"/>
                    </a:lnL>
                    <a:lnR>
                      <a:noFill/>
                    </a:lnR>
                    <a:lnT>
                      <a:noFill/>
                    </a:lnT>
                    <a:lnB>
                      <a:noFill/>
                    </a:lnB>
                  </a:tcPr>
                </a:tc>
                <a:tc>
                  <a:txBody>
                    <a:bodyPr/>
                    <a:lstStyle/>
                    <a:p>
                      <a:pPr algn="r" fontAlgn="b"/>
                      <a:r>
                        <a:rPr lang="en-US" altLang="ja-JP" sz="1800" b="0" i="0" u="none" strike="noStrike" dirty="0">
                          <a:effectLst/>
                          <a:latin typeface="ＭＳ Ｐゴシック" panose="020B0600070205080204" pitchFamily="50" charset="-128"/>
                          <a:ea typeface="ＭＳ Ｐゴシック" panose="020B0600070205080204" pitchFamily="50" charset="-128"/>
                        </a:rPr>
                        <a:t>8.80%</a:t>
                      </a: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1756131557"/>
                  </a:ext>
                </a:extLst>
              </a:tr>
              <a:tr h="312948">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a:noFill/>
                    </a:lnR>
                    <a:lnT>
                      <a:noFill/>
                    </a:lnT>
                    <a:lnB>
                      <a:noFill/>
                    </a:lnB>
                  </a:tcPr>
                </a:tc>
                <a:tc>
                  <a:txBody>
                    <a:bodyPr/>
                    <a:lstStyle/>
                    <a:p>
                      <a:pPr algn="l" fontAlgn="b"/>
                      <a:endParaRPr lang="ja-JP" altLang="en-US" sz="1800" b="0" i="0" u="none" strike="noStrike">
                        <a:effectLst/>
                        <a:latin typeface="ＭＳ Ｐゴシック" panose="020B0600070205080204" pitchFamily="50" charset="-128"/>
                        <a:ea typeface="ＭＳ Ｐゴシック" panose="020B0600070205080204" pitchFamily="50" charset="-128"/>
                      </a:endParaRPr>
                    </a:p>
                  </a:txBody>
                  <a:tcPr marL="0" marR="0" marT="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ctr" fontAlgn="b"/>
                      <a:r>
                        <a:rPr lang="ja-JP" altLang="en-US" sz="1800" b="0" i="0" u="none" strike="noStrike">
                          <a:effectLst/>
                          <a:latin typeface="ＭＳ Ｐゴシック" panose="020B0600070205080204" pitchFamily="50" charset="-128"/>
                          <a:ea typeface="ＭＳ Ｐゴシック" panose="020B0600070205080204" pitchFamily="50" charset="-128"/>
                        </a:rPr>
                        <a:t>標準偏差</a:t>
                      </a:r>
                    </a:p>
                  </a:txBody>
                  <a:tcPr marL="0" marR="0" marT="0" marB="0" anchor="b">
                    <a:lnL w="12700" cap="flat" cmpd="sng" algn="ctr">
                      <a:solidFill>
                        <a:srgbClr val="000000"/>
                      </a:solidFill>
                      <a:prstDash val="dash"/>
                      <a:round/>
                      <a:headEnd type="none" w="med" len="med"/>
                      <a:tailEnd type="none" w="med" len="med"/>
                    </a:lnL>
                    <a:lnR>
                      <a:noFill/>
                    </a:lnR>
                    <a:lnT>
                      <a:noFill/>
                    </a:lnT>
                    <a:lnB w="12700" cap="flat" cmpd="sng" algn="ctr">
                      <a:solidFill>
                        <a:srgbClr val="000000"/>
                      </a:solidFill>
                      <a:prstDash val="dash"/>
                      <a:round/>
                      <a:headEnd type="none" w="med" len="med"/>
                      <a:tailEnd type="none" w="med" len="med"/>
                    </a:lnB>
                  </a:tcPr>
                </a:tc>
                <a:tc>
                  <a:txBody>
                    <a:bodyPr/>
                    <a:lstStyle/>
                    <a:p>
                      <a:pPr algn="l" fontAlgn="b"/>
                      <a:r>
                        <a:rPr lang="ja-JP" altLang="en-US" sz="1800" b="0" i="0" u="none" strike="noStrike" dirty="0">
                          <a:effectLst/>
                          <a:latin typeface="ＭＳ Ｐゴシック" panose="020B0600070205080204" pitchFamily="50" charset="-128"/>
                          <a:ea typeface="ＭＳ Ｐゴシック" panose="020B0600070205080204" pitchFamily="50" charset="-128"/>
                        </a:rPr>
                        <a:t>　　　　 </a:t>
                      </a:r>
                      <a:r>
                        <a:rPr lang="en-US" altLang="ja-JP" sz="1800" b="0" i="0" u="none" strike="noStrike" dirty="0">
                          <a:effectLst/>
                          <a:latin typeface="ＭＳ Ｐゴシック" panose="020B0600070205080204" pitchFamily="50" charset="-128"/>
                          <a:ea typeface="ＭＳ Ｐゴシック" panose="020B0600070205080204" pitchFamily="50" charset="-128"/>
                        </a:rPr>
                        <a:t>6.91%</a:t>
                      </a:r>
                    </a:p>
                  </a:txBody>
                  <a:tcPr marL="0" marR="0" marT="0" marB="0">
                    <a:lnL>
                      <a:noFill/>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085769374"/>
                  </a:ext>
                </a:extLst>
              </a:tr>
            </a:tbl>
          </a:graphicData>
        </a:graphic>
      </p:graphicFrame>
      <p:sp>
        <p:nvSpPr>
          <p:cNvPr id="4" name="テキスト ボックス 3">
            <a:extLst>
              <a:ext uri="{FF2B5EF4-FFF2-40B4-BE49-F238E27FC236}">
                <a16:creationId xmlns:a16="http://schemas.microsoft.com/office/drawing/2014/main" id="{560DAA2B-BFDB-8004-1519-DECF122FCC38}"/>
              </a:ext>
            </a:extLst>
          </p:cNvPr>
          <p:cNvSpPr txBox="1"/>
          <p:nvPr/>
        </p:nvSpPr>
        <p:spPr>
          <a:xfrm>
            <a:off x="355600" y="365760"/>
            <a:ext cx="11761553" cy="646331"/>
          </a:xfrm>
          <a:prstGeom prst="rect">
            <a:avLst/>
          </a:prstGeom>
          <a:noFill/>
        </p:spPr>
        <p:txBody>
          <a:bodyPr wrap="none" rtlCol="0">
            <a:spAutoFit/>
          </a:bodyPr>
          <a:lstStyle/>
          <a:p>
            <a:r>
              <a:rPr kumimoji="1" lang="ja-JP" altLang="en-US" dirty="0"/>
              <a:t>そこで、株式</a:t>
            </a:r>
            <a:r>
              <a:rPr kumimoji="1" lang="en-US" altLang="ja-JP" dirty="0"/>
              <a:t>A</a:t>
            </a:r>
            <a:r>
              <a:rPr kumimoji="1" lang="ja-JP" altLang="en-US" dirty="0"/>
              <a:t>、株式</a:t>
            </a:r>
            <a:r>
              <a:rPr kumimoji="1" lang="en-US" altLang="ja-JP" dirty="0"/>
              <a:t>B</a:t>
            </a:r>
            <a:r>
              <a:rPr kumimoji="1" lang="ja-JP" altLang="en-US" dirty="0"/>
              <a:t>、国債からなるポートフォリオを考えてみる、各々の株式の期待収益率、分散、共分散は</a:t>
            </a:r>
            <a:endParaRPr kumimoji="1" lang="en-US" altLang="ja-JP" dirty="0"/>
          </a:p>
          <a:p>
            <a:r>
              <a:rPr kumimoji="1" lang="ja-JP" altLang="en-US" dirty="0"/>
              <a:t>以下の通りとし、国債の利回り（リスクフリー・レート）は２％、また国債は無リスクで分散は０とする</a:t>
            </a:r>
          </a:p>
        </p:txBody>
      </p:sp>
      <p:sp>
        <p:nvSpPr>
          <p:cNvPr id="5" name="テキスト ボックス 4">
            <a:extLst>
              <a:ext uri="{FF2B5EF4-FFF2-40B4-BE49-F238E27FC236}">
                <a16:creationId xmlns:a16="http://schemas.microsoft.com/office/drawing/2014/main" id="{92AEB6B0-E831-E09F-CC24-873D06272B64}"/>
              </a:ext>
            </a:extLst>
          </p:cNvPr>
          <p:cNvSpPr txBox="1"/>
          <p:nvPr/>
        </p:nvSpPr>
        <p:spPr>
          <a:xfrm>
            <a:off x="4835312" y="1671088"/>
            <a:ext cx="306494" cy="369332"/>
          </a:xfrm>
          <a:prstGeom prst="rect">
            <a:avLst/>
          </a:prstGeom>
          <a:noFill/>
        </p:spPr>
        <p:txBody>
          <a:bodyPr wrap="none" rtlCol="0">
            <a:spAutoFit/>
          </a:bodyPr>
          <a:lstStyle/>
          <a:p>
            <a:r>
              <a:rPr kumimoji="1" lang="en-US" altLang="ja-JP" dirty="0"/>
              <a:t>0</a:t>
            </a:r>
            <a:endParaRPr kumimoji="1" lang="ja-JP" altLang="en-US" dirty="0"/>
          </a:p>
        </p:txBody>
      </p:sp>
      <p:pic>
        <p:nvPicPr>
          <p:cNvPr id="7" name="図 6">
            <a:extLst>
              <a:ext uri="{FF2B5EF4-FFF2-40B4-BE49-F238E27FC236}">
                <a16:creationId xmlns:a16="http://schemas.microsoft.com/office/drawing/2014/main" id="{C6E2757E-C7AB-DE9F-AFDF-2D8DDC6BBDAD}"/>
              </a:ext>
            </a:extLst>
          </p:cNvPr>
          <p:cNvPicPr>
            <a:picLocks noChangeAspect="1"/>
          </p:cNvPicPr>
          <p:nvPr/>
        </p:nvPicPr>
        <p:blipFill>
          <a:blip r:embed="rId2"/>
          <a:stretch>
            <a:fillRect/>
          </a:stretch>
        </p:blipFill>
        <p:spPr>
          <a:xfrm>
            <a:off x="490662" y="3057813"/>
            <a:ext cx="7477759" cy="3881813"/>
          </a:xfrm>
          <a:prstGeom prst="rect">
            <a:avLst/>
          </a:prstGeom>
        </p:spPr>
      </p:pic>
      <p:sp>
        <p:nvSpPr>
          <p:cNvPr id="8" name="テキスト ボックス 7">
            <a:extLst>
              <a:ext uri="{FF2B5EF4-FFF2-40B4-BE49-F238E27FC236}">
                <a16:creationId xmlns:a16="http://schemas.microsoft.com/office/drawing/2014/main" id="{5B0CFD76-B5E2-6047-45B8-B11424AAE678}"/>
              </a:ext>
            </a:extLst>
          </p:cNvPr>
          <p:cNvSpPr txBox="1"/>
          <p:nvPr/>
        </p:nvSpPr>
        <p:spPr>
          <a:xfrm>
            <a:off x="5212585" y="4998720"/>
            <a:ext cx="1568058" cy="738664"/>
          </a:xfrm>
          <a:prstGeom prst="rect">
            <a:avLst/>
          </a:prstGeom>
          <a:noFill/>
          <a:ln>
            <a:solidFill>
              <a:schemeClr val="tx1"/>
            </a:solidFill>
          </a:ln>
        </p:spPr>
        <p:txBody>
          <a:bodyPr wrap="none" rtlCol="0">
            <a:spAutoFit/>
          </a:bodyPr>
          <a:lstStyle/>
          <a:p>
            <a:r>
              <a:rPr kumimoji="1" lang="ja-JP" altLang="en-US" sz="1400" dirty="0"/>
              <a:t>ポートフォリオ</a:t>
            </a:r>
            <a:r>
              <a:rPr kumimoji="1" lang="en-US" altLang="ja-JP" sz="1400" dirty="0"/>
              <a:t>M</a:t>
            </a:r>
          </a:p>
          <a:p>
            <a:r>
              <a:rPr kumimoji="1" lang="ja-JP" altLang="en-US" sz="1400" dirty="0"/>
              <a:t>株式</a:t>
            </a:r>
            <a:r>
              <a:rPr kumimoji="1" lang="en-US" altLang="ja-JP" sz="1400" dirty="0"/>
              <a:t>A</a:t>
            </a:r>
            <a:r>
              <a:rPr kumimoji="1" lang="ja-JP" altLang="en-US" sz="1400" dirty="0"/>
              <a:t>　</a:t>
            </a:r>
            <a:r>
              <a:rPr kumimoji="1" lang="en-US" altLang="ja-JP" sz="1400" dirty="0"/>
              <a:t>90%</a:t>
            </a:r>
          </a:p>
          <a:p>
            <a:r>
              <a:rPr kumimoji="1" lang="ja-JP" altLang="en-US" sz="1400" dirty="0"/>
              <a:t>株式</a:t>
            </a:r>
            <a:r>
              <a:rPr kumimoji="1" lang="en-US" altLang="ja-JP" sz="1400" dirty="0"/>
              <a:t>B</a:t>
            </a:r>
            <a:r>
              <a:rPr kumimoji="1" lang="ja-JP" altLang="en-US" sz="1400" dirty="0"/>
              <a:t>　</a:t>
            </a:r>
            <a:r>
              <a:rPr kumimoji="1" lang="en-US" altLang="ja-JP" sz="1400" dirty="0"/>
              <a:t>10%</a:t>
            </a:r>
            <a:endParaRPr kumimoji="1" lang="ja-JP" altLang="en-US" sz="1400" dirty="0"/>
          </a:p>
        </p:txBody>
      </p:sp>
      <p:cxnSp>
        <p:nvCxnSpPr>
          <p:cNvPr id="10" name="直線矢印コネクタ 9">
            <a:extLst>
              <a:ext uri="{FF2B5EF4-FFF2-40B4-BE49-F238E27FC236}">
                <a16:creationId xmlns:a16="http://schemas.microsoft.com/office/drawing/2014/main" id="{0BB57ACE-F1CD-C5D0-EA92-DC2FEA54D745}"/>
              </a:ext>
            </a:extLst>
          </p:cNvPr>
          <p:cNvCxnSpPr>
            <a:stCxn id="8" idx="1"/>
          </p:cNvCxnSpPr>
          <p:nvPr/>
        </p:nvCxnSpPr>
        <p:spPr>
          <a:xfrm flipH="1" flipV="1">
            <a:off x="4551680" y="4785360"/>
            <a:ext cx="660905" cy="58269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5150724-4492-C3A0-8456-66C0A53C13C8}"/>
              </a:ext>
            </a:extLst>
          </p:cNvPr>
          <p:cNvSpPr txBox="1"/>
          <p:nvPr/>
        </p:nvSpPr>
        <p:spPr>
          <a:xfrm>
            <a:off x="3599557" y="3141295"/>
            <a:ext cx="3084499" cy="523220"/>
          </a:xfrm>
          <a:prstGeom prst="rect">
            <a:avLst/>
          </a:prstGeom>
          <a:noFill/>
          <a:ln>
            <a:solidFill>
              <a:schemeClr val="tx1"/>
            </a:solidFill>
          </a:ln>
        </p:spPr>
        <p:txBody>
          <a:bodyPr wrap="none" rtlCol="0">
            <a:spAutoFit/>
          </a:bodyPr>
          <a:lstStyle/>
          <a:p>
            <a:r>
              <a:rPr kumimoji="1" lang="ja-JP" altLang="en-US" sz="1400" dirty="0"/>
              <a:t>株式</a:t>
            </a:r>
            <a:r>
              <a:rPr kumimoji="1" lang="en-US" altLang="ja-JP" sz="1400" dirty="0"/>
              <a:t>A</a:t>
            </a:r>
            <a:r>
              <a:rPr kumimoji="1" lang="ja-JP" altLang="en-US" sz="1400" dirty="0"/>
              <a:t>、株式</a:t>
            </a:r>
            <a:r>
              <a:rPr kumimoji="1" lang="en-US" altLang="ja-JP" sz="1400" dirty="0"/>
              <a:t>B</a:t>
            </a:r>
            <a:r>
              <a:rPr kumimoji="1" lang="ja-JP" altLang="en-US" sz="1400" dirty="0"/>
              <a:t>のみのポートフォリオ</a:t>
            </a:r>
            <a:endParaRPr kumimoji="1" lang="en-US" altLang="ja-JP" sz="1400" dirty="0"/>
          </a:p>
          <a:p>
            <a:r>
              <a:rPr kumimoji="1" lang="ja-JP" altLang="en-US" sz="1400" dirty="0"/>
              <a:t>の機会曲線</a:t>
            </a:r>
          </a:p>
        </p:txBody>
      </p:sp>
      <p:cxnSp>
        <p:nvCxnSpPr>
          <p:cNvPr id="13" name="直線矢印コネクタ 12">
            <a:extLst>
              <a:ext uri="{FF2B5EF4-FFF2-40B4-BE49-F238E27FC236}">
                <a16:creationId xmlns:a16="http://schemas.microsoft.com/office/drawing/2014/main" id="{ABEDE068-A593-4778-4BB0-E7B7BD22E2CB}"/>
              </a:ext>
            </a:extLst>
          </p:cNvPr>
          <p:cNvCxnSpPr>
            <a:cxnSpLocks/>
          </p:cNvCxnSpPr>
          <p:nvPr/>
        </p:nvCxnSpPr>
        <p:spPr>
          <a:xfrm>
            <a:off x="5384800" y="3664515"/>
            <a:ext cx="0" cy="2877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 name="楕円 2">
            <a:extLst>
              <a:ext uri="{FF2B5EF4-FFF2-40B4-BE49-F238E27FC236}">
                <a16:creationId xmlns:a16="http://schemas.microsoft.com/office/drawing/2014/main" id="{CEFDAE37-03CE-CCC7-DFFC-1C0A7DDCF440}"/>
              </a:ext>
            </a:extLst>
          </p:cNvPr>
          <p:cNvSpPr/>
          <p:nvPr/>
        </p:nvSpPr>
        <p:spPr>
          <a:xfrm>
            <a:off x="4290727" y="4612105"/>
            <a:ext cx="336884" cy="1732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DE23CC3-BD54-28F9-9E58-7002041F08AD}"/>
              </a:ext>
            </a:extLst>
          </p:cNvPr>
          <p:cNvSpPr txBox="1"/>
          <p:nvPr/>
        </p:nvSpPr>
        <p:spPr>
          <a:xfrm>
            <a:off x="8006079" y="2867369"/>
            <a:ext cx="4339650" cy="5847755"/>
          </a:xfrm>
          <a:prstGeom prst="rect">
            <a:avLst/>
          </a:prstGeom>
          <a:noFill/>
        </p:spPr>
        <p:txBody>
          <a:bodyPr wrap="none" rtlCol="0">
            <a:spAutoFit/>
          </a:bodyPr>
          <a:lstStyle/>
          <a:p>
            <a:r>
              <a:rPr kumimoji="1" lang="ja-JP" altLang="en-US" dirty="0"/>
              <a:t>・ポートフォリオ</a:t>
            </a:r>
            <a:r>
              <a:rPr kumimoji="1" lang="en-US" altLang="ja-JP" dirty="0"/>
              <a:t>M</a:t>
            </a:r>
            <a:r>
              <a:rPr kumimoji="1" lang="ja-JP" altLang="en-US" dirty="0"/>
              <a:t>と国債からなる</a:t>
            </a:r>
            <a:endParaRPr kumimoji="1" lang="en-US" altLang="ja-JP" dirty="0"/>
          </a:p>
          <a:p>
            <a:r>
              <a:rPr kumimoji="1" lang="ja-JP" altLang="en-US" dirty="0"/>
              <a:t>　新しいポートフォリオ</a:t>
            </a:r>
            <a:r>
              <a:rPr kumimoji="1" lang="en-US" altLang="ja-JP" dirty="0"/>
              <a:t>(NP)</a:t>
            </a:r>
            <a:r>
              <a:rPr kumimoji="1" lang="ja-JP" altLang="en-US" dirty="0"/>
              <a:t>のリスクと</a:t>
            </a:r>
            <a:endParaRPr kumimoji="1" lang="en-US" altLang="ja-JP" dirty="0"/>
          </a:p>
          <a:p>
            <a:r>
              <a:rPr kumimoji="1" lang="ja-JP" altLang="en-US" dirty="0"/>
              <a:t>　リターンはピンクの直線上になる</a:t>
            </a:r>
            <a:endParaRPr kumimoji="1" lang="en-US" altLang="ja-JP" dirty="0"/>
          </a:p>
          <a:p>
            <a:endParaRPr kumimoji="1" lang="en-US" altLang="ja-JP" dirty="0"/>
          </a:p>
          <a:p>
            <a:r>
              <a:rPr kumimoji="1" lang="ja-JP" altLang="en-US" dirty="0"/>
              <a:t>リターン（期待収益率）</a:t>
            </a:r>
            <a:endParaRPr kumimoji="1" lang="en-US" altLang="ja-JP" dirty="0"/>
          </a:p>
          <a:p>
            <a:r>
              <a:rPr kumimoji="1" lang="ja-JP" altLang="en-US" dirty="0"/>
              <a:t>　国債２％とポートフォリオ</a:t>
            </a:r>
            <a:r>
              <a:rPr kumimoji="1" lang="en-US" altLang="ja-JP" dirty="0"/>
              <a:t>M8.8%</a:t>
            </a:r>
            <a:r>
              <a:rPr kumimoji="1" lang="ja-JP" altLang="en-US" dirty="0"/>
              <a:t>の</a:t>
            </a:r>
            <a:endParaRPr kumimoji="1" lang="en-US" altLang="ja-JP" dirty="0"/>
          </a:p>
          <a:p>
            <a:r>
              <a:rPr kumimoji="1" lang="ja-JP" altLang="en-US" dirty="0"/>
              <a:t>　加重平均</a:t>
            </a:r>
            <a:endParaRPr kumimoji="1" lang="en-US" altLang="ja-JP" dirty="0"/>
          </a:p>
          <a:p>
            <a:r>
              <a:rPr kumimoji="1" lang="ja-JP" altLang="en-US" dirty="0"/>
              <a:t>リスク（分散、標準偏差）</a:t>
            </a:r>
            <a:endParaRPr kumimoji="1" lang="en-US" altLang="ja-JP" dirty="0"/>
          </a:p>
          <a:p>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V(</a:t>
            </a:r>
            <a:r>
              <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NP</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M</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²V(</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M</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Ｖ</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a:t>
            </a:r>
            <a:r>
              <a:rPr kumimoji="1" lang="en-US" altLang="ja-JP" sz="1600" b="0" i="0" u="none" strike="noStrike" kern="1200" cap="none" spc="0" normalizeH="0" baseline="0" noProof="0" dirty="0" err="1">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200" b="0" i="0" u="none" strike="noStrike" kern="1200" cap="none" spc="0" normalizeH="0" baseline="0" noProof="0" dirty="0" err="1">
                <a:ln>
                  <a:noFill/>
                </a:ln>
                <a:solidFill>
                  <a:prstClr val="black"/>
                </a:solidFill>
                <a:effectLst/>
                <a:uLnTx/>
                <a:uFillTx/>
                <a:latin typeface="Trebuchet MS" panose="020B0603020202020204"/>
                <a:ea typeface="メイリオ" panose="020B0604030504040204" pitchFamily="50" charset="-128"/>
                <a:cs typeface="+mn-cs"/>
              </a:rPr>
              <a:t>M</a:t>
            </a:r>
            <a:r>
              <a:rPr kumimoji="1" lang="en-US" altLang="ja-JP" sz="1600" b="0" i="0" u="none" strike="noStrike" kern="1200" cap="none" spc="0" normalizeH="0" baseline="0" noProof="0" dirty="0" err="1">
                <a:ln>
                  <a:noFill/>
                </a:ln>
                <a:solidFill>
                  <a:prstClr val="black"/>
                </a:solidFill>
                <a:effectLst/>
                <a:uLnTx/>
                <a:uFillTx/>
                <a:latin typeface="Trebuchet MS" panose="020B0603020202020204"/>
                <a:ea typeface="メイリオ" panose="020B0604030504040204" pitchFamily="50" charset="-128"/>
                <a:cs typeface="+mn-cs"/>
              </a:rPr>
              <a:t>W</a:t>
            </a:r>
            <a:r>
              <a:rPr kumimoji="1" lang="en-US" altLang="ja-JP" sz="1200" b="0" i="0" u="none" strike="noStrike" kern="1200" cap="none" spc="0" normalizeH="0" baseline="0" noProof="0" dirty="0" err="1">
                <a:ln>
                  <a:noFill/>
                </a:ln>
                <a:solidFill>
                  <a:prstClr val="black"/>
                </a:solidFill>
                <a:effectLst/>
                <a:uLnTx/>
                <a:uFillTx/>
                <a:latin typeface="Trebuchet MS" panose="020B0603020202020204"/>
                <a:ea typeface="メイリオ" panose="020B0604030504040204" pitchFamily="50" charset="-128"/>
                <a:cs typeface="+mn-cs"/>
              </a:rPr>
              <a:t>F</a:t>
            </a:r>
            <a:r>
              <a:rPr kumimoji="1" lang="en-US" altLang="ja-JP" sz="1600" b="0" i="0" u="none" strike="noStrike" kern="1200" cap="none" spc="0" normalizeH="0" baseline="0" noProof="0" dirty="0" err="1">
                <a:ln>
                  <a:noFill/>
                </a:ln>
                <a:solidFill>
                  <a:prstClr val="black"/>
                </a:solidFill>
                <a:effectLst/>
                <a:uLnTx/>
                <a:uFillTx/>
                <a:latin typeface="Trebuchet MS" panose="020B0603020202020204"/>
                <a:ea typeface="メイリオ" panose="020B0604030504040204" pitchFamily="50" charset="-128"/>
                <a:cs typeface="+mn-cs"/>
              </a:rPr>
              <a:t>Cov</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(M,F)</a:t>
            </a:r>
          </a:p>
          <a:p>
            <a:r>
              <a:rPr kumimoji="1" lang="ja-JP" altLang="en-US" b="0" i="0" u="none" strike="noStrike" kern="1200" cap="none" spc="0" normalizeH="0" baseline="0" noProof="0" dirty="0">
                <a:ln>
                  <a:noFill/>
                </a:ln>
                <a:solidFill>
                  <a:prstClr val="black"/>
                </a:solidFill>
                <a:effectLst/>
                <a:uLnTx/>
                <a:uFillTx/>
                <a:latin typeface="+mn-ea"/>
                <a:cs typeface="+mn-cs"/>
              </a:rPr>
              <a:t>ここで、国債はリスクフリー（リターン</a:t>
            </a:r>
            <a:endParaRPr kumimoji="1" lang="en-US" altLang="ja-JP" b="0" i="0" u="none" strike="noStrike" kern="1200" cap="none" spc="0" normalizeH="0" baseline="0" noProof="0" dirty="0">
              <a:ln>
                <a:noFill/>
              </a:ln>
              <a:solidFill>
                <a:prstClr val="black"/>
              </a:solidFill>
              <a:effectLst/>
              <a:uLnTx/>
              <a:uFillTx/>
              <a:latin typeface="+mn-ea"/>
              <a:cs typeface="+mn-cs"/>
            </a:endParaRPr>
          </a:p>
          <a:p>
            <a:r>
              <a:rPr kumimoji="1" lang="ja-JP" altLang="en-US" dirty="0">
                <a:solidFill>
                  <a:prstClr val="black"/>
                </a:solidFill>
                <a:latin typeface="+mn-ea"/>
              </a:rPr>
              <a:t>にバラツキがない）</a:t>
            </a:r>
            <a:r>
              <a:rPr kumimoji="1" lang="ja-JP" altLang="en-US" b="0" i="0" u="none" strike="noStrike" kern="1200" cap="none" spc="0" normalizeH="0" baseline="0" noProof="0" dirty="0">
                <a:ln>
                  <a:noFill/>
                </a:ln>
                <a:solidFill>
                  <a:prstClr val="black"/>
                </a:solidFill>
                <a:effectLst/>
                <a:uLnTx/>
                <a:uFillTx/>
                <a:latin typeface="+mn-ea"/>
                <a:cs typeface="+mn-cs"/>
              </a:rPr>
              <a:t>なので、</a:t>
            </a:r>
            <a:endParaRPr kumimoji="1" lang="en-US" altLang="ja-JP" b="0" i="0" u="none" strike="noStrike" kern="1200" cap="none" spc="0" normalizeH="0" baseline="0" noProof="0" dirty="0">
              <a:ln>
                <a:noFill/>
              </a:ln>
              <a:solidFill>
                <a:prstClr val="black"/>
              </a:solidFill>
              <a:effectLst/>
              <a:uLnTx/>
              <a:uFillTx/>
              <a:latin typeface="+mn-ea"/>
              <a:cs typeface="+mn-cs"/>
            </a:endParaRPr>
          </a:p>
          <a:p>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Ｖ</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＝０、</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Cov</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(M,F)</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＝０</a:t>
            </a:r>
            <a:endPar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ja-JP" altLang="en-US" b="0" i="0" u="none" strike="noStrike" kern="1200" cap="none" spc="0" normalizeH="0" baseline="0" noProof="0" dirty="0">
                <a:ln>
                  <a:noFill/>
                </a:ln>
                <a:solidFill>
                  <a:prstClr val="black"/>
                </a:solidFill>
                <a:effectLst/>
                <a:uLnTx/>
                <a:uFillTx/>
                <a:latin typeface="+mn-ea"/>
                <a:cs typeface="+mn-cs"/>
              </a:rPr>
              <a:t>　</a:t>
            </a:r>
            <a:r>
              <a:rPr kumimoji="1" lang="en-US" altLang="ja-JP" b="0" i="0" u="none" strike="noStrike" kern="1200" cap="none" spc="0" normalizeH="0" baseline="0" noProof="0" dirty="0">
                <a:ln>
                  <a:noFill/>
                </a:ln>
                <a:solidFill>
                  <a:prstClr val="black"/>
                </a:solidFill>
                <a:effectLst/>
                <a:uLnTx/>
                <a:uFillTx/>
                <a:latin typeface="+mn-ea"/>
                <a:cs typeface="+mn-cs"/>
              </a:rPr>
              <a:t>V(</a:t>
            </a:r>
            <a:r>
              <a:rPr kumimoji="1" lang="en-US" altLang="ja-JP" sz="1400" b="0" i="0" u="none" strike="noStrike" kern="1200" cap="none" spc="0" normalizeH="0" baseline="0" noProof="0" dirty="0">
                <a:ln>
                  <a:noFill/>
                </a:ln>
                <a:solidFill>
                  <a:prstClr val="black"/>
                </a:solidFill>
                <a:effectLst/>
                <a:uLnTx/>
                <a:uFillTx/>
                <a:latin typeface="+mn-ea"/>
                <a:cs typeface="+mn-cs"/>
              </a:rPr>
              <a:t>NP</a:t>
            </a:r>
            <a:r>
              <a:rPr kumimoji="1" lang="en-US" altLang="ja-JP" b="0" i="0" u="none" strike="noStrike" kern="1200" cap="none" spc="0" normalizeH="0" baseline="0" noProof="0" dirty="0">
                <a:ln>
                  <a:noFill/>
                </a:ln>
                <a:solidFill>
                  <a:prstClr val="black"/>
                </a:solidFill>
                <a:effectLst/>
                <a:uLnTx/>
                <a:uFillTx/>
                <a:latin typeface="+mn-ea"/>
                <a:cs typeface="+mn-cs"/>
              </a:rPr>
              <a:t>)</a:t>
            </a:r>
            <a:r>
              <a:rPr kumimoji="1" lang="ja-JP" altLang="en-US" b="0" i="0" u="none" strike="noStrike" kern="1200" cap="none" spc="0" normalizeH="0" baseline="0" noProof="0" dirty="0">
                <a:ln>
                  <a:noFill/>
                </a:ln>
                <a:solidFill>
                  <a:prstClr val="black"/>
                </a:solidFill>
                <a:effectLst/>
                <a:uLnTx/>
                <a:uFillTx/>
                <a:latin typeface="+mn-ea"/>
                <a:cs typeface="+mn-cs"/>
              </a:rPr>
              <a:t>＝</a:t>
            </a:r>
            <a:r>
              <a:rPr kumimoji="1" lang="en-US" altLang="ja-JP" b="0" i="0" u="none" strike="noStrike" kern="1200" cap="none" spc="0" normalizeH="0" baseline="0" noProof="0" dirty="0">
                <a:ln>
                  <a:noFill/>
                </a:ln>
                <a:solidFill>
                  <a:prstClr val="black"/>
                </a:solidFill>
                <a:effectLst/>
                <a:uLnTx/>
                <a:uFillTx/>
                <a:latin typeface="+mn-ea"/>
                <a:cs typeface="+mn-cs"/>
              </a:rPr>
              <a:t>W</a:t>
            </a:r>
            <a:r>
              <a:rPr kumimoji="1" lang="en-US" altLang="ja-JP" sz="1400" b="0" i="0" u="none" strike="noStrike" kern="1200" cap="none" spc="0" normalizeH="0" baseline="0" noProof="0" dirty="0">
                <a:ln>
                  <a:noFill/>
                </a:ln>
                <a:solidFill>
                  <a:prstClr val="black"/>
                </a:solidFill>
                <a:effectLst/>
                <a:uLnTx/>
                <a:uFillTx/>
                <a:latin typeface="+mn-ea"/>
                <a:cs typeface="+mn-cs"/>
              </a:rPr>
              <a:t>M</a:t>
            </a:r>
            <a:r>
              <a:rPr kumimoji="1" lang="en-US" altLang="ja-JP" b="0" i="0" u="none" strike="noStrike" kern="1200" cap="none" spc="0" normalizeH="0" baseline="0" noProof="0" dirty="0">
                <a:ln>
                  <a:noFill/>
                </a:ln>
                <a:solidFill>
                  <a:prstClr val="black"/>
                </a:solidFill>
                <a:effectLst/>
                <a:uLnTx/>
                <a:uFillTx/>
                <a:latin typeface="+mn-ea"/>
                <a:cs typeface="+mn-cs"/>
              </a:rPr>
              <a:t>²V(</a:t>
            </a:r>
            <a:r>
              <a:rPr kumimoji="1" lang="en-US" altLang="ja-JP" sz="1400" b="0" i="0" u="none" strike="noStrike" kern="1200" cap="none" spc="0" normalizeH="0" baseline="0" noProof="0" dirty="0">
                <a:ln>
                  <a:noFill/>
                </a:ln>
                <a:solidFill>
                  <a:prstClr val="black"/>
                </a:solidFill>
                <a:effectLst/>
                <a:uLnTx/>
                <a:uFillTx/>
                <a:latin typeface="+mn-ea"/>
                <a:cs typeface="+mn-cs"/>
              </a:rPr>
              <a:t>M</a:t>
            </a:r>
            <a:r>
              <a:rPr kumimoji="1" lang="en-US" altLang="ja-JP" b="0" i="0" u="none" strike="noStrike" kern="1200" cap="none" spc="0" normalizeH="0" baseline="0" noProof="0" dirty="0">
                <a:ln>
                  <a:noFill/>
                </a:ln>
                <a:solidFill>
                  <a:prstClr val="black"/>
                </a:solidFill>
                <a:effectLst/>
                <a:uLnTx/>
                <a:uFillTx/>
                <a:latin typeface="+mn-ea"/>
                <a:cs typeface="+mn-cs"/>
              </a:rPr>
              <a:t>)</a:t>
            </a:r>
          </a:p>
          <a:p>
            <a:r>
              <a:rPr kumimoji="1" lang="ja-JP" altLang="en-US" dirty="0">
                <a:solidFill>
                  <a:prstClr val="black"/>
                </a:solidFill>
                <a:latin typeface="+mn-ea"/>
              </a:rPr>
              <a:t>　</a:t>
            </a:r>
            <a:r>
              <a:rPr kumimoji="1" lang="en-US" altLang="ja-JP" dirty="0">
                <a:solidFill>
                  <a:prstClr val="black"/>
                </a:solidFill>
                <a:latin typeface="+mn-ea"/>
              </a:rPr>
              <a:t>ρ(</a:t>
            </a:r>
            <a:r>
              <a:rPr kumimoji="1" lang="en-US" altLang="ja-JP" sz="1400" dirty="0">
                <a:solidFill>
                  <a:prstClr val="black"/>
                </a:solidFill>
                <a:latin typeface="+mn-ea"/>
              </a:rPr>
              <a:t>NP</a:t>
            </a:r>
            <a:r>
              <a:rPr kumimoji="1" lang="en-US" altLang="ja-JP" dirty="0">
                <a:solidFill>
                  <a:prstClr val="black"/>
                </a:solidFill>
                <a:latin typeface="+mn-ea"/>
              </a:rPr>
              <a:t>)=</a:t>
            </a:r>
            <a:r>
              <a:rPr kumimoji="1" lang="en-US" altLang="ja-JP" sz="1400" b="0" i="0" u="none" strike="noStrike" kern="1200" cap="none" spc="0" normalizeH="0" baseline="0" noProof="0" dirty="0">
                <a:ln>
                  <a:noFill/>
                </a:ln>
                <a:solidFill>
                  <a:prstClr val="black"/>
                </a:solidFill>
                <a:effectLst/>
                <a:uLnTx/>
                <a:uFillTx/>
                <a:latin typeface="+mn-ea"/>
                <a:cs typeface="+mn-cs"/>
              </a:rPr>
              <a:t> </a:t>
            </a:r>
            <a:r>
              <a:rPr kumimoji="1" lang="en-US" altLang="ja-JP" b="0" i="0" u="none" strike="noStrike" kern="1200" cap="none" spc="0" normalizeH="0" baseline="0" noProof="0" dirty="0">
                <a:ln>
                  <a:noFill/>
                </a:ln>
                <a:solidFill>
                  <a:prstClr val="black"/>
                </a:solidFill>
                <a:effectLst/>
                <a:uLnTx/>
                <a:uFillTx/>
                <a:latin typeface="+mn-ea"/>
                <a:cs typeface="+mn-cs"/>
              </a:rPr>
              <a:t>W</a:t>
            </a:r>
            <a:r>
              <a:rPr kumimoji="1" lang="en-US" altLang="ja-JP" sz="1400" b="0" i="0" u="none" strike="noStrike" kern="1200" cap="none" spc="0" normalizeH="0" baseline="0" noProof="0" dirty="0">
                <a:ln>
                  <a:noFill/>
                </a:ln>
                <a:solidFill>
                  <a:prstClr val="black"/>
                </a:solidFill>
                <a:effectLst/>
                <a:uLnTx/>
                <a:uFillTx/>
                <a:latin typeface="+mn-ea"/>
                <a:cs typeface="+mn-cs"/>
              </a:rPr>
              <a:t>M</a:t>
            </a:r>
            <a:r>
              <a:rPr kumimoji="1" lang="ja-JP" altLang="en-US" b="0" i="0" u="none" strike="noStrike" kern="1200" cap="none" spc="0" normalizeH="0" baseline="0" noProof="0" dirty="0">
                <a:ln>
                  <a:noFill/>
                </a:ln>
                <a:solidFill>
                  <a:prstClr val="black"/>
                </a:solidFill>
                <a:effectLst/>
                <a:uLnTx/>
                <a:uFillTx/>
                <a:latin typeface="+mn-ea"/>
                <a:cs typeface="+mn-cs"/>
              </a:rPr>
              <a:t>・</a:t>
            </a:r>
            <a:r>
              <a:rPr kumimoji="1" lang="en-US" altLang="ja-JP" b="0" i="0" u="none" strike="noStrike" kern="1200" cap="none" spc="0" normalizeH="0" baseline="0" noProof="0" dirty="0">
                <a:ln>
                  <a:noFill/>
                </a:ln>
                <a:solidFill>
                  <a:prstClr val="black"/>
                </a:solidFill>
                <a:effectLst/>
                <a:uLnTx/>
                <a:uFillTx/>
                <a:latin typeface="+mn-ea"/>
                <a:cs typeface="+mn-cs"/>
              </a:rPr>
              <a:t>ρ(</a:t>
            </a:r>
            <a:r>
              <a:rPr kumimoji="1" lang="en-US" altLang="ja-JP" sz="1400" b="0" i="0" u="none" strike="noStrike" kern="1200" cap="none" spc="0" normalizeH="0" baseline="0" noProof="0" dirty="0">
                <a:ln>
                  <a:noFill/>
                </a:ln>
                <a:solidFill>
                  <a:prstClr val="black"/>
                </a:solidFill>
                <a:effectLst/>
                <a:uLnTx/>
                <a:uFillTx/>
                <a:latin typeface="+mn-ea"/>
                <a:cs typeface="+mn-cs"/>
              </a:rPr>
              <a:t>M</a:t>
            </a:r>
            <a:r>
              <a:rPr kumimoji="1" lang="en-US" altLang="ja-JP" b="0" i="0" u="none" strike="noStrike" kern="1200" cap="none" spc="0" normalizeH="0" baseline="0" noProof="0" dirty="0">
                <a:ln>
                  <a:noFill/>
                </a:ln>
                <a:solidFill>
                  <a:prstClr val="black"/>
                </a:solidFill>
                <a:effectLst/>
                <a:uLnTx/>
                <a:uFillTx/>
                <a:latin typeface="+mn-ea"/>
                <a:cs typeface="+mn-cs"/>
              </a:rPr>
              <a:t>)</a:t>
            </a:r>
            <a:r>
              <a:rPr kumimoji="1" lang="ja-JP" altLang="en-US" b="0" i="0" u="none" strike="noStrike" kern="1200" cap="none" spc="0" normalizeH="0" baseline="0" noProof="0" dirty="0">
                <a:ln>
                  <a:noFill/>
                </a:ln>
                <a:solidFill>
                  <a:prstClr val="black"/>
                </a:solidFill>
                <a:effectLst/>
                <a:uLnTx/>
                <a:uFillTx/>
                <a:latin typeface="+mn-ea"/>
                <a:cs typeface="+mn-cs"/>
              </a:rPr>
              <a:t>　→線形関係</a:t>
            </a:r>
            <a:endParaRPr kumimoji="1" lang="en-US" altLang="ja-JP" b="0" i="0" u="none" strike="noStrike" kern="1200" cap="none" spc="0" normalizeH="0" baseline="0" noProof="0" dirty="0">
              <a:ln>
                <a:noFill/>
              </a:ln>
              <a:solidFill>
                <a:prstClr val="black"/>
              </a:solidFill>
              <a:effectLst/>
              <a:uLnTx/>
              <a:uFillTx/>
              <a:latin typeface="+mn-ea"/>
              <a:cs typeface="+mn-cs"/>
            </a:endParaRPr>
          </a:p>
          <a:p>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endParaRPr kumimoji="1" lang="en-US" altLang="ja-JP" b="0" i="0" u="none" strike="noStrike" kern="1200" cap="none" spc="0" normalizeH="0" baseline="0" noProof="0" dirty="0">
              <a:ln>
                <a:noFill/>
              </a:ln>
              <a:solidFill>
                <a:srgbClr val="0070C0"/>
              </a:solidFill>
              <a:effectLst/>
              <a:uLnTx/>
              <a:uFillTx/>
              <a:latin typeface="+mn-ea"/>
              <a:cs typeface="+mn-cs"/>
            </a:endParaRPr>
          </a:p>
          <a:p>
            <a:endParaRPr kumimoji="1" lang="en-US" altLang="ja-JP" sz="1600" dirty="0"/>
          </a:p>
          <a:p>
            <a:r>
              <a:rPr kumimoji="1" lang="ja-JP" altLang="en-US" dirty="0"/>
              <a:t>　</a:t>
            </a:r>
            <a:endParaRPr kumimoji="1" lang="en-US" altLang="ja-JP" dirty="0"/>
          </a:p>
          <a:p>
            <a:endParaRPr kumimoji="1" lang="en-US" altLang="ja-JP" dirty="0"/>
          </a:p>
          <a:p>
            <a:endParaRPr kumimoji="1" lang="en-US" altLang="ja-JP" dirty="0"/>
          </a:p>
          <a:p>
            <a:r>
              <a:rPr kumimoji="1" lang="ja-JP" altLang="en-US" dirty="0"/>
              <a:t>　</a:t>
            </a:r>
          </a:p>
        </p:txBody>
      </p:sp>
      <p:sp>
        <p:nvSpPr>
          <p:cNvPr id="14" name="矢印: 下 13">
            <a:extLst>
              <a:ext uri="{FF2B5EF4-FFF2-40B4-BE49-F238E27FC236}">
                <a16:creationId xmlns:a16="http://schemas.microsoft.com/office/drawing/2014/main" id="{01E60E3C-8387-101F-08DC-64A1624ADDF2}"/>
              </a:ext>
            </a:extLst>
          </p:cNvPr>
          <p:cNvSpPr/>
          <p:nvPr/>
        </p:nvSpPr>
        <p:spPr>
          <a:xfrm>
            <a:off x="9625263" y="3731893"/>
            <a:ext cx="128401" cy="220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D022F6DA-C67C-716A-9F4D-52CAD913BFEA}"/>
              </a:ext>
            </a:extLst>
          </p:cNvPr>
          <p:cNvCxnSpPr/>
          <p:nvPr/>
        </p:nvCxnSpPr>
        <p:spPr>
          <a:xfrm flipH="1">
            <a:off x="1848051" y="4697128"/>
            <a:ext cx="244267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0BA3CCF-48A6-6522-EF55-AF390BED26CD}"/>
              </a:ext>
            </a:extLst>
          </p:cNvPr>
          <p:cNvCxnSpPr>
            <a:stCxn id="3" idx="4"/>
          </p:cNvCxnSpPr>
          <p:nvPr/>
        </p:nvCxnSpPr>
        <p:spPr>
          <a:xfrm flipH="1">
            <a:off x="4446872" y="4785360"/>
            <a:ext cx="12297" cy="102829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945B2AA-0DEC-0AE9-CC5B-537A16509507}"/>
              </a:ext>
            </a:extLst>
          </p:cNvPr>
          <p:cNvSpPr txBox="1"/>
          <p:nvPr/>
        </p:nvSpPr>
        <p:spPr>
          <a:xfrm>
            <a:off x="2016233" y="4375114"/>
            <a:ext cx="748923" cy="338554"/>
          </a:xfrm>
          <a:prstGeom prst="rect">
            <a:avLst/>
          </a:prstGeom>
          <a:noFill/>
        </p:spPr>
        <p:txBody>
          <a:bodyPr wrap="none" rtlCol="0">
            <a:spAutoFit/>
          </a:bodyPr>
          <a:lstStyle/>
          <a:p>
            <a:r>
              <a:rPr kumimoji="1" lang="en-US" altLang="ja-JP" sz="1600" dirty="0"/>
              <a:t>(8.8%)</a:t>
            </a:r>
            <a:endParaRPr kumimoji="1" lang="ja-JP" altLang="en-US" sz="1600" dirty="0"/>
          </a:p>
        </p:txBody>
      </p:sp>
      <p:sp>
        <p:nvSpPr>
          <p:cNvPr id="21" name="テキスト ボックス 20">
            <a:extLst>
              <a:ext uri="{FF2B5EF4-FFF2-40B4-BE49-F238E27FC236}">
                <a16:creationId xmlns:a16="http://schemas.microsoft.com/office/drawing/2014/main" id="{629E69C4-B312-A659-4035-F853FBC110AA}"/>
              </a:ext>
            </a:extLst>
          </p:cNvPr>
          <p:cNvSpPr txBox="1"/>
          <p:nvPr/>
        </p:nvSpPr>
        <p:spPr>
          <a:xfrm>
            <a:off x="4122317" y="5834826"/>
            <a:ext cx="856325" cy="338554"/>
          </a:xfrm>
          <a:prstGeom prst="rect">
            <a:avLst/>
          </a:prstGeom>
          <a:noFill/>
        </p:spPr>
        <p:txBody>
          <a:bodyPr wrap="none" rtlCol="0">
            <a:spAutoFit/>
          </a:bodyPr>
          <a:lstStyle/>
          <a:p>
            <a:r>
              <a:rPr kumimoji="1" lang="en-US" altLang="ja-JP" sz="1600" dirty="0"/>
              <a:t>(6.91%)</a:t>
            </a:r>
            <a:endParaRPr kumimoji="1" lang="ja-JP" altLang="en-US" sz="1600" dirty="0"/>
          </a:p>
        </p:txBody>
      </p:sp>
    </p:spTree>
    <p:extLst>
      <p:ext uri="{BB962C8B-B14F-4D97-AF65-F5344CB8AC3E}">
        <p14:creationId xmlns:p14="http://schemas.microsoft.com/office/powerpoint/2010/main" val="161186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B076921-ED81-4B69-94D6-F2F13FDED86C}"/>
              </a:ext>
            </a:extLst>
          </p:cNvPr>
          <p:cNvSpPr txBox="1"/>
          <p:nvPr/>
        </p:nvSpPr>
        <p:spPr>
          <a:xfrm>
            <a:off x="93134" y="0"/>
            <a:ext cx="3262432" cy="461665"/>
          </a:xfrm>
          <a:prstGeom prst="rect">
            <a:avLst/>
          </a:prstGeom>
          <a:noFill/>
        </p:spPr>
        <p:txBody>
          <a:bodyPr wrap="none" rtlCol="0">
            <a:spAutoFit/>
          </a:bodyPr>
          <a:lstStyle/>
          <a:p>
            <a:r>
              <a:rPr kumimoji="1" lang="en-US" altLang="ja-JP" sz="2400" dirty="0"/>
              <a:t>Ⅰ</a:t>
            </a:r>
            <a:r>
              <a:rPr kumimoji="1" lang="ja-JP" altLang="en-US" sz="2400" dirty="0"/>
              <a:t>　リスクとリターン</a:t>
            </a:r>
          </a:p>
        </p:txBody>
      </p:sp>
      <p:sp>
        <p:nvSpPr>
          <p:cNvPr id="3" name="テキスト ボックス 2">
            <a:extLst>
              <a:ext uri="{FF2B5EF4-FFF2-40B4-BE49-F238E27FC236}">
                <a16:creationId xmlns:a16="http://schemas.microsoft.com/office/drawing/2014/main" id="{5B27BE11-94F3-4C5B-BA33-4990F90DC7AF}"/>
              </a:ext>
            </a:extLst>
          </p:cNvPr>
          <p:cNvSpPr txBox="1"/>
          <p:nvPr/>
        </p:nvSpPr>
        <p:spPr>
          <a:xfrm>
            <a:off x="338137" y="506623"/>
            <a:ext cx="11515725" cy="1477328"/>
          </a:xfrm>
          <a:prstGeom prst="rect">
            <a:avLst/>
          </a:prstGeom>
          <a:noFill/>
        </p:spPr>
        <p:txBody>
          <a:bodyPr wrap="square" rtlCol="0">
            <a:spAutoFit/>
          </a:bodyPr>
          <a:lstStyle/>
          <a:p>
            <a:r>
              <a:rPr kumimoji="1" lang="ja-JP" altLang="en-US" dirty="0"/>
              <a:t>１．リターン</a:t>
            </a:r>
            <a:endParaRPr kumimoji="1" lang="en-US" altLang="ja-JP" dirty="0"/>
          </a:p>
          <a:p>
            <a:r>
              <a:rPr kumimoji="1" lang="ja-JP" altLang="en-US" dirty="0"/>
              <a:t>　投資額に対する利益（会計上の利益ではなくキャッシュフロー）の割合で考える</a:t>
            </a:r>
            <a:endParaRPr kumimoji="1" lang="en-US" altLang="ja-JP" dirty="0"/>
          </a:p>
          <a:p>
            <a:r>
              <a:rPr kumimoji="1" lang="ja-JP" altLang="en-US" dirty="0"/>
              <a:t>　　　　　　　　　　　　　　</a:t>
            </a:r>
            <a:endParaRPr kumimoji="1" lang="en-US" altLang="ja-JP" dirty="0"/>
          </a:p>
          <a:p>
            <a:r>
              <a:rPr kumimoji="1" lang="ja-JP" altLang="en-US" dirty="0"/>
              <a:t>　　　収益率（利回り</a:t>
            </a:r>
            <a:r>
              <a:rPr kumimoji="1" lang="en-US" altLang="ja-JP" dirty="0"/>
              <a:t>)</a:t>
            </a:r>
            <a:r>
              <a:rPr kumimoji="1" lang="ja-JP" altLang="en-US" dirty="0"/>
              <a:t>＝</a:t>
            </a:r>
            <a:endParaRPr kumimoji="1" lang="en-US" altLang="ja-JP" dirty="0"/>
          </a:p>
          <a:p>
            <a:r>
              <a:rPr kumimoji="1" lang="ja-JP" altLang="en-US" dirty="0"/>
              <a:t>　　　　　　　　　　　　　　　</a:t>
            </a:r>
          </a:p>
        </p:txBody>
      </p:sp>
      <p:cxnSp>
        <p:nvCxnSpPr>
          <p:cNvPr id="5" name="直線コネクタ 4">
            <a:extLst>
              <a:ext uri="{FF2B5EF4-FFF2-40B4-BE49-F238E27FC236}">
                <a16:creationId xmlns:a16="http://schemas.microsoft.com/office/drawing/2014/main" id="{5501F6EA-A240-4119-AC7D-5D5A16A31E89}"/>
              </a:ext>
            </a:extLst>
          </p:cNvPr>
          <p:cNvCxnSpPr>
            <a:cxnSpLocks/>
          </p:cNvCxnSpPr>
          <p:nvPr/>
        </p:nvCxnSpPr>
        <p:spPr>
          <a:xfrm>
            <a:off x="3355566" y="1448753"/>
            <a:ext cx="2168934" cy="0"/>
          </a:xfrm>
          <a:prstGeom prst="line">
            <a:avLst/>
          </a:prstGeom>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09644A0E-F161-42F3-8438-CA5129001F16}"/>
              </a:ext>
            </a:extLst>
          </p:cNvPr>
          <p:cNvSpPr txBox="1"/>
          <p:nvPr/>
        </p:nvSpPr>
        <p:spPr>
          <a:xfrm>
            <a:off x="3193538" y="1079421"/>
            <a:ext cx="2060179" cy="369332"/>
          </a:xfrm>
          <a:prstGeom prst="rect">
            <a:avLst/>
          </a:prstGeom>
          <a:noFill/>
        </p:spPr>
        <p:txBody>
          <a:bodyPr wrap="none" rtlCol="0">
            <a:spAutoFit/>
          </a:bodyPr>
          <a:lstStyle/>
          <a:p>
            <a:r>
              <a:rPr kumimoji="1" lang="ja-JP" altLang="en-US" dirty="0"/>
              <a:t>利益（</a:t>
            </a:r>
            <a:r>
              <a:rPr kumimoji="1" lang="en-US" altLang="ja-JP" dirty="0"/>
              <a:t>CF</a:t>
            </a:r>
            <a:r>
              <a:rPr kumimoji="1" lang="ja-JP" altLang="en-US" dirty="0"/>
              <a:t>ベース）</a:t>
            </a:r>
          </a:p>
        </p:txBody>
      </p:sp>
      <p:sp>
        <p:nvSpPr>
          <p:cNvPr id="8" name="テキスト ボックス 7">
            <a:extLst>
              <a:ext uri="{FF2B5EF4-FFF2-40B4-BE49-F238E27FC236}">
                <a16:creationId xmlns:a16="http://schemas.microsoft.com/office/drawing/2014/main" id="{3574B950-3DA8-4001-AEDE-E09C6B050588}"/>
              </a:ext>
            </a:extLst>
          </p:cNvPr>
          <p:cNvSpPr txBox="1"/>
          <p:nvPr/>
        </p:nvSpPr>
        <p:spPr>
          <a:xfrm>
            <a:off x="3933825" y="1509206"/>
            <a:ext cx="877163" cy="369332"/>
          </a:xfrm>
          <a:prstGeom prst="rect">
            <a:avLst/>
          </a:prstGeom>
          <a:noFill/>
        </p:spPr>
        <p:txBody>
          <a:bodyPr wrap="none" rtlCol="0">
            <a:spAutoFit/>
          </a:bodyPr>
          <a:lstStyle/>
          <a:p>
            <a:r>
              <a:rPr kumimoji="1" lang="ja-JP" altLang="en-US" dirty="0"/>
              <a:t>投資額</a:t>
            </a:r>
          </a:p>
        </p:txBody>
      </p:sp>
      <p:sp>
        <p:nvSpPr>
          <p:cNvPr id="9" name="テキスト ボックス 8">
            <a:extLst>
              <a:ext uri="{FF2B5EF4-FFF2-40B4-BE49-F238E27FC236}">
                <a16:creationId xmlns:a16="http://schemas.microsoft.com/office/drawing/2014/main" id="{58753AC2-F723-473C-8C1A-FF422C6B8A5B}"/>
              </a:ext>
            </a:extLst>
          </p:cNvPr>
          <p:cNvSpPr txBox="1"/>
          <p:nvPr/>
        </p:nvSpPr>
        <p:spPr>
          <a:xfrm>
            <a:off x="423549" y="1864627"/>
            <a:ext cx="10802957" cy="923330"/>
          </a:xfrm>
          <a:prstGeom prst="rect">
            <a:avLst/>
          </a:prstGeom>
          <a:noFill/>
        </p:spPr>
        <p:txBody>
          <a:bodyPr wrap="none" rtlCol="0">
            <a:spAutoFit/>
          </a:bodyPr>
          <a:lstStyle/>
          <a:p>
            <a:r>
              <a:rPr kumimoji="1" lang="ja-JP" altLang="en-US" dirty="0"/>
              <a:t>２．リスク</a:t>
            </a:r>
            <a:endParaRPr kumimoji="1" lang="en-US" altLang="ja-JP" dirty="0"/>
          </a:p>
          <a:p>
            <a:r>
              <a:rPr kumimoji="1" lang="ja-JP" altLang="en-US" dirty="0"/>
              <a:t>　ファイナンスの世界ではリスクとは将来の不確実性→価格や収益の低下ではなくそれらの変動や振れ</a:t>
            </a:r>
            <a:endParaRPr kumimoji="1" lang="en-US" altLang="ja-JP" dirty="0"/>
          </a:p>
          <a:p>
            <a:r>
              <a:rPr kumimoji="1" lang="ja-JP" altLang="en-US" dirty="0"/>
              <a:t>　　　　</a:t>
            </a:r>
            <a:endParaRPr kumimoji="1" lang="en-US" altLang="ja-JP" dirty="0"/>
          </a:p>
        </p:txBody>
      </p:sp>
      <p:grpSp>
        <p:nvGrpSpPr>
          <p:cNvPr id="10" name="グループ化 9">
            <a:extLst>
              <a:ext uri="{FF2B5EF4-FFF2-40B4-BE49-F238E27FC236}">
                <a16:creationId xmlns:a16="http://schemas.microsoft.com/office/drawing/2014/main" id="{AC40D185-0B60-4290-BBC3-46A71B158194}"/>
              </a:ext>
            </a:extLst>
          </p:cNvPr>
          <p:cNvGrpSpPr/>
          <p:nvPr/>
        </p:nvGrpSpPr>
        <p:grpSpPr>
          <a:xfrm>
            <a:off x="1609724" y="2539856"/>
            <a:ext cx="9877425" cy="2402116"/>
            <a:chOff x="1609724" y="2833747"/>
            <a:chExt cx="9877425" cy="2402116"/>
          </a:xfrm>
        </p:grpSpPr>
        <p:grpSp>
          <p:nvGrpSpPr>
            <p:cNvPr id="18" name="グループ化 17">
              <a:extLst>
                <a:ext uri="{FF2B5EF4-FFF2-40B4-BE49-F238E27FC236}">
                  <a16:creationId xmlns:a16="http://schemas.microsoft.com/office/drawing/2014/main" id="{28560789-A83C-4B43-B48D-200A79C022D1}"/>
                </a:ext>
              </a:extLst>
            </p:cNvPr>
            <p:cNvGrpSpPr/>
            <p:nvPr/>
          </p:nvGrpSpPr>
          <p:grpSpPr>
            <a:xfrm>
              <a:off x="1609724" y="2833747"/>
              <a:ext cx="4143375" cy="2402116"/>
              <a:chOff x="1647825" y="2903309"/>
              <a:chExt cx="4143375" cy="2402116"/>
            </a:xfrm>
          </p:grpSpPr>
          <p:cxnSp>
            <p:nvCxnSpPr>
              <p:cNvPr id="7" name="直線矢印コネクタ 6">
                <a:extLst>
                  <a:ext uri="{FF2B5EF4-FFF2-40B4-BE49-F238E27FC236}">
                    <a16:creationId xmlns:a16="http://schemas.microsoft.com/office/drawing/2014/main" id="{0C0750E1-9E4C-40F7-B599-7E92DA704CDE}"/>
                  </a:ext>
                </a:extLst>
              </p:cNvPr>
              <p:cNvCxnSpPr>
                <a:cxnSpLocks/>
              </p:cNvCxnSpPr>
              <p:nvPr/>
            </p:nvCxnSpPr>
            <p:spPr>
              <a:xfrm flipV="1">
                <a:off x="1647825" y="2903309"/>
                <a:ext cx="0" cy="240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C5F61977-227D-4557-A13F-B309C18D4C29}"/>
                  </a:ext>
                </a:extLst>
              </p:cNvPr>
              <p:cNvCxnSpPr/>
              <p:nvPr/>
            </p:nvCxnSpPr>
            <p:spPr>
              <a:xfrm>
                <a:off x="1647825" y="5305425"/>
                <a:ext cx="41433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 name="フリーフォーム: 図形 16">
              <a:extLst>
                <a:ext uri="{FF2B5EF4-FFF2-40B4-BE49-F238E27FC236}">
                  <a16:creationId xmlns:a16="http://schemas.microsoft.com/office/drawing/2014/main" id="{E2603384-B3E5-4FE3-BAC2-689898C4A7CA}"/>
                </a:ext>
              </a:extLst>
            </p:cNvPr>
            <p:cNvSpPr/>
            <p:nvPr/>
          </p:nvSpPr>
          <p:spPr>
            <a:xfrm>
              <a:off x="1895474" y="3609906"/>
              <a:ext cx="3571875" cy="1381194"/>
            </a:xfrm>
            <a:custGeom>
              <a:avLst/>
              <a:gdLst>
                <a:gd name="connsiteX0" fmla="*/ 0 w 3571875"/>
                <a:gd name="connsiteY0" fmla="*/ 1333569 h 1381194"/>
                <a:gd name="connsiteX1" fmla="*/ 1762125 w 3571875"/>
                <a:gd name="connsiteY1" fmla="*/ 69 h 1381194"/>
                <a:gd name="connsiteX2" fmla="*/ 3571875 w 3571875"/>
                <a:gd name="connsiteY2" fmla="*/ 1381194 h 1381194"/>
              </a:gdLst>
              <a:ahLst/>
              <a:cxnLst>
                <a:cxn ang="0">
                  <a:pos x="connsiteX0" y="connsiteY0"/>
                </a:cxn>
                <a:cxn ang="0">
                  <a:pos x="connsiteX1" y="connsiteY1"/>
                </a:cxn>
                <a:cxn ang="0">
                  <a:pos x="connsiteX2" y="connsiteY2"/>
                </a:cxn>
              </a:cxnLst>
              <a:rect l="l" t="t" r="r" b="b"/>
              <a:pathLst>
                <a:path w="3571875" h="1381194">
                  <a:moveTo>
                    <a:pt x="0" y="1333569"/>
                  </a:moveTo>
                  <a:cubicBezTo>
                    <a:pt x="583406" y="662850"/>
                    <a:pt x="1166813" y="-7868"/>
                    <a:pt x="1762125" y="69"/>
                  </a:cubicBezTo>
                  <a:cubicBezTo>
                    <a:pt x="2357437" y="8006"/>
                    <a:pt x="3294063" y="1176407"/>
                    <a:pt x="3571875" y="13811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19" name="グループ化 18">
              <a:extLst>
                <a:ext uri="{FF2B5EF4-FFF2-40B4-BE49-F238E27FC236}">
                  <a16:creationId xmlns:a16="http://schemas.microsoft.com/office/drawing/2014/main" id="{496357D4-1247-41B3-9BA6-1EEF250DC711}"/>
                </a:ext>
              </a:extLst>
            </p:cNvPr>
            <p:cNvGrpSpPr/>
            <p:nvPr/>
          </p:nvGrpSpPr>
          <p:grpSpPr>
            <a:xfrm>
              <a:off x="7343774" y="2833747"/>
              <a:ext cx="4143375" cy="2402116"/>
              <a:chOff x="1647825" y="2903309"/>
              <a:chExt cx="4143375" cy="2402116"/>
            </a:xfrm>
          </p:grpSpPr>
          <p:cxnSp>
            <p:nvCxnSpPr>
              <p:cNvPr id="20" name="直線矢印コネクタ 19">
                <a:extLst>
                  <a:ext uri="{FF2B5EF4-FFF2-40B4-BE49-F238E27FC236}">
                    <a16:creationId xmlns:a16="http://schemas.microsoft.com/office/drawing/2014/main" id="{4620590E-93D3-42FD-932E-F2DAEED11A5F}"/>
                  </a:ext>
                </a:extLst>
              </p:cNvPr>
              <p:cNvCxnSpPr>
                <a:cxnSpLocks/>
              </p:cNvCxnSpPr>
              <p:nvPr/>
            </p:nvCxnSpPr>
            <p:spPr>
              <a:xfrm flipV="1">
                <a:off x="1647825" y="2903309"/>
                <a:ext cx="0" cy="240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FE1454DC-FDE4-4DC3-AFBA-4BF48CCFAA6F}"/>
                  </a:ext>
                </a:extLst>
              </p:cNvPr>
              <p:cNvCxnSpPr/>
              <p:nvPr/>
            </p:nvCxnSpPr>
            <p:spPr>
              <a:xfrm>
                <a:off x="1647825" y="5305425"/>
                <a:ext cx="41433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3" name="フリーフォーム: 図形 22">
              <a:extLst>
                <a:ext uri="{FF2B5EF4-FFF2-40B4-BE49-F238E27FC236}">
                  <a16:creationId xmlns:a16="http://schemas.microsoft.com/office/drawing/2014/main" id="{87E14E68-CFDD-4936-8D25-4AB4453CF471}"/>
                </a:ext>
              </a:extLst>
            </p:cNvPr>
            <p:cNvSpPr/>
            <p:nvPr/>
          </p:nvSpPr>
          <p:spPr>
            <a:xfrm>
              <a:off x="9010653" y="3609906"/>
              <a:ext cx="962022" cy="1381194"/>
            </a:xfrm>
            <a:custGeom>
              <a:avLst/>
              <a:gdLst>
                <a:gd name="connsiteX0" fmla="*/ 0 w 3571875"/>
                <a:gd name="connsiteY0" fmla="*/ 1333569 h 1381194"/>
                <a:gd name="connsiteX1" fmla="*/ 1762125 w 3571875"/>
                <a:gd name="connsiteY1" fmla="*/ 69 h 1381194"/>
                <a:gd name="connsiteX2" fmla="*/ 3571875 w 3571875"/>
                <a:gd name="connsiteY2" fmla="*/ 1381194 h 1381194"/>
              </a:gdLst>
              <a:ahLst/>
              <a:cxnLst>
                <a:cxn ang="0">
                  <a:pos x="connsiteX0" y="connsiteY0"/>
                </a:cxn>
                <a:cxn ang="0">
                  <a:pos x="connsiteX1" y="connsiteY1"/>
                </a:cxn>
                <a:cxn ang="0">
                  <a:pos x="connsiteX2" y="connsiteY2"/>
                </a:cxn>
              </a:cxnLst>
              <a:rect l="l" t="t" r="r" b="b"/>
              <a:pathLst>
                <a:path w="3571875" h="1381194">
                  <a:moveTo>
                    <a:pt x="0" y="1333569"/>
                  </a:moveTo>
                  <a:cubicBezTo>
                    <a:pt x="583406" y="662850"/>
                    <a:pt x="1166813" y="-7868"/>
                    <a:pt x="1762125" y="69"/>
                  </a:cubicBezTo>
                  <a:cubicBezTo>
                    <a:pt x="2357437" y="8006"/>
                    <a:pt x="3294063" y="1176407"/>
                    <a:pt x="3571875" y="13811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24" name="テキスト ボックス 23">
            <a:extLst>
              <a:ext uri="{FF2B5EF4-FFF2-40B4-BE49-F238E27FC236}">
                <a16:creationId xmlns:a16="http://schemas.microsoft.com/office/drawing/2014/main" id="{693153DC-6694-4B2D-96D3-7A42A22890FC}"/>
              </a:ext>
            </a:extLst>
          </p:cNvPr>
          <p:cNvSpPr txBox="1"/>
          <p:nvPr/>
        </p:nvSpPr>
        <p:spPr>
          <a:xfrm>
            <a:off x="1065985" y="2487165"/>
            <a:ext cx="543739" cy="307777"/>
          </a:xfrm>
          <a:prstGeom prst="rect">
            <a:avLst/>
          </a:prstGeom>
          <a:noFill/>
        </p:spPr>
        <p:txBody>
          <a:bodyPr wrap="none" rtlCol="0">
            <a:spAutoFit/>
          </a:bodyPr>
          <a:lstStyle/>
          <a:p>
            <a:r>
              <a:rPr kumimoji="1" lang="ja-JP" altLang="en-US" sz="1400" dirty="0"/>
              <a:t>頻度</a:t>
            </a:r>
          </a:p>
        </p:txBody>
      </p:sp>
      <p:sp>
        <p:nvSpPr>
          <p:cNvPr id="25" name="テキスト ボックス 24">
            <a:extLst>
              <a:ext uri="{FF2B5EF4-FFF2-40B4-BE49-F238E27FC236}">
                <a16:creationId xmlns:a16="http://schemas.microsoft.com/office/drawing/2014/main" id="{3B32890E-9D8B-4828-B6A8-5EF3F5B0AF0C}"/>
              </a:ext>
            </a:extLst>
          </p:cNvPr>
          <p:cNvSpPr txBox="1"/>
          <p:nvPr/>
        </p:nvSpPr>
        <p:spPr>
          <a:xfrm>
            <a:off x="6716418" y="2514596"/>
            <a:ext cx="543739" cy="307777"/>
          </a:xfrm>
          <a:prstGeom prst="rect">
            <a:avLst/>
          </a:prstGeom>
          <a:noFill/>
        </p:spPr>
        <p:txBody>
          <a:bodyPr wrap="none" rtlCol="0">
            <a:spAutoFit/>
          </a:bodyPr>
          <a:lstStyle/>
          <a:p>
            <a:r>
              <a:rPr kumimoji="1" lang="ja-JP" altLang="en-US" sz="1400" dirty="0"/>
              <a:t>頻度</a:t>
            </a:r>
          </a:p>
        </p:txBody>
      </p:sp>
      <p:sp>
        <p:nvSpPr>
          <p:cNvPr id="26" name="テキスト ボックス 25">
            <a:extLst>
              <a:ext uri="{FF2B5EF4-FFF2-40B4-BE49-F238E27FC236}">
                <a16:creationId xmlns:a16="http://schemas.microsoft.com/office/drawing/2014/main" id="{D679BF9F-3D05-4671-B214-5AF2D238B6B9}"/>
              </a:ext>
            </a:extLst>
          </p:cNvPr>
          <p:cNvSpPr txBox="1"/>
          <p:nvPr/>
        </p:nvSpPr>
        <p:spPr>
          <a:xfrm>
            <a:off x="5110943" y="4964159"/>
            <a:ext cx="1441420" cy="307777"/>
          </a:xfrm>
          <a:prstGeom prst="rect">
            <a:avLst/>
          </a:prstGeom>
          <a:noFill/>
        </p:spPr>
        <p:txBody>
          <a:bodyPr wrap="none" rtlCol="0">
            <a:spAutoFit/>
          </a:bodyPr>
          <a:lstStyle/>
          <a:p>
            <a:r>
              <a:rPr kumimoji="1" lang="ja-JP" altLang="en-US" sz="1400" dirty="0"/>
              <a:t>価格、収益率等</a:t>
            </a:r>
          </a:p>
        </p:txBody>
      </p:sp>
      <p:sp>
        <p:nvSpPr>
          <p:cNvPr id="28" name="テキスト ボックス 27">
            <a:extLst>
              <a:ext uri="{FF2B5EF4-FFF2-40B4-BE49-F238E27FC236}">
                <a16:creationId xmlns:a16="http://schemas.microsoft.com/office/drawing/2014/main" id="{4B2B5B59-F9D4-4D26-ABE0-32D6156CAE76}"/>
              </a:ext>
            </a:extLst>
          </p:cNvPr>
          <p:cNvSpPr txBox="1"/>
          <p:nvPr/>
        </p:nvSpPr>
        <p:spPr>
          <a:xfrm>
            <a:off x="2434916" y="5104030"/>
            <a:ext cx="2492990" cy="369332"/>
          </a:xfrm>
          <a:prstGeom prst="rect">
            <a:avLst/>
          </a:prstGeom>
          <a:noFill/>
        </p:spPr>
        <p:txBody>
          <a:bodyPr wrap="none" rtlCol="0">
            <a:spAutoFit/>
          </a:bodyPr>
          <a:lstStyle/>
          <a:p>
            <a:r>
              <a:rPr kumimoji="1" lang="ja-JP" altLang="en-US" dirty="0"/>
              <a:t>収益の振れ幅が大きい</a:t>
            </a:r>
          </a:p>
        </p:txBody>
      </p:sp>
      <p:sp>
        <p:nvSpPr>
          <p:cNvPr id="30" name="テキスト ボックス 29">
            <a:extLst>
              <a:ext uri="{FF2B5EF4-FFF2-40B4-BE49-F238E27FC236}">
                <a16:creationId xmlns:a16="http://schemas.microsoft.com/office/drawing/2014/main" id="{FA42CA38-AF96-4575-902B-55525FDACC5F}"/>
              </a:ext>
            </a:extLst>
          </p:cNvPr>
          <p:cNvSpPr txBox="1"/>
          <p:nvPr/>
        </p:nvSpPr>
        <p:spPr>
          <a:xfrm>
            <a:off x="8114004" y="5087270"/>
            <a:ext cx="2492990" cy="369332"/>
          </a:xfrm>
          <a:prstGeom prst="rect">
            <a:avLst/>
          </a:prstGeom>
          <a:noFill/>
        </p:spPr>
        <p:txBody>
          <a:bodyPr wrap="none" rtlCol="0">
            <a:spAutoFit/>
          </a:bodyPr>
          <a:lstStyle/>
          <a:p>
            <a:r>
              <a:rPr kumimoji="1" lang="ja-JP" altLang="en-US" dirty="0"/>
              <a:t>収益の振れ幅が小さい</a:t>
            </a:r>
          </a:p>
        </p:txBody>
      </p:sp>
      <p:grpSp>
        <p:nvGrpSpPr>
          <p:cNvPr id="13" name="グループ化 12">
            <a:extLst>
              <a:ext uri="{FF2B5EF4-FFF2-40B4-BE49-F238E27FC236}">
                <a16:creationId xmlns:a16="http://schemas.microsoft.com/office/drawing/2014/main" id="{32289511-4637-EF21-0A99-75CF99403720}"/>
              </a:ext>
            </a:extLst>
          </p:cNvPr>
          <p:cNvGrpSpPr/>
          <p:nvPr/>
        </p:nvGrpSpPr>
        <p:grpSpPr>
          <a:xfrm>
            <a:off x="2661327" y="5533460"/>
            <a:ext cx="1800493" cy="623411"/>
            <a:chOff x="2733540" y="6003846"/>
            <a:chExt cx="1800493" cy="623411"/>
          </a:xfrm>
        </p:grpSpPr>
        <p:sp>
          <p:nvSpPr>
            <p:cNvPr id="31" name="矢印: 下 30">
              <a:extLst>
                <a:ext uri="{FF2B5EF4-FFF2-40B4-BE49-F238E27FC236}">
                  <a16:creationId xmlns:a16="http://schemas.microsoft.com/office/drawing/2014/main" id="{C7173FBB-6D92-4D6E-8FCA-963B31EAF3EE}"/>
                </a:ext>
              </a:extLst>
            </p:cNvPr>
            <p:cNvSpPr/>
            <p:nvPr/>
          </p:nvSpPr>
          <p:spPr>
            <a:xfrm>
              <a:off x="3448050" y="6003846"/>
              <a:ext cx="371475" cy="254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0BD47560-98A0-40AE-93BF-71E9D38201F6}"/>
                </a:ext>
              </a:extLst>
            </p:cNvPr>
            <p:cNvSpPr txBox="1"/>
            <p:nvPr/>
          </p:nvSpPr>
          <p:spPr>
            <a:xfrm>
              <a:off x="2733540" y="6257925"/>
              <a:ext cx="1800493" cy="369332"/>
            </a:xfrm>
            <a:prstGeom prst="rect">
              <a:avLst/>
            </a:prstGeom>
            <a:noFill/>
          </p:spPr>
          <p:txBody>
            <a:bodyPr wrap="none" rtlCol="0">
              <a:spAutoFit/>
            </a:bodyPr>
            <a:lstStyle/>
            <a:p>
              <a:r>
                <a:rPr kumimoji="1" lang="ja-JP" altLang="en-US" b="1" dirty="0"/>
                <a:t>リスクが大きい</a:t>
              </a:r>
            </a:p>
          </p:txBody>
        </p:sp>
      </p:grpSp>
      <p:grpSp>
        <p:nvGrpSpPr>
          <p:cNvPr id="14" name="グループ化 13">
            <a:extLst>
              <a:ext uri="{FF2B5EF4-FFF2-40B4-BE49-F238E27FC236}">
                <a16:creationId xmlns:a16="http://schemas.microsoft.com/office/drawing/2014/main" id="{DA03342D-BC3D-1724-7DBB-543F7C052B3E}"/>
              </a:ext>
            </a:extLst>
          </p:cNvPr>
          <p:cNvGrpSpPr/>
          <p:nvPr/>
        </p:nvGrpSpPr>
        <p:grpSpPr>
          <a:xfrm>
            <a:off x="8591417" y="5428240"/>
            <a:ext cx="1800493" cy="718597"/>
            <a:chOff x="8794922" y="6003846"/>
            <a:chExt cx="1800493" cy="636627"/>
          </a:xfrm>
        </p:grpSpPr>
        <p:sp>
          <p:nvSpPr>
            <p:cNvPr id="32" name="矢印: 下 31">
              <a:extLst>
                <a:ext uri="{FF2B5EF4-FFF2-40B4-BE49-F238E27FC236}">
                  <a16:creationId xmlns:a16="http://schemas.microsoft.com/office/drawing/2014/main" id="{BAC15590-E74B-4663-AE71-D22A66D04EA3}"/>
                </a:ext>
              </a:extLst>
            </p:cNvPr>
            <p:cNvSpPr/>
            <p:nvPr/>
          </p:nvSpPr>
          <p:spPr>
            <a:xfrm>
              <a:off x="9509432" y="6003846"/>
              <a:ext cx="371475" cy="254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E39F2BF3-1369-4B5C-ABBF-270C3B0F9340}"/>
                </a:ext>
              </a:extLst>
            </p:cNvPr>
            <p:cNvSpPr txBox="1"/>
            <p:nvPr/>
          </p:nvSpPr>
          <p:spPr>
            <a:xfrm>
              <a:off x="8794922" y="6271141"/>
              <a:ext cx="1800493" cy="369332"/>
            </a:xfrm>
            <a:prstGeom prst="rect">
              <a:avLst/>
            </a:prstGeom>
            <a:noFill/>
          </p:spPr>
          <p:txBody>
            <a:bodyPr wrap="none" rtlCol="0">
              <a:spAutoFit/>
            </a:bodyPr>
            <a:lstStyle/>
            <a:p>
              <a:r>
                <a:rPr kumimoji="1" lang="ja-JP" altLang="en-US" b="1" dirty="0"/>
                <a:t>リスクが小さい</a:t>
              </a:r>
            </a:p>
          </p:txBody>
        </p:sp>
      </p:grpSp>
      <p:sp>
        <p:nvSpPr>
          <p:cNvPr id="4" name="テキスト ボックス 3">
            <a:extLst>
              <a:ext uri="{FF2B5EF4-FFF2-40B4-BE49-F238E27FC236}">
                <a16:creationId xmlns:a16="http://schemas.microsoft.com/office/drawing/2014/main" id="{EB1A158E-5B06-4FF5-A571-FDDAC9FEA5C7}"/>
              </a:ext>
            </a:extLst>
          </p:cNvPr>
          <p:cNvSpPr txBox="1"/>
          <p:nvPr/>
        </p:nvSpPr>
        <p:spPr>
          <a:xfrm flipH="1">
            <a:off x="5806653" y="1240813"/>
            <a:ext cx="877162" cy="369332"/>
          </a:xfrm>
          <a:prstGeom prst="rect">
            <a:avLst/>
          </a:prstGeom>
          <a:noFill/>
        </p:spPr>
        <p:txBody>
          <a:bodyPr wrap="square" rtlCol="0">
            <a:spAutoFit/>
          </a:bodyPr>
          <a:lstStyle/>
          <a:p>
            <a:r>
              <a:rPr kumimoji="1" lang="ja-JP" altLang="en-US" dirty="0"/>
              <a:t>（％）</a:t>
            </a:r>
          </a:p>
        </p:txBody>
      </p:sp>
      <p:sp>
        <p:nvSpPr>
          <p:cNvPr id="11" name="テキスト ボックス 10">
            <a:extLst>
              <a:ext uri="{FF2B5EF4-FFF2-40B4-BE49-F238E27FC236}">
                <a16:creationId xmlns:a16="http://schemas.microsoft.com/office/drawing/2014/main" id="{073D380A-92E4-7A6B-EAA6-2A393D5F1AFF}"/>
              </a:ext>
            </a:extLst>
          </p:cNvPr>
          <p:cNvSpPr txBox="1"/>
          <p:nvPr/>
        </p:nvSpPr>
        <p:spPr>
          <a:xfrm>
            <a:off x="10733841" y="4976425"/>
            <a:ext cx="1441420" cy="307777"/>
          </a:xfrm>
          <a:prstGeom prst="rect">
            <a:avLst/>
          </a:prstGeom>
          <a:noFill/>
        </p:spPr>
        <p:txBody>
          <a:bodyPr wrap="none" rtlCol="0">
            <a:spAutoFit/>
          </a:bodyPr>
          <a:lstStyle/>
          <a:p>
            <a:r>
              <a:rPr kumimoji="1" lang="ja-JP" altLang="en-US" sz="1400" dirty="0"/>
              <a:t>価格、収益率等</a:t>
            </a:r>
          </a:p>
        </p:txBody>
      </p:sp>
      <p:sp>
        <p:nvSpPr>
          <p:cNvPr id="15" name="テキスト ボックス 14">
            <a:extLst>
              <a:ext uri="{FF2B5EF4-FFF2-40B4-BE49-F238E27FC236}">
                <a16:creationId xmlns:a16="http://schemas.microsoft.com/office/drawing/2014/main" id="{1B57FE01-E677-6AB6-2ADF-2C9F40C62804}"/>
              </a:ext>
            </a:extLst>
          </p:cNvPr>
          <p:cNvSpPr txBox="1"/>
          <p:nvPr/>
        </p:nvSpPr>
        <p:spPr>
          <a:xfrm>
            <a:off x="694350" y="6351377"/>
            <a:ext cx="6853158" cy="400110"/>
          </a:xfrm>
          <a:prstGeom prst="rect">
            <a:avLst/>
          </a:prstGeom>
          <a:noFill/>
        </p:spPr>
        <p:txBody>
          <a:bodyPr wrap="none" rtlCol="0">
            <a:spAutoFit/>
          </a:bodyPr>
          <a:lstStyle/>
          <a:p>
            <a:r>
              <a:rPr kumimoji="1" lang="ja-JP" altLang="en-US" sz="2000" dirty="0"/>
              <a:t>変動、振れ、バラツキといったものを定量的に表せないか</a:t>
            </a:r>
          </a:p>
        </p:txBody>
      </p:sp>
      <p:sp>
        <p:nvSpPr>
          <p:cNvPr id="16" name="テキスト ボックス 15">
            <a:extLst>
              <a:ext uri="{FF2B5EF4-FFF2-40B4-BE49-F238E27FC236}">
                <a16:creationId xmlns:a16="http://schemas.microsoft.com/office/drawing/2014/main" id="{847D5008-D8C8-CF9C-5861-0A5FD4CEC5FE}"/>
              </a:ext>
            </a:extLst>
          </p:cNvPr>
          <p:cNvSpPr txBox="1"/>
          <p:nvPr/>
        </p:nvSpPr>
        <p:spPr>
          <a:xfrm>
            <a:off x="7956738" y="6351377"/>
            <a:ext cx="4031873" cy="400110"/>
          </a:xfrm>
          <a:prstGeom prst="rect">
            <a:avLst/>
          </a:prstGeom>
          <a:noFill/>
        </p:spPr>
        <p:txBody>
          <a:bodyPr wrap="none" rtlCol="0">
            <a:spAutoFit/>
          </a:bodyPr>
          <a:lstStyle/>
          <a:p>
            <a:r>
              <a:rPr kumimoji="1" lang="ja-JP" altLang="en-US" sz="2000" dirty="0"/>
              <a:t>統計学で出てくる</a:t>
            </a:r>
            <a:r>
              <a:rPr kumimoji="1" lang="ja-JP" altLang="en-US" sz="2000" b="1" dirty="0"/>
              <a:t>分散、標準偏差</a:t>
            </a:r>
          </a:p>
        </p:txBody>
      </p:sp>
      <p:sp>
        <p:nvSpPr>
          <p:cNvPr id="22" name="矢印: 右 21">
            <a:extLst>
              <a:ext uri="{FF2B5EF4-FFF2-40B4-BE49-F238E27FC236}">
                <a16:creationId xmlns:a16="http://schemas.microsoft.com/office/drawing/2014/main" id="{6D1A415E-8FAE-7369-E9F5-0BAAC64950F2}"/>
              </a:ext>
            </a:extLst>
          </p:cNvPr>
          <p:cNvSpPr/>
          <p:nvPr/>
        </p:nvSpPr>
        <p:spPr>
          <a:xfrm>
            <a:off x="7547508" y="6386998"/>
            <a:ext cx="409230" cy="221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4DC79984-C7E8-ACDE-B60F-F2CBDAAB3D97}"/>
              </a:ext>
            </a:extLst>
          </p:cNvPr>
          <p:cNvSpPr txBox="1"/>
          <p:nvPr/>
        </p:nvSpPr>
        <p:spPr>
          <a:xfrm>
            <a:off x="9305927" y="2418625"/>
            <a:ext cx="2723823" cy="369332"/>
          </a:xfrm>
          <a:prstGeom prst="rect">
            <a:avLst/>
          </a:prstGeom>
          <a:noFill/>
        </p:spPr>
        <p:txBody>
          <a:bodyPr wrap="none" rtlCol="0">
            <a:spAutoFit/>
          </a:bodyPr>
          <a:lstStyle/>
          <a:p>
            <a:r>
              <a:rPr kumimoji="1" lang="ja-JP" altLang="en-US" dirty="0"/>
              <a:t>（</a:t>
            </a:r>
            <a:r>
              <a:rPr kumimoji="1" lang="ja-JP" altLang="en-US" b="1" dirty="0"/>
              <a:t>ボラティリティティ</a:t>
            </a:r>
            <a:r>
              <a:rPr kumimoji="1" lang="ja-JP" altLang="en-US" dirty="0"/>
              <a:t>）</a:t>
            </a:r>
          </a:p>
        </p:txBody>
      </p:sp>
    </p:spTree>
    <p:extLst>
      <p:ext uri="{BB962C8B-B14F-4D97-AF65-F5344CB8AC3E}">
        <p14:creationId xmlns:p14="http://schemas.microsoft.com/office/powerpoint/2010/main" val="74966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00000000-0008-0000-1A00-0000040C0100}"/>
              </a:ext>
            </a:extLst>
          </p:cNvPr>
          <p:cNvGraphicFramePr>
            <a:graphicFrameLocks/>
          </p:cNvGraphicFramePr>
          <p:nvPr>
            <p:extLst>
              <p:ext uri="{D42A27DB-BD31-4B8C-83A1-F6EECF244321}">
                <p14:modId xmlns:p14="http://schemas.microsoft.com/office/powerpoint/2010/main" val="2254902289"/>
              </p:ext>
            </p:extLst>
          </p:nvPr>
        </p:nvGraphicFramePr>
        <p:xfrm>
          <a:off x="1078030" y="1463040"/>
          <a:ext cx="9057373" cy="5082138"/>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a:extLst>
              <a:ext uri="{FF2B5EF4-FFF2-40B4-BE49-F238E27FC236}">
                <a16:creationId xmlns:a16="http://schemas.microsoft.com/office/drawing/2014/main" id="{750F755F-DF26-7117-51AF-3125AAA0F956}"/>
              </a:ext>
            </a:extLst>
          </p:cNvPr>
          <p:cNvCxnSpPr/>
          <p:nvPr/>
        </p:nvCxnSpPr>
        <p:spPr>
          <a:xfrm flipH="1">
            <a:off x="5390147" y="3224462"/>
            <a:ext cx="125128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BA029461-59BF-ED55-46FD-75092AA7445F}"/>
              </a:ext>
            </a:extLst>
          </p:cNvPr>
          <p:cNvSpPr txBox="1"/>
          <p:nvPr/>
        </p:nvSpPr>
        <p:spPr>
          <a:xfrm>
            <a:off x="5813201" y="1700099"/>
            <a:ext cx="1338828" cy="369332"/>
          </a:xfrm>
          <a:prstGeom prst="rect">
            <a:avLst/>
          </a:prstGeom>
          <a:noFill/>
        </p:spPr>
        <p:txBody>
          <a:bodyPr wrap="none" rtlCol="0">
            <a:spAutoFit/>
          </a:bodyPr>
          <a:lstStyle/>
          <a:p>
            <a:r>
              <a:rPr kumimoji="1" lang="ja-JP" altLang="en-US" b="1" dirty="0">
                <a:latin typeface="+mn-ea"/>
              </a:rPr>
              <a:t>資本市場線</a:t>
            </a:r>
          </a:p>
        </p:txBody>
      </p:sp>
      <p:cxnSp>
        <p:nvCxnSpPr>
          <p:cNvPr id="8" name="直線矢印コネクタ 7">
            <a:extLst>
              <a:ext uri="{FF2B5EF4-FFF2-40B4-BE49-F238E27FC236}">
                <a16:creationId xmlns:a16="http://schemas.microsoft.com/office/drawing/2014/main" id="{93813163-E292-B55E-16AA-099F666B6F72}"/>
              </a:ext>
            </a:extLst>
          </p:cNvPr>
          <p:cNvCxnSpPr/>
          <p:nvPr/>
        </p:nvCxnSpPr>
        <p:spPr>
          <a:xfrm>
            <a:off x="6256421" y="2069431"/>
            <a:ext cx="0" cy="5197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22D6F1F8-5DA4-517B-1756-9E51D62DFB7B}"/>
              </a:ext>
            </a:extLst>
          </p:cNvPr>
          <p:cNvSpPr txBox="1"/>
          <p:nvPr/>
        </p:nvSpPr>
        <p:spPr>
          <a:xfrm>
            <a:off x="471638" y="128156"/>
            <a:ext cx="4801314" cy="369332"/>
          </a:xfrm>
          <a:prstGeom prst="rect">
            <a:avLst/>
          </a:prstGeom>
          <a:noFill/>
        </p:spPr>
        <p:txBody>
          <a:bodyPr wrap="none" rtlCol="0">
            <a:spAutoFit/>
          </a:bodyPr>
          <a:lstStyle/>
          <a:p>
            <a:r>
              <a:rPr kumimoji="1" lang="ja-JP" altLang="en-US" dirty="0"/>
              <a:t>前頁のピンクの線をもっと効率的に引きたい</a:t>
            </a:r>
          </a:p>
        </p:txBody>
      </p:sp>
      <p:sp>
        <p:nvSpPr>
          <p:cNvPr id="11" name="矢印: 下 10">
            <a:extLst>
              <a:ext uri="{FF2B5EF4-FFF2-40B4-BE49-F238E27FC236}">
                <a16:creationId xmlns:a16="http://schemas.microsoft.com/office/drawing/2014/main" id="{EAA5A9CC-B574-373B-FC5E-BE1EFCD055DF}"/>
              </a:ext>
            </a:extLst>
          </p:cNvPr>
          <p:cNvSpPr/>
          <p:nvPr/>
        </p:nvSpPr>
        <p:spPr>
          <a:xfrm>
            <a:off x="4620126" y="514952"/>
            <a:ext cx="191162" cy="202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7F5007C-72F2-7A38-7B59-AC732790B010}"/>
              </a:ext>
            </a:extLst>
          </p:cNvPr>
          <p:cNvSpPr txBox="1"/>
          <p:nvPr/>
        </p:nvSpPr>
        <p:spPr>
          <a:xfrm>
            <a:off x="378850" y="698179"/>
            <a:ext cx="11755141" cy="646331"/>
          </a:xfrm>
          <a:prstGeom prst="rect">
            <a:avLst/>
          </a:prstGeom>
          <a:noFill/>
        </p:spPr>
        <p:txBody>
          <a:bodyPr wrap="none" rtlCol="0">
            <a:spAutoFit/>
          </a:bodyPr>
          <a:lstStyle/>
          <a:p>
            <a:r>
              <a:rPr kumimoji="1" lang="ja-JP" altLang="en-US" dirty="0"/>
              <a:t>安全資産の</a:t>
            </a:r>
            <a:r>
              <a:rPr kumimoji="1" lang="en-US" altLang="ja-JP" dirty="0"/>
              <a:t>2%</a:t>
            </a:r>
            <a:r>
              <a:rPr kumimoji="1" lang="ja-JP" altLang="en-US" dirty="0"/>
              <a:t>から効率的フロンティアへの接線を</a:t>
            </a:r>
            <a:r>
              <a:rPr kumimoji="1" lang="ja-JP" altLang="en-US" dirty="0">
                <a:solidFill>
                  <a:srgbClr val="FF0000"/>
                </a:solidFill>
              </a:rPr>
              <a:t>資本市場線</a:t>
            </a:r>
            <a:r>
              <a:rPr kumimoji="1" lang="ja-JP" altLang="en-US" dirty="0"/>
              <a:t>といい、安全資産とリスク資産の最適な組み合わせ</a:t>
            </a:r>
            <a:endParaRPr kumimoji="1" lang="en-US" altLang="ja-JP" dirty="0"/>
          </a:p>
          <a:p>
            <a:r>
              <a:rPr kumimoji="1" lang="ja-JP" altLang="en-US" dirty="0"/>
              <a:t>を示す線となる、このときの接点にあるポートフォリオを</a:t>
            </a:r>
            <a:r>
              <a:rPr kumimoji="1" lang="ja-JP" altLang="en-US" dirty="0">
                <a:solidFill>
                  <a:srgbClr val="FF0000"/>
                </a:solidFill>
              </a:rPr>
              <a:t>マーケットポートフォリオ</a:t>
            </a:r>
            <a:r>
              <a:rPr kumimoji="1" lang="ja-JP" altLang="en-US" dirty="0"/>
              <a:t>と呼ぶ</a:t>
            </a:r>
            <a:endParaRPr kumimoji="1" lang="en-US" altLang="ja-JP" dirty="0"/>
          </a:p>
        </p:txBody>
      </p:sp>
      <p:cxnSp>
        <p:nvCxnSpPr>
          <p:cNvPr id="5" name="コネクタ: 曲線 4">
            <a:extLst>
              <a:ext uri="{FF2B5EF4-FFF2-40B4-BE49-F238E27FC236}">
                <a16:creationId xmlns:a16="http://schemas.microsoft.com/office/drawing/2014/main" id="{F4D319E2-C1B8-3DA2-BF1B-818D7546448B}"/>
              </a:ext>
            </a:extLst>
          </p:cNvPr>
          <p:cNvCxnSpPr/>
          <p:nvPr/>
        </p:nvCxnSpPr>
        <p:spPr>
          <a:xfrm rot="16200000" flipV="1">
            <a:off x="4768647" y="3575114"/>
            <a:ext cx="317633" cy="232350"/>
          </a:xfrm>
          <a:prstGeom prst="curvedConnector3">
            <a:avLst>
              <a:gd name="adj1" fmla="val 89393"/>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5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7EEBD0-D3B5-89A7-95A7-4B284C7FF922}"/>
              </a:ext>
            </a:extLst>
          </p:cNvPr>
          <p:cNvSpPr txBox="1"/>
          <p:nvPr/>
        </p:nvSpPr>
        <p:spPr>
          <a:xfrm>
            <a:off x="192505" y="144379"/>
            <a:ext cx="11858324" cy="923330"/>
          </a:xfrm>
          <a:prstGeom prst="rect">
            <a:avLst/>
          </a:prstGeom>
          <a:noFill/>
        </p:spPr>
        <p:txBody>
          <a:bodyPr wrap="square" rtlCol="0">
            <a:spAutoFit/>
          </a:bodyPr>
          <a:lstStyle/>
          <a:p>
            <a:r>
              <a:rPr lang="ja-JP" altLang="en-US" dirty="0"/>
              <a:t>（参考１）リスク対応の基本</a:t>
            </a:r>
            <a:endParaRPr lang="en-US" altLang="ja-JP" dirty="0"/>
          </a:p>
          <a:p>
            <a:endParaRPr lang="en-US" altLang="ja-JP" dirty="0"/>
          </a:p>
          <a:p>
            <a:r>
              <a:rPr kumimoji="1" lang="ja-JP" altLang="en-US" dirty="0"/>
              <a:t>　　　リスクへの対応方法としては、基本的に</a:t>
            </a:r>
            <a:r>
              <a:rPr lang="ja-JP" altLang="en-US" dirty="0"/>
              <a:t>は以下の四つにわかれる　</a:t>
            </a:r>
            <a:endParaRPr kumimoji="1" lang="ja-JP" altLang="en-US" dirty="0"/>
          </a:p>
        </p:txBody>
      </p:sp>
      <p:grpSp>
        <p:nvGrpSpPr>
          <p:cNvPr id="11" name="グループ化 10">
            <a:extLst>
              <a:ext uri="{FF2B5EF4-FFF2-40B4-BE49-F238E27FC236}">
                <a16:creationId xmlns:a16="http://schemas.microsoft.com/office/drawing/2014/main" id="{A0C3E78B-5955-6C8D-CFB9-C18DEF4EE6B1}"/>
              </a:ext>
            </a:extLst>
          </p:cNvPr>
          <p:cNvGrpSpPr/>
          <p:nvPr/>
        </p:nvGrpSpPr>
        <p:grpSpPr>
          <a:xfrm>
            <a:off x="1180320" y="2756741"/>
            <a:ext cx="10666240" cy="3284621"/>
            <a:chOff x="1078029" y="3429000"/>
            <a:chExt cx="10666240" cy="3284621"/>
          </a:xfrm>
        </p:grpSpPr>
        <p:sp>
          <p:nvSpPr>
            <p:cNvPr id="3" name="四角形: 角を丸くする 2">
              <a:extLst>
                <a:ext uri="{FF2B5EF4-FFF2-40B4-BE49-F238E27FC236}">
                  <a16:creationId xmlns:a16="http://schemas.microsoft.com/office/drawing/2014/main" id="{6ACCDDCF-A82F-D29C-7713-F94ECECFD94A}"/>
                </a:ext>
              </a:extLst>
            </p:cNvPr>
            <p:cNvSpPr/>
            <p:nvPr/>
          </p:nvSpPr>
          <p:spPr>
            <a:xfrm>
              <a:off x="1078029" y="3429000"/>
              <a:ext cx="798897" cy="92333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回避</a:t>
              </a:r>
            </a:p>
          </p:txBody>
        </p:sp>
        <p:sp>
          <p:nvSpPr>
            <p:cNvPr id="5" name="テキスト ボックス 4">
              <a:extLst>
                <a:ext uri="{FF2B5EF4-FFF2-40B4-BE49-F238E27FC236}">
                  <a16:creationId xmlns:a16="http://schemas.microsoft.com/office/drawing/2014/main" id="{416A2816-1C4F-18B0-B4CC-57120086090D}"/>
                </a:ext>
              </a:extLst>
            </p:cNvPr>
            <p:cNvSpPr txBox="1"/>
            <p:nvPr/>
          </p:nvSpPr>
          <p:spPr>
            <a:xfrm>
              <a:off x="2675761" y="3450657"/>
              <a:ext cx="9068508" cy="923330"/>
            </a:xfrm>
            <a:prstGeom prst="rect">
              <a:avLst/>
            </a:prstGeom>
            <a:solidFill>
              <a:schemeClr val="bg1">
                <a:lumMod val="85000"/>
              </a:schemeClr>
            </a:solidFill>
          </p:spPr>
          <p:txBody>
            <a:bodyPr wrap="square" rtlCol="0">
              <a:spAutoFit/>
            </a:bodyPr>
            <a:lstStyle/>
            <a:p>
              <a:r>
                <a:rPr kumimoji="1" lang="ja-JP" altLang="en-US" dirty="0"/>
                <a:t>リスクの原因となる投資や取引を見合わせ、または中止する</a:t>
              </a:r>
              <a:endParaRPr kumimoji="1" lang="en-US" altLang="ja-JP" dirty="0"/>
            </a:p>
            <a:p>
              <a:r>
                <a:rPr lang="ja-JP" altLang="en-US" dirty="0"/>
                <a:t>（例）・為替や価格変動のリスクがある金融投資を見合わせる</a:t>
              </a:r>
              <a:endParaRPr lang="en-US" altLang="ja-JP" dirty="0"/>
            </a:p>
            <a:p>
              <a:r>
                <a:rPr kumimoji="1" lang="ja-JP" altLang="en-US" dirty="0"/>
                <a:t>　　　・収益の悪化が予想される事業を売却する</a:t>
              </a:r>
            </a:p>
          </p:txBody>
        </p:sp>
        <p:sp>
          <p:nvSpPr>
            <p:cNvPr id="6" name="四角形: 角を丸くする 5">
              <a:extLst>
                <a:ext uri="{FF2B5EF4-FFF2-40B4-BE49-F238E27FC236}">
                  <a16:creationId xmlns:a16="http://schemas.microsoft.com/office/drawing/2014/main" id="{AB00BDAD-46BF-17C7-D900-0ADA85E4CE2C}"/>
                </a:ext>
              </a:extLst>
            </p:cNvPr>
            <p:cNvSpPr/>
            <p:nvPr/>
          </p:nvSpPr>
          <p:spPr>
            <a:xfrm>
              <a:off x="1078029" y="4601678"/>
              <a:ext cx="798897" cy="92333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低減</a:t>
              </a:r>
            </a:p>
          </p:txBody>
        </p:sp>
        <p:sp>
          <p:nvSpPr>
            <p:cNvPr id="7" name="テキスト ボックス 6">
              <a:extLst>
                <a:ext uri="{FF2B5EF4-FFF2-40B4-BE49-F238E27FC236}">
                  <a16:creationId xmlns:a16="http://schemas.microsoft.com/office/drawing/2014/main" id="{358A055B-C019-085C-91DC-4EA7744B31ED}"/>
                </a:ext>
              </a:extLst>
            </p:cNvPr>
            <p:cNvSpPr txBox="1"/>
            <p:nvPr/>
          </p:nvSpPr>
          <p:spPr>
            <a:xfrm>
              <a:off x="2675761" y="4601678"/>
              <a:ext cx="9068508" cy="923330"/>
            </a:xfrm>
            <a:prstGeom prst="rect">
              <a:avLst/>
            </a:prstGeom>
            <a:solidFill>
              <a:schemeClr val="bg1">
                <a:lumMod val="85000"/>
              </a:schemeClr>
            </a:solidFill>
          </p:spPr>
          <p:txBody>
            <a:bodyPr wrap="square" rtlCol="0">
              <a:spAutoFit/>
            </a:bodyPr>
            <a:lstStyle/>
            <a:p>
              <a:r>
                <a:rPr kumimoji="1" lang="ja-JP" altLang="en-US" dirty="0"/>
                <a:t>リスク緩和策を講じてリスクの発生可能性や発生時の影響度を低くする</a:t>
              </a:r>
              <a:endParaRPr kumimoji="1" lang="en-US" altLang="ja-JP" dirty="0"/>
            </a:p>
            <a:p>
              <a:r>
                <a:rPr lang="ja-JP" altLang="en-US" dirty="0"/>
                <a:t>（例）・逆相関の金融商品を組み合わせてリスクを低減させる（</a:t>
              </a:r>
              <a:r>
                <a:rPr lang="ja-JP" altLang="en-US" sz="1600" dirty="0"/>
                <a:t>ポートフォリオ）</a:t>
              </a:r>
              <a:endParaRPr lang="en-US" altLang="ja-JP" sz="1600" dirty="0"/>
            </a:p>
            <a:p>
              <a:r>
                <a:rPr kumimoji="1" lang="ja-JP" altLang="en-US" dirty="0"/>
                <a:t>　　　・分散可能であれば、リスクの分散を考える</a:t>
              </a:r>
              <a:r>
                <a:rPr kumimoji="1" lang="ja-JP" altLang="en-US" sz="1600" dirty="0"/>
                <a:t>（プロジェクトファイナンス）</a:t>
              </a:r>
            </a:p>
          </p:txBody>
        </p:sp>
        <p:sp>
          <p:nvSpPr>
            <p:cNvPr id="8" name="四角形: 角を丸くする 7">
              <a:extLst>
                <a:ext uri="{FF2B5EF4-FFF2-40B4-BE49-F238E27FC236}">
                  <a16:creationId xmlns:a16="http://schemas.microsoft.com/office/drawing/2014/main" id="{799F73FD-261D-9BED-54DF-C769313E4093}"/>
                </a:ext>
              </a:extLst>
            </p:cNvPr>
            <p:cNvSpPr/>
            <p:nvPr/>
          </p:nvSpPr>
          <p:spPr>
            <a:xfrm>
              <a:off x="1078029" y="5790291"/>
              <a:ext cx="798897" cy="92333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移転</a:t>
              </a:r>
              <a:endParaRPr kumimoji="1" lang="ja-JP" altLang="en-US" b="1" dirty="0"/>
            </a:p>
          </p:txBody>
        </p:sp>
        <p:sp>
          <p:nvSpPr>
            <p:cNvPr id="9" name="テキスト ボックス 8">
              <a:extLst>
                <a:ext uri="{FF2B5EF4-FFF2-40B4-BE49-F238E27FC236}">
                  <a16:creationId xmlns:a16="http://schemas.microsoft.com/office/drawing/2014/main" id="{CA90AC45-13C7-4AB2-3DD5-571FA6405A1B}"/>
                </a:ext>
              </a:extLst>
            </p:cNvPr>
            <p:cNvSpPr txBox="1"/>
            <p:nvPr/>
          </p:nvSpPr>
          <p:spPr>
            <a:xfrm>
              <a:off x="2675761" y="5790291"/>
              <a:ext cx="9068508" cy="923330"/>
            </a:xfrm>
            <a:prstGeom prst="rect">
              <a:avLst/>
            </a:prstGeom>
            <a:solidFill>
              <a:schemeClr val="bg1">
                <a:lumMod val="85000"/>
              </a:schemeClr>
            </a:solidFill>
          </p:spPr>
          <p:txBody>
            <a:bodyPr wrap="square" rtlCol="0">
              <a:spAutoFit/>
            </a:bodyPr>
            <a:lstStyle/>
            <a:p>
              <a:r>
                <a:rPr lang="ja-JP" altLang="en-US" dirty="0"/>
                <a:t>リスクの全部又は一部を外部に転嫁することで影響を低くする</a:t>
              </a:r>
              <a:endParaRPr kumimoji="1" lang="en-US" altLang="ja-JP" dirty="0"/>
            </a:p>
            <a:p>
              <a:r>
                <a:rPr lang="ja-JP" altLang="en-US" dirty="0"/>
                <a:t>（例）・損害保険に入り、事故発生時の損失を減少させる</a:t>
              </a:r>
              <a:endParaRPr lang="en-US" altLang="ja-JP" dirty="0"/>
            </a:p>
            <a:p>
              <a:r>
                <a:rPr kumimoji="1" lang="ja-JP" altLang="en-US" dirty="0"/>
                <a:t>　　　・為替、金利変動の影響度を低下させるため、デリバティブ等を活用する</a:t>
              </a:r>
            </a:p>
          </p:txBody>
        </p:sp>
      </p:grpSp>
      <p:grpSp>
        <p:nvGrpSpPr>
          <p:cNvPr id="12" name="グループ化 11">
            <a:extLst>
              <a:ext uri="{FF2B5EF4-FFF2-40B4-BE49-F238E27FC236}">
                <a16:creationId xmlns:a16="http://schemas.microsoft.com/office/drawing/2014/main" id="{AC91389F-E478-EE9A-3562-F2CB58BACB0C}"/>
              </a:ext>
            </a:extLst>
          </p:cNvPr>
          <p:cNvGrpSpPr/>
          <p:nvPr/>
        </p:nvGrpSpPr>
        <p:grpSpPr>
          <a:xfrm>
            <a:off x="1180320" y="1569512"/>
            <a:ext cx="10666240" cy="929052"/>
            <a:chOff x="1121311" y="152186"/>
            <a:chExt cx="9882694" cy="929052"/>
          </a:xfrm>
        </p:grpSpPr>
        <p:sp>
          <p:nvSpPr>
            <p:cNvPr id="13" name="四角形: 角を丸くする 12">
              <a:extLst>
                <a:ext uri="{FF2B5EF4-FFF2-40B4-BE49-F238E27FC236}">
                  <a16:creationId xmlns:a16="http://schemas.microsoft.com/office/drawing/2014/main" id="{205656C3-F1BE-6FCB-B1FB-AD24B69E4313}"/>
                </a:ext>
              </a:extLst>
            </p:cNvPr>
            <p:cNvSpPr/>
            <p:nvPr/>
          </p:nvSpPr>
          <p:spPr>
            <a:xfrm>
              <a:off x="1121311" y="157908"/>
              <a:ext cx="798897" cy="92333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受容</a:t>
              </a:r>
            </a:p>
          </p:txBody>
        </p:sp>
        <p:sp>
          <p:nvSpPr>
            <p:cNvPr id="14" name="正方形/長方形 13">
              <a:extLst>
                <a:ext uri="{FF2B5EF4-FFF2-40B4-BE49-F238E27FC236}">
                  <a16:creationId xmlns:a16="http://schemas.microsoft.com/office/drawing/2014/main" id="{A5BEF6F4-3870-A2E1-E6FA-B7A4E0D82BAE}"/>
                </a:ext>
              </a:extLst>
            </p:cNvPr>
            <p:cNvSpPr/>
            <p:nvPr/>
          </p:nvSpPr>
          <p:spPr>
            <a:xfrm>
              <a:off x="2601673" y="152186"/>
              <a:ext cx="8402332" cy="89445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特別なリスク対応策を取らずにリスクを受け入れる</a:t>
              </a:r>
            </a:p>
          </p:txBody>
        </p:sp>
      </p:grpSp>
      <p:sp>
        <p:nvSpPr>
          <p:cNvPr id="10" name="スライド番号プレースホルダー 9">
            <a:extLst>
              <a:ext uri="{FF2B5EF4-FFF2-40B4-BE49-F238E27FC236}">
                <a16:creationId xmlns:a16="http://schemas.microsoft.com/office/drawing/2014/main" id="{993FA68F-2EBC-503B-744B-420585D8B4F1}"/>
              </a:ext>
            </a:extLst>
          </p:cNvPr>
          <p:cNvSpPr>
            <a:spLocks noGrp="1"/>
          </p:cNvSpPr>
          <p:nvPr>
            <p:ph type="sldNum" sz="quarter" idx="12"/>
          </p:nvPr>
        </p:nvSpPr>
        <p:spPr/>
        <p:txBody>
          <a:bodyPr/>
          <a:lstStyle/>
          <a:p>
            <a:fld id="{75A898E9-8406-4F59-A69F-E5085A2597A1}" type="slidenum">
              <a:rPr kumimoji="1" lang="ja-JP" altLang="en-US" smtClean="0"/>
              <a:t>21</a:t>
            </a:fld>
            <a:endParaRPr kumimoji="1" lang="ja-JP" altLang="en-US"/>
          </a:p>
        </p:txBody>
      </p:sp>
    </p:spTree>
    <p:extLst>
      <p:ext uri="{BB962C8B-B14F-4D97-AF65-F5344CB8AC3E}">
        <p14:creationId xmlns:p14="http://schemas.microsoft.com/office/powerpoint/2010/main" val="198713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783E76-B9A5-A765-4448-4AC04DC872B2}"/>
              </a:ext>
            </a:extLst>
          </p:cNvPr>
          <p:cNvSpPr txBox="1"/>
          <p:nvPr/>
        </p:nvSpPr>
        <p:spPr>
          <a:xfrm>
            <a:off x="142240" y="182880"/>
            <a:ext cx="5032147" cy="369332"/>
          </a:xfrm>
          <a:prstGeom prst="rect">
            <a:avLst/>
          </a:prstGeom>
          <a:noFill/>
        </p:spPr>
        <p:txBody>
          <a:bodyPr wrap="none" rtlCol="0">
            <a:spAutoFit/>
          </a:bodyPr>
          <a:lstStyle/>
          <a:p>
            <a:r>
              <a:rPr kumimoji="1" lang="ja-JP" altLang="en-US" dirty="0"/>
              <a:t>（参考２）　ポートフォリオの分散の式の証明</a:t>
            </a:r>
          </a:p>
        </p:txBody>
      </p:sp>
      <p:sp>
        <p:nvSpPr>
          <p:cNvPr id="4" name="テキスト ボックス 3">
            <a:extLst>
              <a:ext uri="{FF2B5EF4-FFF2-40B4-BE49-F238E27FC236}">
                <a16:creationId xmlns:a16="http://schemas.microsoft.com/office/drawing/2014/main" id="{F212FC6C-95CB-FD70-78E5-35E01E804BB3}"/>
              </a:ext>
            </a:extLst>
          </p:cNvPr>
          <p:cNvSpPr txBox="1"/>
          <p:nvPr/>
        </p:nvSpPr>
        <p:spPr>
          <a:xfrm>
            <a:off x="335280" y="635000"/>
            <a:ext cx="1338828" cy="369332"/>
          </a:xfrm>
          <a:prstGeom prst="rect">
            <a:avLst/>
          </a:prstGeom>
          <a:noFill/>
        </p:spPr>
        <p:txBody>
          <a:bodyPr wrap="none" rtlCol="0">
            <a:spAutoFit/>
          </a:bodyPr>
          <a:lstStyle/>
          <a:p>
            <a:r>
              <a:rPr kumimoji="1" lang="ja-JP" altLang="en-US" dirty="0"/>
              <a:t>１．定義等</a:t>
            </a:r>
          </a:p>
        </p:txBody>
      </p:sp>
      <p:graphicFrame>
        <p:nvGraphicFramePr>
          <p:cNvPr id="5" name="表 5">
            <a:extLst>
              <a:ext uri="{FF2B5EF4-FFF2-40B4-BE49-F238E27FC236}">
                <a16:creationId xmlns:a16="http://schemas.microsoft.com/office/drawing/2014/main" id="{ADC4DEDB-5B49-67BD-C290-6C1717DBBC57}"/>
              </a:ext>
            </a:extLst>
          </p:cNvPr>
          <p:cNvGraphicFramePr>
            <a:graphicFrameLocks noGrp="1"/>
          </p:cNvGraphicFramePr>
          <p:nvPr>
            <p:extLst>
              <p:ext uri="{D42A27DB-BD31-4B8C-83A1-F6EECF244321}">
                <p14:modId xmlns:p14="http://schemas.microsoft.com/office/powerpoint/2010/main" val="3214785420"/>
              </p:ext>
            </p:extLst>
          </p:nvPr>
        </p:nvGraphicFramePr>
        <p:xfrm>
          <a:off x="843280" y="1212783"/>
          <a:ext cx="10591533" cy="1747520"/>
        </p:xfrm>
        <a:graphic>
          <a:graphicData uri="http://schemas.openxmlformats.org/drawingml/2006/table">
            <a:tbl>
              <a:tblPr firstRow="1" bandRow="1">
                <a:tableStyleId>{5C22544A-7EE6-4342-B048-85BDC9FD1C3A}</a:tableStyleId>
              </a:tblPr>
              <a:tblGrid>
                <a:gridCol w="1661874">
                  <a:extLst>
                    <a:ext uri="{9D8B030D-6E8A-4147-A177-3AD203B41FA5}">
                      <a16:colId xmlns:a16="http://schemas.microsoft.com/office/drawing/2014/main" val="2575563218"/>
                    </a:ext>
                  </a:extLst>
                </a:gridCol>
                <a:gridCol w="1768463">
                  <a:extLst>
                    <a:ext uri="{9D8B030D-6E8A-4147-A177-3AD203B41FA5}">
                      <a16:colId xmlns:a16="http://schemas.microsoft.com/office/drawing/2014/main" val="453960362"/>
                    </a:ext>
                  </a:extLst>
                </a:gridCol>
                <a:gridCol w="1193532">
                  <a:extLst>
                    <a:ext uri="{9D8B030D-6E8A-4147-A177-3AD203B41FA5}">
                      <a16:colId xmlns:a16="http://schemas.microsoft.com/office/drawing/2014/main" val="3452333788"/>
                    </a:ext>
                  </a:extLst>
                </a:gridCol>
                <a:gridCol w="1809550">
                  <a:extLst>
                    <a:ext uri="{9D8B030D-6E8A-4147-A177-3AD203B41FA5}">
                      <a16:colId xmlns:a16="http://schemas.microsoft.com/office/drawing/2014/main" val="186238979"/>
                    </a:ext>
                  </a:extLst>
                </a:gridCol>
                <a:gridCol w="4158114">
                  <a:extLst>
                    <a:ext uri="{9D8B030D-6E8A-4147-A177-3AD203B41FA5}">
                      <a16:colId xmlns:a16="http://schemas.microsoft.com/office/drawing/2014/main" val="3103086342"/>
                    </a:ext>
                  </a:extLst>
                </a:gridCol>
              </a:tblGrid>
              <a:tr h="245177">
                <a:tc>
                  <a:txBody>
                    <a:bodyPr/>
                    <a:lstStyle/>
                    <a:p>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配分率</a:t>
                      </a:r>
                      <a:endParaRPr kumimoji="1" lang="en-US" altLang="ja-JP"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n-lt"/>
                          <a:ea typeface="+mn-ea"/>
                          <a:cs typeface="+mn-cs"/>
                        </a:rPr>
                        <a:t>期待値</a:t>
                      </a:r>
                      <a:r>
                        <a:rPr kumimoji="1" lang="en-US" altLang="ja-JP" sz="1800" b="1" i="0" u="none" strike="noStrike" kern="1200" cap="none" spc="0" normalizeH="0" baseline="0" noProof="0" dirty="0">
                          <a:ln>
                            <a:noFill/>
                          </a:ln>
                          <a:solidFill>
                            <a:prstClr val="black"/>
                          </a:solidFill>
                          <a:effectLst/>
                          <a:uLnTx/>
                          <a:uFillTx/>
                          <a:latin typeface="+mn-lt"/>
                          <a:ea typeface="+mn-ea"/>
                          <a:cs typeface="+mn-cs"/>
                        </a:rPr>
                        <a:t>(</a:t>
                      </a:r>
                      <a:r>
                        <a:rPr kumimoji="1" lang="ja-JP" altLang="en-US" sz="1800" b="1" i="0" u="none" strike="noStrike" kern="1200" cap="none" spc="0" normalizeH="0" baseline="0" noProof="0" dirty="0">
                          <a:ln>
                            <a:noFill/>
                          </a:ln>
                          <a:solidFill>
                            <a:prstClr val="black"/>
                          </a:solidFill>
                          <a:effectLst/>
                          <a:uLnTx/>
                          <a:uFillTx/>
                          <a:latin typeface="+mn-lt"/>
                          <a:ea typeface="+mn-ea"/>
                          <a:cs typeface="+mn-cs"/>
                        </a:rPr>
                        <a:t>平均値</a:t>
                      </a:r>
                      <a:r>
                        <a:rPr kumimoji="1" lang="en-US" altLang="ja-JP" sz="1800" b="1" i="0" u="none" strike="noStrike" kern="1200" cap="none" spc="0" normalizeH="0" baseline="0" noProof="0" dirty="0">
                          <a:ln>
                            <a:noFill/>
                          </a:ln>
                          <a:solidFill>
                            <a:prstClr val="black"/>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分散</a:t>
                      </a:r>
                      <a:r>
                        <a:rPr kumimoji="1" lang="en-US" altLang="ja-JP" dirty="0">
                          <a:solidFill>
                            <a:schemeClr val="tx1"/>
                          </a:solidFill>
                        </a:rPr>
                        <a:t>(V)</a:t>
                      </a:r>
                      <a:r>
                        <a:rPr kumimoji="1" lang="ja-JP" altLang="en-US" dirty="0">
                          <a:solidFill>
                            <a:schemeClr val="tx1"/>
                          </a:solidFill>
                        </a:rPr>
                        <a:t>、共分散</a:t>
                      </a:r>
                      <a:r>
                        <a:rPr kumimoji="1" lang="en-US" altLang="ja-JP"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458697"/>
                  </a:ext>
                </a:extLst>
              </a:tr>
              <a:tr h="370840">
                <a:tc>
                  <a:txBody>
                    <a:bodyPr/>
                    <a:lstStyle/>
                    <a:p>
                      <a:r>
                        <a:rPr kumimoji="1" lang="ja-JP" altLang="en-US" dirty="0"/>
                        <a:t>資産１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R</a:t>
                      </a:r>
                      <a:r>
                        <a:rPr kumimoji="1" lang="ja-JP" altLang="en-US" dirty="0"/>
                        <a:t>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w</a:t>
                      </a:r>
                      <a:r>
                        <a:rPr kumimoji="1" lang="ja-JP" altLang="en-US" dirty="0"/>
                        <a:t>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E[R</a:t>
                      </a:r>
                      <a:r>
                        <a:rPr kumimoji="1" lang="ja-JP" altLang="en-US" dirty="0"/>
                        <a:t>₁</a:t>
                      </a:r>
                      <a:r>
                        <a:rPr kumimoji="1" lang="en-US" altLang="ja-JP" dirty="0"/>
                        <a:t>]=μ</a:t>
                      </a:r>
                      <a:r>
                        <a:rPr kumimoji="1" lang="ja-JP" altLang="en-US" dirty="0"/>
                        <a:t>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V[R</a:t>
                      </a:r>
                      <a:r>
                        <a:rPr kumimoji="1" lang="ja-JP" altLang="en-US" dirty="0"/>
                        <a:t>₁</a:t>
                      </a:r>
                      <a:r>
                        <a:rPr kumimoji="1" lang="en-US" altLang="ja-JP" dirty="0"/>
                        <a:t>]=E[(R</a:t>
                      </a:r>
                      <a:r>
                        <a:rPr kumimoji="1" lang="ja-JP" altLang="en-US" dirty="0"/>
                        <a:t>₁</a:t>
                      </a:r>
                      <a:r>
                        <a:rPr kumimoji="1" lang="en-US" altLang="ja-JP" dirty="0"/>
                        <a:t>-μ</a:t>
                      </a:r>
                      <a:r>
                        <a:rPr kumimoji="1" lang="ja-JP" altLang="en-US" dirty="0"/>
                        <a:t>₁</a:t>
                      </a:r>
                      <a:r>
                        <a:rPr kumimoji="1" lang="en-US" altLang="ja-JP" dirty="0"/>
                        <a:t>)²]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1087843"/>
                  </a:ext>
                </a:extLst>
              </a:tr>
              <a:tr h="370840">
                <a:tc>
                  <a:txBody>
                    <a:bodyPr/>
                    <a:lstStyle/>
                    <a:p>
                      <a:r>
                        <a:rPr kumimoji="1" lang="ja-JP" altLang="en-US" dirty="0"/>
                        <a:t>資産</a:t>
                      </a: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R</a:t>
                      </a:r>
                      <a:r>
                        <a:rPr kumimoji="1" lang="ja-JP" altLang="en-US" dirty="0"/>
                        <a:t>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w</a:t>
                      </a:r>
                      <a:r>
                        <a:rPr kumimoji="1" lang="ja-JP" altLang="en-US" dirty="0"/>
                        <a:t>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E[R</a:t>
                      </a:r>
                      <a:r>
                        <a:rPr kumimoji="1" lang="ja-JP" altLang="en-US" dirty="0"/>
                        <a:t>₂</a:t>
                      </a:r>
                      <a:r>
                        <a:rPr kumimoji="1" lang="en-US" altLang="ja-JP" dirty="0"/>
                        <a:t>]=μ</a:t>
                      </a:r>
                      <a:r>
                        <a:rPr kumimoji="1" lang="ja-JP" altLang="en-US" dirty="0"/>
                        <a:t>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V[R</a:t>
                      </a:r>
                      <a:r>
                        <a:rPr kumimoji="1" lang="ja-JP" altLang="en-US" dirty="0"/>
                        <a:t>₂</a:t>
                      </a:r>
                      <a:r>
                        <a:rPr kumimoji="1" lang="en-US" altLang="ja-JP" dirty="0"/>
                        <a:t>]=E[(R</a:t>
                      </a:r>
                      <a:r>
                        <a:rPr kumimoji="1" lang="ja-JP" altLang="en-US" dirty="0"/>
                        <a:t>₂</a:t>
                      </a:r>
                      <a:r>
                        <a:rPr kumimoji="1" lang="en-US" altLang="ja-JP" dirty="0"/>
                        <a:t>-μ</a:t>
                      </a:r>
                      <a:r>
                        <a:rPr kumimoji="1" lang="ja-JP" altLang="en-US" dirty="0"/>
                        <a:t>₂</a:t>
                      </a:r>
                      <a:r>
                        <a:rPr kumimoji="1" lang="en-US" altLang="ja-JP" dirty="0"/>
                        <a:t>)²]</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10414"/>
                  </a:ext>
                </a:extLst>
              </a:tr>
              <a:tr h="370840">
                <a:tc>
                  <a:txBody>
                    <a:bodyPr/>
                    <a:lstStyle/>
                    <a:p>
                      <a:r>
                        <a:rPr kumimoji="1" lang="ja-JP" altLang="en-US" sz="1600" dirty="0"/>
                        <a:t>ポートフォリオ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Ｒ</a:t>
                      </a:r>
                      <a:r>
                        <a:rPr kumimoji="1" lang="en-US" altLang="ja-JP" sz="1600" dirty="0"/>
                        <a:t>P</a:t>
                      </a:r>
                    </a:p>
                    <a:p>
                      <a:pPr algn="l"/>
                      <a:r>
                        <a:rPr kumimoji="1" lang="en-US" altLang="ja-JP" sz="1600" dirty="0"/>
                        <a:t>=</a:t>
                      </a:r>
                      <a:r>
                        <a:rPr kumimoji="1" lang="en-US" altLang="ja-JP" sz="1800" dirty="0"/>
                        <a:t>w</a:t>
                      </a:r>
                      <a:r>
                        <a:rPr kumimoji="1" lang="ja-JP" altLang="en-US" sz="1800" dirty="0"/>
                        <a:t>₁</a:t>
                      </a:r>
                      <a:r>
                        <a:rPr kumimoji="1" lang="en-US" altLang="ja-JP" sz="1800" dirty="0"/>
                        <a:t>R</a:t>
                      </a:r>
                      <a:r>
                        <a:rPr kumimoji="1" lang="ja-JP" altLang="en-US" sz="1800" dirty="0"/>
                        <a:t>₁</a:t>
                      </a:r>
                      <a:r>
                        <a:rPr kumimoji="1" lang="en-US" altLang="ja-JP" sz="1800" dirty="0"/>
                        <a:t>+w</a:t>
                      </a:r>
                      <a:r>
                        <a:rPr kumimoji="1" lang="ja-JP" altLang="en-US" sz="1800" dirty="0"/>
                        <a:t>₂</a:t>
                      </a:r>
                      <a:r>
                        <a:rPr kumimoji="1" lang="en-US" altLang="ja-JP" sz="1800" dirty="0"/>
                        <a:t>R</a:t>
                      </a:r>
                      <a:r>
                        <a:rPr kumimoji="1" lang="ja-JP" altLang="en-US" sz="1800" dirty="0"/>
                        <a:t>₂ ①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w</a:t>
                      </a:r>
                      <a:r>
                        <a:rPr kumimoji="1" lang="ja-JP" altLang="en-US" dirty="0"/>
                        <a:t>₁</a:t>
                      </a:r>
                      <a:r>
                        <a:rPr kumimoji="1" lang="en-US" altLang="ja-JP" dirty="0"/>
                        <a:t>+w</a:t>
                      </a:r>
                      <a:r>
                        <a:rPr kumimoji="1" lang="ja-JP" altLang="en-US" dirty="0"/>
                        <a:t>₂</a:t>
                      </a: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E[R</a:t>
                      </a:r>
                      <a:r>
                        <a:rPr kumimoji="1" lang="en-US" altLang="ja-JP" sz="1600" dirty="0"/>
                        <a:t>P]=</a:t>
                      </a:r>
                      <a:r>
                        <a:rPr kumimoji="1" lang="en-US" altLang="ja-JP" sz="1800" dirty="0"/>
                        <a:t>μ</a:t>
                      </a:r>
                      <a:r>
                        <a:rPr kumimoji="1" lang="en-US" altLang="ja-JP" sz="1400" dirty="0"/>
                        <a:t>p</a:t>
                      </a:r>
                    </a:p>
                    <a:p>
                      <a:r>
                        <a:rPr kumimoji="1" lang="en-US" altLang="ja-JP" sz="1800" dirty="0"/>
                        <a:t>=w</a:t>
                      </a:r>
                      <a:r>
                        <a:rPr kumimoji="1" lang="ja-JP" altLang="en-US" sz="1800" dirty="0"/>
                        <a:t>₁</a:t>
                      </a:r>
                      <a:r>
                        <a:rPr kumimoji="1" lang="en-US" altLang="ja-JP" sz="1800" dirty="0"/>
                        <a:t>μ</a:t>
                      </a:r>
                      <a:r>
                        <a:rPr kumimoji="1" lang="ja-JP" altLang="en-US" sz="1800" dirty="0"/>
                        <a:t>₁</a:t>
                      </a:r>
                      <a:r>
                        <a:rPr kumimoji="1" lang="en-US" altLang="ja-JP" sz="1800" dirty="0"/>
                        <a:t>+w</a:t>
                      </a:r>
                      <a:r>
                        <a:rPr kumimoji="1" lang="ja-JP" altLang="en-US" sz="1800" dirty="0"/>
                        <a:t>₂</a:t>
                      </a:r>
                      <a:r>
                        <a:rPr kumimoji="1" lang="en-US" altLang="ja-JP" sz="1800" dirty="0"/>
                        <a:t>μ</a:t>
                      </a:r>
                      <a:r>
                        <a:rPr kumimoji="1" lang="ja-JP" altLang="en-US" sz="1800" dirty="0"/>
                        <a:t>₂ 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C(R</a:t>
                      </a:r>
                      <a:r>
                        <a:rPr kumimoji="1" lang="ja-JP" altLang="en-US" dirty="0"/>
                        <a:t>₁</a:t>
                      </a:r>
                      <a:r>
                        <a:rPr kumimoji="1" lang="en-US" altLang="ja-JP" dirty="0"/>
                        <a:t>,R</a:t>
                      </a:r>
                      <a:r>
                        <a:rPr kumimoji="1" lang="ja-JP" altLang="en-US" dirty="0"/>
                        <a:t>₂</a:t>
                      </a:r>
                      <a:r>
                        <a:rPr kumimoji="1" lang="en-US" altLang="ja-JP" dirty="0"/>
                        <a:t>)=E[(R</a:t>
                      </a:r>
                      <a:r>
                        <a:rPr kumimoji="1" lang="ja-JP" altLang="en-US" dirty="0"/>
                        <a:t>₁</a:t>
                      </a:r>
                      <a:r>
                        <a:rPr kumimoji="1" lang="en-US" altLang="ja-JP" dirty="0"/>
                        <a:t>-μ</a:t>
                      </a:r>
                      <a:r>
                        <a:rPr kumimoji="1" lang="ja-JP" altLang="en-US" dirty="0"/>
                        <a:t>₁</a:t>
                      </a:r>
                      <a:r>
                        <a:rPr kumimoji="1" lang="en-US" altLang="ja-JP" dirty="0"/>
                        <a:t>) (R</a:t>
                      </a:r>
                      <a:r>
                        <a:rPr kumimoji="1" lang="ja-JP" altLang="en-US" dirty="0"/>
                        <a:t>₂</a:t>
                      </a:r>
                      <a:r>
                        <a:rPr kumimoji="1" lang="en-US" altLang="ja-JP" dirty="0"/>
                        <a:t>-μ</a:t>
                      </a:r>
                      <a:r>
                        <a:rPr kumimoji="1" lang="ja-JP" altLang="en-US" dirty="0"/>
                        <a:t>₂</a:t>
                      </a:r>
                      <a:r>
                        <a:rPr kumimoji="1" lang="en-US" altLang="ja-JP"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V[R</a:t>
                      </a:r>
                      <a:r>
                        <a:rPr kumimoji="1" lang="en-US" altLang="ja-JP" sz="1400" dirty="0"/>
                        <a:t>P</a:t>
                      </a:r>
                      <a:r>
                        <a:rPr kumimoji="1" lang="en-US" altLang="ja-JP" sz="1800" dirty="0"/>
                        <a:t>]=E[(</a:t>
                      </a:r>
                      <a:r>
                        <a:rPr kumimoji="1" lang="en-US" altLang="ja-JP" dirty="0"/>
                        <a:t>R</a:t>
                      </a:r>
                      <a:r>
                        <a:rPr kumimoji="1" lang="en-US" altLang="ja-JP" sz="1400" dirty="0"/>
                        <a:t>P</a:t>
                      </a:r>
                      <a:r>
                        <a:rPr kumimoji="1" lang="en-US" altLang="ja-JP" sz="1800" dirty="0"/>
                        <a:t>-</a:t>
                      </a:r>
                      <a:r>
                        <a:rPr kumimoji="1" lang="en-US" altLang="ja-JP" sz="1800" b="0" i="0" u="none" strike="noStrike" kern="1200" cap="none" spc="0" normalizeH="0" baseline="0" noProof="0" dirty="0">
                          <a:ln>
                            <a:noFill/>
                          </a:ln>
                          <a:solidFill>
                            <a:prstClr val="black"/>
                          </a:solidFill>
                          <a:effectLst/>
                          <a:uLnTx/>
                          <a:uFillTx/>
                          <a:latin typeface="+mn-lt"/>
                          <a:ea typeface="+mn-ea"/>
                          <a:cs typeface="+mn-cs"/>
                        </a:rPr>
                        <a:t>μ</a:t>
                      </a:r>
                      <a:r>
                        <a:rPr kumimoji="1" lang="en-US" altLang="ja-JP" sz="1400" b="0" i="0" u="none" strike="noStrike" kern="1200" cap="none" spc="0" normalizeH="0" baseline="0" noProof="0" dirty="0">
                          <a:ln>
                            <a:noFill/>
                          </a:ln>
                          <a:solidFill>
                            <a:prstClr val="black"/>
                          </a:solidFill>
                          <a:effectLst/>
                          <a:uLnTx/>
                          <a:uFillTx/>
                          <a:latin typeface="+mn-lt"/>
                          <a:ea typeface="+mn-ea"/>
                          <a:cs typeface="+mn-cs"/>
                        </a:rPr>
                        <a:t>p</a:t>
                      </a:r>
                      <a:r>
                        <a:rPr kumimoji="1" lang="en-US" altLang="ja-JP" sz="1800" b="0" i="0" u="none" strike="noStrike" kern="1200" cap="none" spc="0" normalizeH="0" baseline="0" noProof="0" dirty="0">
                          <a:ln>
                            <a:noFill/>
                          </a:ln>
                          <a:solidFill>
                            <a:prstClr val="black"/>
                          </a:solidFill>
                          <a:effectLst/>
                          <a:uLnTx/>
                          <a:uFillTx/>
                          <a:latin typeface="+mn-lt"/>
                          <a:ea typeface="+mn-ea"/>
                          <a:cs typeface="+mn-cs"/>
                        </a:rPr>
                        <a:t>)²] </a:t>
                      </a:r>
                      <a:r>
                        <a:rPr kumimoji="1" lang="ja-JP" altLang="en-US" sz="1800" b="0" i="0" u="none" strike="noStrike" kern="1200" cap="none" spc="0" normalizeH="0" baseline="0" noProof="0" dirty="0">
                          <a:ln>
                            <a:noFill/>
                          </a:ln>
                          <a:solidFill>
                            <a:prstClr val="black"/>
                          </a:solidFill>
                          <a:effectLst/>
                          <a:uLnTx/>
                          <a:uFillTx/>
                          <a:latin typeface="+mn-lt"/>
                          <a:ea typeface="+mn-ea"/>
                          <a:cs typeface="+mn-cs"/>
                        </a:rPr>
                        <a:t>③</a:t>
                      </a:r>
                      <a:endParaRPr kumimoji="1" lang="en-US" altLang="ja-JP"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6204323"/>
                  </a:ext>
                </a:extLst>
              </a:tr>
            </a:tbl>
          </a:graphicData>
        </a:graphic>
      </p:graphicFrame>
      <p:sp>
        <p:nvSpPr>
          <p:cNvPr id="6" name="テキスト ボックス 5">
            <a:extLst>
              <a:ext uri="{FF2B5EF4-FFF2-40B4-BE49-F238E27FC236}">
                <a16:creationId xmlns:a16="http://schemas.microsoft.com/office/drawing/2014/main" id="{5C653435-4DF9-1ADA-0E7B-9FE0B5D98F1E}"/>
              </a:ext>
            </a:extLst>
          </p:cNvPr>
          <p:cNvSpPr txBox="1"/>
          <p:nvPr/>
        </p:nvSpPr>
        <p:spPr>
          <a:xfrm>
            <a:off x="462013" y="3332747"/>
            <a:ext cx="6959066" cy="3139321"/>
          </a:xfrm>
          <a:prstGeom prst="rect">
            <a:avLst/>
          </a:prstGeom>
          <a:noFill/>
        </p:spPr>
        <p:txBody>
          <a:bodyPr wrap="square" rtlCol="0">
            <a:spAutoFit/>
          </a:bodyPr>
          <a:lstStyle/>
          <a:p>
            <a:r>
              <a:rPr kumimoji="1" lang="ja-JP" altLang="en-US" dirty="0"/>
              <a:t>２．</a:t>
            </a:r>
            <a:r>
              <a:rPr kumimoji="1" lang="en-US" altLang="ja-JP" dirty="0"/>
              <a:t>V[Rp]=w</a:t>
            </a:r>
            <a:r>
              <a:rPr kumimoji="1" lang="ja-JP" altLang="en-US" dirty="0"/>
              <a:t>₁</a:t>
            </a:r>
            <a:r>
              <a:rPr kumimoji="1" lang="en-US" altLang="ja-JP" dirty="0"/>
              <a:t>²V[R</a:t>
            </a:r>
            <a:r>
              <a:rPr kumimoji="1" lang="ja-JP" altLang="en-US" dirty="0"/>
              <a:t>₁</a:t>
            </a:r>
            <a:r>
              <a:rPr kumimoji="1" lang="en-US" altLang="ja-JP" dirty="0"/>
              <a:t>]+2w</a:t>
            </a:r>
            <a:r>
              <a:rPr kumimoji="1" lang="ja-JP" altLang="en-US" dirty="0"/>
              <a:t>₁</a:t>
            </a:r>
            <a:r>
              <a:rPr kumimoji="1" lang="en-US" altLang="ja-JP" dirty="0"/>
              <a:t>w</a:t>
            </a:r>
            <a:r>
              <a:rPr kumimoji="1" lang="ja-JP" altLang="en-US" dirty="0"/>
              <a:t>₂</a:t>
            </a:r>
            <a:r>
              <a:rPr kumimoji="1" lang="en-US" altLang="ja-JP" dirty="0"/>
              <a:t>C(R</a:t>
            </a:r>
            <a:r>
              <a:rPr kumimoji="1" lang="ja-JP" altLang="en-US" dirty="0"/>
              <a:t>₁</a:t>
            </a:r>
            <a:r>
              <a:rPr kumimoji="1" lang="en-US" altLang="ja-JP" dirty="0"/>
              <a:t>,R</a:t>
            </a:r>
            <a:r>
              <a:rPr kumimoji="1" lang="ja-JP" altLang="en-US" dirty="0"/>
              <a:t>₂</a:t>
            </a:r>
            <a:r>
              <a:rPr kumimoji="1" lang="en-US" altLang="ja-JP" dirty="0"/>
              <a:t>)+ w</a:t>
            </a:r>
            <a:r>
              <a:rPr kumimoji="1" lang="ja-JP" altLang="en-US" dirty="0"/>
              <a:t>₂</a:t>
            </a:r>
            <a:r>
              <a:rPr kumimoji="1" lang="en-US" altLang="ja-JP" dirty="0"/>
              <a:t>²V[R</a:t>
            </a:r>
            <a:r>
              <a:rPr kumimoji="1" lang="ja-JP" altLang="en-US" dirty="0"/>
              <a:t>₂</a:t>
            </a:r>
            <a:r>
              <a:rPr kumimoji="1" lang="en-US" altLang="ja-JP" dirty="0"/>
              <a:t>]</a:t>
            </a:r>
            <a:r>
              <a:rPr kumimoji="1" lang="ja-JP" altLang="en-US" dirty="0"/>
              <a:t>の証明</a:t>
            </a:r>
            <a:endParaRPr kumimoji="1" lang="en-US" altLang="ja-JP" dirty="0"/>
          </a:p>
          <a:p>
            <a:endParaRPr kumimoji="1" lang="en-US" altLang="ja-JP" dirty="0"/>
          </a:p>
          <a:p>
            <a:r>
              <a:rPr kumimoji="1" lang="ja-JP" altLang="en-US" dirty="0"/>
              <a:t>③に①、②を代入する</a:t>
            </a:r>
            <a:endParaRPr kumimoji="1" lang="en-US" altLang="ja-JP" dirty="0"/>
          </a:p>
          <a:p>
            <a:r>
              <a:rPr kumimoji="1" lang="en-US" altLang="ja-JP" dirty="0"/>
              <a:t>V[Rp]=E[{(</a:t>
            </a:r>
            <a:r>
              <a:rPr kumimoji="1" lang="en-US" altLang="ja-JP" sz="1800" dirty="0"/>
              <a:t>w</a:t>
            </a:r>
            <a:r>
              <a:rPr kumimoji="1" lang="ja-JP" altLang="en-US" sz="1800" dirty="0"/>
              <a:t>₁</a:t>
            </a:r>
            <a:r>
              <a:rPr kumimoji="1" lang="en-US" altLang="ja-JP" sz="1800" dirty="0"/>
              <a:t>R</a:t>
            </a:r>
            <a:r>
              <a:rPr kumimoji="1" lang="ja-JP" altLang="en-US" sz="1800" dirty="0"/>
              <a:t>₁</a:t>
            </a:r>
            <a:r>
              <a:rPr kumimoji="1" lang="en-US" altLang="ja-JP" sz="1800" dirty="0"/>
              <a:t>+w</a:t>
            </a:r>
            <a:r>
              <a:rPr kumimoji="1" lang="ja-JP" altLang="en-US" sz="1800" dirty="0"/>
              <a:t>₂</a:t>
            </a:r>
            <a:r>
              <a:rPr kumimoji="1" lang="en-US" altLang="ja-JP" sz="1800" dirty="0"/>
              <a:t>R</a:t>
            </a:r>
            <a:r>
              <a:rPr kumimoji="1" lang="ja-JP" altLang="en-US" sz="1800" dirty="0"/>
              <a:t>₂</a:t>
            </a:r>
            <a:r>
              <a:rPr kumimoji="1" lang="en-US" altLang="ja-JP" sz="1800" dirty="0"/>
              <a:t>)-(w</a:t>
            </a:r>
            <a:r>
              <a:rPr kumimoji="1" lang="ja-JP" altLang="en-US" sz="1800" dirty="0"/>
              <a:t>₁</a:t>
            </a:r>
            <a:r>
              <a:rPr kumimoji="1" lang="en-US" altLang="ja-JP" sz="1800" dirty="0"/>
              <a:t>μ</a:t>
            </a:r>
            <a:r>
              <a:rPr kumimoji="1" lang="ja-JP" altLang="en-US" sz="1800" dirty="0"/>
              <a:t>₁</a:t>
            </a:r>
            <a:r>
              <a:rPr kumimoji="1" lang="en-US" altLang="ja-JP" sz="1800" dirty="0"/>
              <a:t>+w</a:t>
            </a:r>
            <a:r>
              <a:rPr kumimoji="1" lang="ja-JP" altLang="en-US" sz="1800" dirty="0"/>
              <a:t>₂</a:t>
            </a:r>
            <a:r>
              <a:rPr kumimoji="1" lang="en-US" altLang="ja-JP" sz="1800" dirty="0"/>
              <a:t>μ</a:t>
            </a:r>
            <a:r>
              <a:rPr kumimoji="1" lang="ja-JP" altLang="en-US" sz="1800" dirty="0"/>
              <a:t>₂</a:t>
            </a:r>
            <a:r>
              <a:rPr kumimoji="1" lang="en-US" altLang="ja-JP" sz="1800" dirty="0"/>
              <a:t>)}²]</a:t>
            </a:r>
          </a:p>
          <a:p>
            <a:r>
              <a:rPr kumimoji="1" lang="en-US" altLang="ja-JP" dirty="0"/>
              <a:t>        =E[w</a:t>
            </a:r>
            <a:r>
              <a:rPr kumimoji="1" lang="ja-JP" altLang="en-US" dirty="0"/>
              <a:t>₁</a:t>
            </a:r>
            <a:r>
              <a:rPr kumimoji="1" lang="en-US" altLang="ja-JP" dirty="0"/>
              <a:t>²(R</a:t>
            </a:r>
            <a:r>
              <a:rPr kumimoji="1" lang="ja-JP" altLang="en-US" dirty="0"/>
              <a:t>₁</a:t>
            </a:r>
            <a:r>
              <a:rPr kumimoji="1" lang="en-US" altLang="ja-JP" dirty="0"/>
              <a:t>-μ</a:t>
            </a:r>
            <a:r>
              <a:rPr kumimoji="1" lang="ja-JP" altLang="en-US" dirty="0"/>
              <a:t>₁</a:t>
            </a:r>
            <a:r>
              <a:rPr kumimoji="1" lang="en-US" altLang="ja-JP" dirty="0"/>
              <a:t>)²+2w</a:t>
            </a:r>
            <a:r>
              <a:rPr kumimoji="1" lang="ja-JP" altLang="en-US" dirty="0"/>
              <a:t>₁</a:t>
            </a:r>
            <a:r>
              <a:rPr kumimoji="1" lang="en-US" altLang="ja-JP" dirty="0"/>
              <a:t>w</a:t>
            </a:r>
            <a:r>
              <a:rPr kumimoji="1" lang="ja-JP" altLang="en-US" dirty="0"/>
              <a:t>₂</a:t>
            </a:r>
            <a:r>
              <a:rPr kumimoji="1" lang="en-US" altLang="ja-JP" dirty="0"/>
              <a:t>(R</a:t>
            </a:r>
            <a:r>
              <a:rPr kumimoji="1" lang="ja-JP" altLang="en-US" dirty="0"/>
              <a:t>₁</a:t>
            </a:r>
            <a:r>
              <a:rPr kumimoji="1" lang="en-US" altLang="ja-JP" dirty="0"/>
              <a:t>- μ</a:t>
            </a:r>
            <a:r>
              <a:rPr kumimoji="1" lang="ja-JP" altLang="en-US" dirty="0"/>
              <a:t>₁</a:t>
            </a:r>
            <a:r>
              <a:rPr kumimoji="1" lang="en-US" altLang="ja-JP" dirty="0"/>
              <a:t>)(R</a:t>
            </a:r>
            <a:r>
              <a:rPr kumimoji="1" lang="ja-JP" altLang="en-US" dirty="0"/>
              <a:t>₂</a:t>
            </a:r>
            <a:r>
              <a:rPr kumimoji="1" lang="en-US" altLang="ja-JP" dirty="0"/>
              <a:t>-μ</a:t>
            </a:r>
            <a:r>
              <a:rPr kumimoji="1" lang="ja-JP" altLang="en-US" dirty="0"/>
              <a:t>₂</a:t>
            </a:r>
            <a:r>
              <a:rPr kumimoji="1" lang="en-US" altLang="ja-JP" dirty="0"/>
              <a:t>)+w</a:t>
            </a:r>
            <a:r>
              <a:rPr kumimoji="1" lang="ja-JP" altLang="en-US" dirty="0"/>
              <a:t>₂</a:t>
            </a:r>
            <a:r>
              <a:rPr kumimoji="1" lang="en-US" altLang="ja-JP" dirty="0"/>
              <a:t>²(R</a:t>
            </a:r>
            <a:r>
              <a:rPr kumimoji="1" lang="ja-JP" altLang="en-US" dirty="0"/>
              <a:t>₂</a:t>
            </a:r>
            <a:r>
              <a:rPr kumimoji="1" lang="en-US" altLang="ja-JP" dirty="0"/>
              <a:t>- μ</a:t>
            </a:r>
            <a:r>
              <a:rPr kumimoji="1" lang="ja-JP" altLang="en-US" dirty="0"/>
              <a:t>₂</a:t>
            </a:r>
            <a:r>
              <a:rPr kumimoji="1" lang="en-US" altLang="ja-JP" dirty="0"/>
              <a:t>)²]</a:t>
            </a:r>
          </a:p>
          <a:p>
            <a:r>
              <a:rPr kumimoji="1" lang="en-US" altLang="ja-JP" dirty="0"/>
              <a:t>        =w</a:t>
            </a:r>
            <a:r>
              <a:rPr kumimoji="1" lang="ja-JP" altLang="en-US" dirty="0"/>
              <a:t>₁</a:t>
            </a:r>
            <a:r>
              <a:rPr kumimoji="1" lang="en-US" altLang="ja-JP" dirty="0"/>
              <a:t>² E[(R</a:t>
            </a:r>
            <a:r>
              <a:rPr kumimoji="1" lang="ja-JP" altLang="en-US" dirty="0"/>
              <a:t>₁</a:t>
            </a:r>
            <a:r>
              <a:rPr kumimoji="1" lang="en-US" altLang="ja-JP" dirty="0"/>
              <a:t>-μ</a:t>
            </a:r>
            <a:r>
              <a:rPr kumimoji="1" lang="ja-JP" altLang="en-US" dirty="0"/>
              <a:t>₁</a:t>
            </a:r>
            <a:r>
              <a:rPr kumimoji="1" lang="en-US" altLang="ja-JP" dirty="0"/>
              <a:t>)²]+ 2w</a:t>
            </a:r>
            <a:r>
              <a:rPr kumimoji="1" lang="ja-JP" altLang="en-US" dirty="0"/>
              <a:t>₁</a:t>
            </a:r>
            <a:r>
              <a:rPr kumimoji="1" lang="en-US" altLang="ja-JP" dirty="0"/>
              <a:t>w</a:t>
            </a:r>
            <a:r>
              <a:rPr kumimoji="1" lang="ja-JP" altLang="en-US" dirty="0"/>
              <a:t>₂</a:t>
            </a:r>
            <a:r>
              <a:rPr kumimoji="1" lang="en-US" altLang="ja-JP" dirty="0"/>
              <a:t>E[(R</a:t>
            </a:r>
            <a:r>
              <a:rPr kumimoji="1" lang="ja-JP" altLang="en-US" dirty="0"/>
              <a:t>₁</a:t>
            </a:r>
            <a:r>
              <a:rPr kumimoji="1" lang="en-US" altLang="ja-JP" dirty="0"/>
              <a:t>- μ</a:t>
            </a:r>
            <a:r>
              <a:rPr kumimoji="1" lang="ja-JP" altLang="en-US" dirty="0"/>
              <a:t>₁</a:t>
            </a:r>
            <a:r>
              <a:rPr kumimoji="1" lang="en-US" altLang="ja-JP" dirty="0"/>
              <a:t>)(R</a:t>
            </a:r>
            <a:r>
              <a:rPr kumimoji="1" lang="ja-JP" altLang="en-US" dirty="0"/>
              <a:t>₂</a:t>
            </a:r>
            <a:r>
              <a:rPr kumimoji="1" lang="en-US" altLang="ja-JP" dirty="0"/>
              <a:t>-μ</a:t>
            </a:r>
            <a:r>
              <a:rPr kumimoji="1" lang="ja-JP" altLang="en-US" dirty="0"/>
              <a:t>₂</a:t>
            </a:r>
            <a:r>
              <a:rPr kumimoji="1" lang="en-US" altLang="ja-JP" dirty="0"/>
              <a:t>)]+w</a:t>
            </a:r>
            <a:r>
              <a:rPr kumimoji="1" lang="ja-JP" altLang="en-US" dirty="0"/>
              <a:t>₂</a:t>
            </a:r>
            <a:r>
              <a:rPr kumimoji="1" lang="en-US" altLang="ja-JP" dirty="0"/>
              <a:t>² E[(R</a:t>
            </a:r>
            <a:r>
              <a:rPr kumimoji="1" lang="ja-JP" altLang="en-US" dirty="0"/>
              <a:t>₂</a:t>
            </a:r>
            <a:r>
              <a:rPr kumimoji="1" lang="en-US" altLang="ja-JP" dirty="0"/>
              <a:t>-μ</a:t>
            </a:r>
            <a:r>
              <a:rPr kumimoji="1" lang="ja-JP" altLang="en-US" dirty="0"/>
              <a:t>₂</a:t>
            </a:r>
            <a:r>
              <a:rPr kumimoji="1" lang="en-US" altLang="ja-JP" dirty="0"/>
              <a:t>)²]</a:t>
            </a:r>
          </a:p>
          <a:p>
            <a:r>
              <a:rPr kumimoji="1" lang="ja-JP" altLang="en-US" dirty="0"/>
              <a:t>　　 </a:t>
            </a:r>
            <a:r>
              <a:rPr kumimoji="1" lang="en-US" altLang="ja-JP" dirty="0"/>
              <a:t>= w</a:t>
            </a:r>
            <a:r>
              <a:rPr kumimoji="1" lang="ja-JP" altLang="en-US" dirty="0"/>
              <a:t>₁</a:t>
            </a:r>
            <a:r>
              <a:rPr kumimoji="1" lang="en-US" altLang="ja-JP" dirty="0"/>
              <a:t>²V[R</a:t>
            </a:r>
            <a:r>
              <a:rPr kumimoji="1" lang="ja-JP" altLang="en-US" dirty="0"/>
              <a:t>₁</a:t>
            </a:r>
            <a:r>
              <a:rPr kumimoji="1" lang="en-US" altLang="ja-JP" dirty="0"/>
              <a:t>]+2w</a:t>
            </a:r>
            <a:r>
              <a:rPr kumimoji="1" lang="ja-JP" altLang="en-US" dirty="0"/>
              <a:t>₁</a:t>
            </a:r>
            <a:r>
              <a:rPr kumimoji="1" lang="en-US" altLang="ja-JP" dirty="0"/>
              <a:t>w</a:t>
            </a:r>
            <a:r>
              <a:rPr kumimoji="1" lang="ja-JP" altLang="en-US" dirty="0"/>
              <a:t>₂</a:t>
            </a:r>
            <a:r>
              <a:rPr kumimoji="1" lang="en-US" altLang="ja-JP" dirty="0"/>
              <a:t>C(R</a:t>
            </a:r>
            <a:r>
              <a:rPr kumimoji="1" lang="ja-JP" altLang="en-US" dirty="0"/>
              <a:t>₁</a:t>
            </a:r>
            <a:r>
              <a:rPr kumimoji="1" lang="en-US" altLang="ja-JP" dirty="0"/>
              <a:t>,R</a:t>
            </a:r>
            <a:r>
              <a:rPr kumimoji="1" lang="ja-JP" altLang="en-US" dirty="0"/>
              <a:t>₂</a:t>
            </a:r>
            <a:r>
              <a:rPr kumimoji="1" lang="en-US" altLang="ja-JP" dirty="0"/>
              <a:t>)+ w</a:t>
            </a:r>
            <a:r>
              <a:rPr kumimoji="1" lang="ja-JP" altLang="en-US" dirty="0"/>
              <a:t>₂</a:t>
            </a:r>
            <a:r>
              <a:rPr kumimoji="1" lang="en-US" altLang="ja-JP" dirty="0"/>
              <a:t>²V[R</a:t>
            </a:r>
            <a:r>
              <a:rPr kumimoji="1" lang="ja-JP" altLang="en-US" dirty="0"/>
              <a:t>₂</a:t>
            </a:r>
            <a:r>
              <a:rPr kumimoji="1" lang="en-US" altLang="ja-JP" dirty="0"/>
              <a:t>]</a:t>
            </a:r>
          </a:p>
          <a:p>
            <a:endParaRPr kumimoji="1" lang="en-US" altLang="ja-JP" dirty="0"/>
          </a:p>
          <a:p>
            <a:r>
              <a:rPr kumimoji="1" lang="ja-JP" altLang="en-US" dirty="0"/>
              <a:t>　</a:t>
            </a:r>
          </a:p>
          <a:p>
            <a:endParaRPr kumimoji="1" lang="en-US" altLang="ja-JP" dirty="0"/>
          </a:p>
          <a:p>
            <a:endParaRPr kumimoji="1" lang="en-US" altLang="ja-JP" dirty="0"/>
          </a:p>
        </p:txBody>
      </p:sp>
      <p:sp>
        <p:nvSpPr>
          <p:cNvPr id="3" name="矢印: 右 2">
            <a:extLst>
              <a:ext uri="{FF2B5EF4-FFF2-40B4-BE49-F238E27FC236}">
                <a16:creationId xmlns:a16="http://schemas.microsoft.com/office/drawing/2014/main" id="{A07E4A42-1969-9D79-22CD-D65B2F379330}"/>
              </a:ext>
            </a:extLst>
          </p:cNvPr>
          <p:cNvSpPr/>
          <p:nvPr/>
        </p:nvSpPr>
        <p:spPr>
          <a:xfrm flipH="1">
            <a:off x="7267074" y="4870382"/>
            <a:ext cx="308007" cy="86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3DDBFB6-AC1C-4F7A-5A90-28068C983B1F}"/>
              </a:ext>
            </a:extLst>
          </p:cNvPr>
          <p:cNvSpPr txBox="1"/>
          <p:nvPr/>
        </p:nvSpPr>
        <p:spPr>
          <a:xfrm>
            <a:off x="7632833" y="4729029"/>
            <a:ext cx="3273653" cy="369332"/>
          </a:xfrm>
          <a:prstGeom prst="rect">
            <a:avLst/>
          </a:prstGeom>
          <a:noFill/>
        </p:spPr>
        <p:txBody>
          <a:bodyPr wrap="none" rtlCol="0">
            <a:spAutoFit/>
          </a:bodyPr>
          <a:lstStyle/>
          <a:p>
            <a:r>
              <a:rPr kumimoji="1" lang="ja-JP" altLang="en-US" dirty="0"/>
              <a:t>公式　</a:t>
            </a:r>
            <a:r>
              <a:rPr kumimoji="1" lang="en-US" altLang="ja-JP" dirty="0"/>
              <a:t>E[x+y]=E[x]+E[y]</a:t>
            </a:r>
            <a:r>
              <a:rPr kumimoji="1" lang="ja-JP" altLang="en-US" dirty="0"/>
              <a:t>を使う</a:t>
            </a:r>
          </a:p>
        </p:txBody>
      </p:sp>
      <p:sp>
        <p:nvSpPr>
          <p:cNvPr id="8" name="矢印: 右 7">
            <a:extLst>
              <a:ext uri="{FF2B5EF4-FFF2-40B4-BE49-F238E27FC236}">
                <a16:creationId xmlns:a16="http://schemas.microsoft.com/office/drawing/2014/main" id="{88AFD066-0A58-B572-6E31-54763615FFB2}"/>
              </a:ext>
            </a:extLst>
          </p:cNvPr>
          <p:cNvSpPr/>
          <p:nvPr/>
        </p:nvSpPr>
        <p:spPr>
          <a:xfrm flipH="1">
            <a:off x="7267074" y="5136863"/>
            <a:ext cx="308007" cy="86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8D649A6-8364-A299-B124-B7C22C790223}"/>
              </a:ext>
            </a:extLst>
          </p:cNvPr>
          <p:cNvSpPr txBox="1"/>
          <p:nvPr/>
        </p:nvSpPr>
        <p:spPr>
          <a:xfrm>
            <a:off x="7632833" y="5038824"/>
            <a:ext cx="3647152" cy="369332"/>
          </a:xfrm>
          <a:prstGeom prst="rect">
            <a:avLst/>
          </a:prstGeom>
          <a:noFill/>
        </p:spPr>
        <p:txBody>
          <a:bodyPr wrap="none" rtlCol="0">
            <a:spAutoFit/>
          </a:bodyPr>
          <a:lstStyle/>
          <a:p>
            <a:r>
              <a:rPr kumimoji="1" lang="ja-JP" altLang="en-US" dirty="0"/>
              <a:t>上記の分散、共分散の定義式より</a:t>
            </a:r>
          </a:p>
        </p:txBody>
      </p:sp>
    </p:spTree>
    <p:extLst>
      <p:ext uri="{BB962C8B-B14F-4D97-AF65-F5344CB8AC3E}">
        <p14:creationId xmlns:p14="http://schemas.microsoft.com/office/powerpoint/2010/main" val="367160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045A4D-A2E1-69B8-B317-E2B1DCD57C7C}"/>
              </a:ext>
            </a:extLst>
          </p:cNvPr>
          <p:cNvSpPr txBox="1"/>
          <p:nvPr/>
        </p:nvSpPr>
        <p:spPr>
          <a:xfrm>
            <a:off x="142240" y="274320"/>
            <a:ext cx="10956846" cy="400110"/>
          </a:xfrm>
          <a:prstGeom prst="rect">
            <a:avLst/>
          </a:prstGeom>
          <a:noFill/>
        </p:spPr>
        <p:txBody>
          <a:bodyPr wrap="none" rtlCol="0">
            <a:spAutoFit/>
          </a:bodyPr>
          <a:lstStyle/>
          <a:p>
            <a:r>
              <a:rPr kumimoji="1" lang="en-US" altLang="ja-JP" sz="2000" dirty="0"/>
              <a:t>【</a:t>
            </a:r>
            <a:r>
              <a:rPr kumimoji="1" lang="ja-JP" altLang="en-US" sz="2000" dirty="0"/>
              <a:t>参考</a:t>
            </a:r>
            <a:r>
              <a:rPr kumimoji="1" lang="en-US" altLang="ja-JP" sz="2000" dirty="0"/>
              <a:t>】</a:t>
            </a:r>
            <a:r>
              <a:rPr kumimoji="1" lang="ja-JP" altLang="en-US" sz="2000" dirty="0"/>
              <a:t>　空売りの例　（価格の低下が確実にわかっていれば、利益を上げることも可能）　</a:t>
            </a:r>
          </a:p>
        </p:txBody>
      </p:sp>
      <p:sp>
        <p:nvSpPr>
          <p:cNvPr id="3" name="正方形/長方形 2">
            <a:extLst>
              <a:ext uri="{FF2B5EF4-FFF2-40B4-BE49-F238E27FC236}">
                <a16:creationId xmlns:a16="http://schemas.microsoft.com/office/drawing/2014/main" id="{6D68C612-039A-BE4A-5EE5-43F651E4769E}"/>
              </a:ext>
            </a:extLst>
          </p:cNvPr>
          <p:cNvSpPr/>
          <p:nvPr/>
        </p:nvSpPr>
        <p:spPr>
          <a:xfrm>
            <a:off x="1452880" y="1168400"/>
            <a:ext cx="3962400" cy="96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4BB96880-26CD-854B-B295-5A8014950A34}"/>
              </a:ext>
            </a:extLst>
          </p:cNvPr>
          <p:cNvSpPr/>
          <p:nvPr/>
        </p:nvSpPr>
        <p:spPr>
          <a:xfrm>
            <a:off x="1534160" y="2880360"/>
            <a:ext cx="3881120" cy="77724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09C5A933-FD65-7CB9-20A5-252247E949D5}"/>
              </a:ext>
            </a:extLst>
          </p:cNvPr>
          <p:cNvSpPr/>
          <p:nvPr/>
        </p:nvSpPr>
        <p:spPr>
          <a:xfrm>
            <a:off x="2316480" y="2133600"/>
            <a:ext cx="81280" cy="746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7B0D592-17B6-E3A5-136C-0BA0CA457507}"/>
              </a:ext>
            </a:extLst>
          </p:cNvPr>
          <p:cNvSpPr txBox="1"/>
          <p:nvPr/>
        </p:nvSpPr>
        <p:spPr>
          <a:xfrm>
            <a:off x="2417175" y="2342634"/>
            <a:ext cx="646331" cy="369332"/>
          </a:xfrm>
          <a:prstGeom prst="rect">
            <a:avLst/>
          </a:prstGeom>
          <a:noFill/>
          <a:ln>
            <a:solidFill>
              <a:schemeClr val="tx1"/>
            </a:solidFill>
          </a:ln>
        </p:spPr>
        <p:txBody>
          <a:bodyPr wrap="none" rtlCol="0">
            <a:spAutoFit/>
          </a:bodyPr>
          <a:lstStyle/>
          <a:p>
            <a:r>
              <a:rPr kumimoji="1" lang="ja-JP" altLang="en-US" dirty="0"/>
              <a:t>債券</a:t>
            </a:r>
          </a:p>
        </p:txBody>
      </p:sp>
      <p:sp>
        <p:nvSpPr>
          <p:cNvPr id="7" name="矢印: 下 6">
            <a:extLst>
              <a:ext uri="{FF2B5EF4-FFF2-40B4-BE49-F238E27FC236}">
                <a16:creationId xmlns:a16="http://schemas.microsoft.com/office/drawing/2014/main" id="{7816078A-35AA-AB78-3107-3E41F3680AB0}"/>
              </a:ext>
            </a:extLst>
          </p:cNvPr>
          <p:cNvSpPr/>
          <p:nvPr/>
        </p:nvSpPr>
        <p:spPr>
          <a:xfrm flipH="1" flipV="1">
            <a:off x="5181227" y="2255520"/>
            <a:ext cx="68578" cy="624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F149845-EC30-B677-B866-37515A44A140}"/>
              </a:ext>
            </a:extLst>
          </p:cNvPr>
          <p:cNvSpPr txBox="1"/>
          <p:nvPr/>
        </p:nvSpPr>
        <p:spPr>
          <a:xfrm>
            <a:off x="4413840" y="2384028"/>
            <a:ext cx="646331" cy="369332"/>
          </a:xfrm>
          <a:prstGeom prst="rect">
            <a:avLst/>
          </a:prstGeom>
          <a:noFill/>
          <a:ln>
            <a:solidFill>
              <a:schemeClr val="tx1"/>
            </a:solidFill>
          </a:ln>
        </p:spPr>
        <p:txBody>
          <a:bodyPr wrap="none" rtlCol="0">
            <a:spAutoFit/>
          </a:bodyPr>
          <a:lstStyle/>
          <a:p>
            <a:r>
              <a:rPr kumimoji="1" lang="ja-JP" altLang="en-US" dirty="0"/>
              <a:t>債券</a:t>
            </a:r>
          </a:p>
        </p:txBody>
      </p:sp>
      <p:cxnSp>
        <p:nvCxnSpPr>
          <p:cNvPr id="10" name="直線矢印コネクタ 9">
            <a:extLst>
              <a:ext uri="{FF2B5EF4-FFF2-40B4-BE49-F238E27FC236}">
                <a16:creationId xmlns:a16="http://schemas.microsoft.com/office/drawing/2014/main" id="{E5DFD4EE-8178-23BE-EDE8-77B88C2E1792}"/>
              </a:ext>
            </a:extLst>
          </p:cNvPr>
          <p:cNvCxnSpPr/>
          <p:nvPr/>
        </p:nvCxnSpPr>
        <p:spPr>
          <a:xfrm flipV="1">
            <a:off x="1849120" y="2194560"/>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4402EED-98DF-DF08-0597-D8334C0121A4}"/>
              </a:ext>
            </a:extLst>
          </p:cNvPr>
          <p:cNvSpPr txBox="1"/>
          <p:nvPr/>
        </p:nvSpPr>
        <p:spPr>
          <a:xfrm>
            <a:off x="1127836" y="2364462"/>
            <a:ext cx="659155" cy="369332"/>
          </a:xfrm>
          <a:prstGeom prst="rect">
            <a:avLst/>
          </a:prstGeom>
          <a:noFill/>
        </p:spPr>
        <p:txBody>
          <a:bodyPr wrap="none" rtlCol="0">
            <a:spAutoFit/>
          </a:bodyPr>
          <a:lstStyle/>
          <a:p>
            <a:r>
              <a:rPr kumimoji="1" lang="en-US" altLang="ja-JP" dirty="0"/>
              <a:t>50</a:t>
            </a:r>
            <a:r>
              <a:rPr kumimoji="1" lang="ja-JP" altLang="en-US" dirty="0"/>
              <a:t>円</a:t>
            </a:r>
          </a:p>
        </p:txBody>
      </p:sp>
      <p:sp>
        <p:nvSpPr>
          <p:cNvPr id="12" name="正方形/長方形 11">
            <a:extLst>
              <a:ext uri="{FF2B5EF4-FFF2-40B4-BE49-F238E27FC236}">
                <a16:creationId xmlns:a16="http://schemas.microsoft.com/office/drawing/2014/main" id="{F9E8BB04-0114-F54B-3635-B9EE51104903}"/>
              </a:ext>
            </a:extLst>
          </p:cNvPr>
          <p:cNvSpPr/>
          <p:nvPr/>
        </p:nvSpPr>
        <p:spPr>
          <a:xfrm>
            <a:off x="1452880" y="4724400"/>
            <a:ext cx="3962400" cy="96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92F98D1-7482-9592-3392-BFFEF3AD8B75}"/>
              </a:ext>
            </a:extLst>
          </p:cNvPr>
          <p:cNvSpPr txBox="1"/>
          <p:nvPr/>
        </p:nvSpPr>
        <p:spPr>
          <a:xfrm>
            <a:off x="2489357" y="3971528"/>
            <a:ext cx="646331" cy="369332"/>
          </a:xfrm>
          <a:prstGeom prst="rect">
            <a:avLst/>
          </a:prstGeom>
          <a:noFill/>
          <a:ln>
            <a:solidFill>
              <a:schemeClr val="tx1"/>
            </a:solidFill>
          </a:ln>
        </p:spPr>
        <p:txBody>
          <a:bodyPr wrap="none" rtlCol="0">
            <a:spAutoFit/>
          </a:bodyPr>
          <a:lstStyle/>
          <a:p>
            <a:r>
              <a:rPr kumimoji="1" lang="ja-JP" altLang="en-US" dirty="0"/>
              <a:t>債券</a:t>
            </a:r>
          </a:p>
        </p:txBody>
      </p:sp>
      <p:sp>
        <p:nvSpPr>
          <p:cNvPr id="15" name="矢印: 下 14">
            <a:extLst>
              <a:ext uri="{FF2B5EF4-FFF2-40B4-BE49-F238E27FC236}">
                <a16:creationId xmlns:a16="http://schemas.microsoft.com/office/drawing/2014/main" id="{BEB9A59F-AEF5-5FBD-2C2F-9A7FFBD1C0ED}"/>
              </a:ext>
            </a:extLst>
          </p:cNvPr>
          <p:cNvSpPr/>
          <p:nvPr/>
        </p:nvSpPr>
        <p:spPr>
          <a:xfrm>
            <a:off x="2275840" y="3810754"/>
            <a:ext cx="81280" cy="746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AC3B2B04-9C12-4D95-C1A8-A110824D44FA}"/>
              </a:ext>
            </a:extLst>
          </p:cNvPr>
          <p:cNvCxnSpPr>
            <a:cxnSpLocks/>
          </p:cNvCxnSpPr>
          <p:nvPr/>
        </p:nvCxnSpPr>
        <p:spPr>
          <a:xfrm flipV="1">
            <a:off x="1959711" y="3790434"/>
            <a:ext cx="0" cy="767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B61287A-E2A8-BF77-544F-6B446F1D0321}"/>
              </a:ext>
            </a:extLst>
          </p:cNvPr>
          <p:cNvSpPr txBox="1"/>
          <p:nvPr/>
        </p:nvSpPr>
        <p:spPr>
          <a:xfrm>
            <a:off x="1001474" y="4097774"/>
            <a:ext cx="902811" cy="369332"/>
          </a:xfrm>
          <a:prstGeom prst="rect">
            <a:avLst/>
          </a:prstGeom>
          <a:noFill/>
        </p:spPr>
        <p:txBody>
          <a:bodyPr wrap="none" rtlCol="0">
            <a:spAutoFit/>
          </a:bodyPr>
          <a:lstStyle/>
          <a:p>
            <a:r>
              <a:rPr kumimoji="1" lang="en-US" altLang="ja-JP" dirty="0"/>
              <a:t>1000</a:t>
            </a:r>
            <a:r>
              <a:rPr kumimoji="1" lang="ja-JP" altLang="en-US" dirty="0"/>
              <a:t>円</a:t>
            </a:r>
          </a:p>
        </p:txBody>
      </p:sp>
      <p:sp>
        <p:nvSpPr>
          <p:cNvPr id="21" name="テキスト ボックス 20">
            <a:extLst>
              <a:ext uri="{FF2B5EF4-FFF2-40B4-BE49-F238E27FC236}">
                <a16:creationId xmlns:a16="http://schemas.microsoft.com/office/drawing/2014/main" id="{FFCB7E7C-FBB8-D132-DB5C-2B2D758F1C8D}"/>
              </a:ext>
            </a:extLst>
          </p:cNvPr>
          <p:cNvSpPr txBox="1"/>
          <p:nvPr/>
        </p:nvSpPr>
        <p:spPr>
          <a:xfrm>
            <a:off x="4475303" y="3978632"/>
            <a:ext cx="646331" cy="369332"/>
          </a:xfrm>
          <a:prstGeom prst="rect">
            <a:avLst/>
          </a:prstGeom>
          <a:noFill/>
          <a:ln>
            <a:solidFill>
              <a:schemeClr val="tx1"/>
            </a:solidFill>
          </a:ln>
        </p:spPr>
        <p:txBody>
          <a:bodyPr wrap="none" rtlCol="0">
            <a:spAutoFit/>
          </a:bodyPr>
          <a:lstStyle/>
          <a:p>
            <a:r>
              <a:rPr kumimoji="1" lang="ja-JP" altLang="en-US" dirty="0"/>
              <a:t>債券</a:t>
            </a:r>
          </a:p>
        </p:txBody>
      </p:sp>
      <p:cxnSp>
        <p:nvCxnSpPr>
          <p:cNvPr id="23" name="直線矢印コネクタ 22">
            <a:extLst>
              <a:ext uri="{FF2B5EF4-FFF2-40B4-BE49-F238E27FC236}">
                <a16:creationId xmlns:a16="http://schemas.microsoft.com/office/drawing/2014/main" id="{2629C685-24B0-5629-E227-B1380A8BE4AF}"/>
              </a:ext>
            </a:extLst>
          </p:cNvPr>
          <p:cNvCxnSpPr/>
          <p:nvPr/>
        </p:nvCxnSpPr>
        <p:spPr>
          <a:xfrm>
            <a:off x="4196080" y="3790434"/>
            <a:ext cx="0" cy="767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95F78743-233B-EA93-799E-D637BC1EB0EF}"/>
              </a:ext>
            </a:extLst>
          </p:cNvPr>
          <p:cNvSpPr txBox="1"/>
          <p:nvPr/>
        </p:nvSpPr>
        <p:spPr>
          <a:xfrm>
            <a:off x="3421682" y="3978632"/>
            <a:ext cx="780983" cy="369332"/>
          </a:xfrm>
          <a:prstGeom prst="rect">
            <a:avLst/>
          </a:prstGeom>
          <a:noFill/>
        </p:spPr>
        <p:txBody>
          <a:bodyPr wrap="none" rtlCol="0">
            <a:spAutoFit/>
          </a:bodyPr>
          <a:lstStyle/>
          <a:p>
            <a:r>
              <a:rPr kumimoji="1" lang="en-US" altLang="ja-JP" dirty="0"/>
              <a:t>800</a:t>
            </a:r>
            <a:r>
              <a:rPr kumimoji="1" lang="ja-JP" altLang="en-US" dirty="0"/>
              <a:t>円</a:t>
            </a:r>
          </a:p>
        </p:txBody>
      </p:sp>
      <p:sp>
        <p:nvSpPr>
          <p:cNvPr id="25" name="テキスト ボックス 24">
            <a:extLst>
              <a:ext uri="{FF2B5EF4-FFF2-40B4-BE49-F238E27FC236}">
                <a16:creationId xmlns:a16="http://schemas.microsoft.com/office/drawing/2014/main" id="{B52696A7-DC09-920C-D87C-4A3A638267A4}"/>
              </a:ext>
            </a:extLst>
          </p:cNvPr>
          <p:cNvSpPr txBox="1"/>
          <p:nvPr/>
        </p:nvSpPr>
        <p:spPr>
          <a:xfrm>
            <a:off x="2387600" y="1435556"/>
            <a:ext cx="1723549" cy="400110"/>
          </a:xfrm>
          <a:prstGeom prst="rect">
            <a:avLst/>
          </a:prstGeom>
          <a:noFill/>
        </p:spPr>
        <p:txBody>
          <a:bodyPr wrap="none" rtlCol="0">
            <a:spAutoFit/>
          </a:bodyPr>
          <a:lstStyle/>
          <a:p>
            <a:r>
              <a:rPr kumimoji="1" lang="ja-JP" altLang="en-US" sz="2000" dirty="0"/>
              <a:t>債券賃貸市場</a:t>
            </a:r>
          </a:p>
        </p:txBody>
      </p:sp>
      <p:sp>
        <p:nvSpPr>
          <p:cNvPr id="26" name="テキスト ボックス 25">
            <a:extLst>
              <a:ext uri="{FF2B5EF4-FFF2-40B4-BE49-F238E27FC236}">
                <a16:creationId xmlns:a16="http://schemas.microsoft.com/office/drawing/2014/main" id="{0F6BE859-C893-802D-56A6-54627DB2DD0D}"/>
              </a:ext>
            </a:extLst>
          </p:cNvPr>
          <p:cNvSpPr txBox="1"/>
          <p:nvPr/>
        </p:nvSpPr>
        <p:spPr>
          <a:xfrm>
            <a:off x="2489357" y="5045432"/>
            <a:ext cx="1723549" cy="400110"/>
          </a:xfrm>
          <a:prstGeom prst="rect">
            <a:avLst/>
          </a:prstGeom>
          <a:noFill/>
        </p:spPr>
        <p:txBody>
          <a:bodyPr wrap="none" rtlCol="0">
            <a:spAutoFit/>
          </a:bodyPr>
          <a:lstStyle/>
          <a:p>
            <a:r>
              <a:rPr kumimoji="1" lang="ja-JP" altLang="en-US" sz="2000" dirty="0"/>
              <a:t>債券流通市場</a:t>
            </a:r>
          </a:p>
        </p:txBody>
      </p:sp>
      <p:sp>
        <p:nvSpPr>
          <p:cNvPr id="27" name="テキスト ボックス 26">
            <a:extLst>
              <a:ext uri="{FF2B5EF4-FFF2-40B4-BE49-F238E27FC236}">
                <a16:creationId xmlns:a16="http://schemas.microsoft.com/office/drawing/2014/main" id="{9D410EC6-BB88-FE41-65CA-E3E2CB18314C}"/>
              </a:ext>
            </a:extLst>
          </p:cNvPr>
          <p:cNvSpPr txBox="1"/>
          <p:nvPr/>
        </p:nvSpPr>
        <p:spPr>
          <a:xfrm>
            <a:off x="2912549" y="3084314"/>
            <a:ext cx="954107" cy="400110"/>
          </a:xfrm>
          <a:prstGeom prst="rect">
            <a:avLst/>
          </a:prstGeom>
          <a:noFill/>
        </p:spPr>
        <p:txBody>
          <a:bodyPr wrap="none" rtlCol="0">
            <a:spAutoFit/>
          </a:bodyPr>
          <a:lstStyle/>
          <a:p>
            <a:r>
              <a:rPr kumimoji="1" lang="ja-JP" altLang="en-US" sz="2000" dirty="0">
                <a:solidFill>
                  <a:srgbClr val="002060"/>
                </a:solidFill>
              </a:rPr>
              <a:t>投資家</a:t>
            </a:r>
          </a:p>
        </p:txBody>
      </p:sp>
      <p:sp>
        <p:nvSpPr>
          <p:cNvPr id="28" name="テキスト ボックス 27">
            <a:extLst>
              <a:ext uri="{FF2B5EF4-FFF2-40B4-BE49-F238E27FC236}">
                <a16:creationId xmlns:a16="http://schemas.microsoft.com/office/drawing/2014/main" id="{9045C224-A9FC-34FB-A914-30CF00999C13}"/>
              </a:ext>
            </a:extLst>
          </p:cNvPr>
          <p:cNvSpPr txBox="1"/>
          <p:nvPr/>
        </p:nvSpPr>
        <p:spPr>
          <a:xfrm>
            <a:off x="682717" y="2125702"/>
            <a:ext cx="1107996" cy="369332"/>
          </a:xfrm>
          <a:prstGeom prst="rect">
            <a:avLst/>
          </a:prstGeom>
          <a:noFill/>
        </p:spPr>
        <p:txBody>
          <a:bodyPr wrap="none" rtlCol="0">
            <a:spAutoFit/>
          </a:bodyPr>
          <a:lstStyle/>
          <a:p>
            <a:r>
              <a:rPr kumimoji="1" lang="ja-JP" altLang="en-US" dirty="0"/>
              <a:t>（現在）</a:t>
            </a:r>
          </a:p>
        </p:txBody>
      </p:sp>
      <p:sp>
        <p:nvSpPr>
          <p:cNvPr id="29" name="テキスト ボックス 28">
            <a:extLst>
              <a:ext uri="{FF2B5EF4-FFF2-40B4-BE49-F238E27FC236}">
                <a16:creationId xmlns:a16="http://schemas.microsoft.com/office/drawing/2014/main" id="{655436EA-9848-EF22-46F9-B8423BAB2386}"/>
              </a:ext>
            </a:extLst>
          </p:cNvPr>
          <p:cNvSpPr txBox="1"/>
          <p:nvPr/>
        </p:nvSpPr>
        <p:spPr>
          <a:xfrm>
            <a:off x="3081845" y="2149594"/>
            <a:ext cx="1460656" cy="369332"/>
          </a:xfrm>
          <a:prstGeom prst="rect">
            <a:avLst/>
          </a:prstGeom>
          <a:noFill/>
        </p:spPr>
        <p:txBody>
          <a:bodyPr wrap="none" rtlCol="0">
            <a:spAutoFit/>
          </a:bodyPr>
          <a:lstStyle/>
          <a:p>
            <a:r>
              <a:rPr kumimoji="1" lang="ja-JP" altLang="en-US" dirty="0"/>
              <a:t>（</a:t>
            </a:r>
            <a:r>
              <a:rPr kumimoji="1" lang="en-US" altLang="ja-JP" dirty="0"/>
              <a:t>1</a:t>
            </a:r>
            <a:r>
              <a:rPr kumimoji="1" lang="ja-JP" altLang="en-US" dirty="0"/>
              <a:t>か月後）</a:t>
            </a:r>
          </a:p>
        </p:txBody>
      </p:sp>
      <p:cxnSp>
        <p:nvCxnSpPr>
          <p:cNvPr id="31" name="直線矢印コネクタ 30">
            <a:extLst>
              <a:ext uri="{FF2B5EF4-FFF2-40B4-BE49-F238E27FC236}">
                <a16:creationId xmlns:a16="http://schemas.microsoft.com/office/drawing/2014/main" id="{B393CC41-2260-93F4-B94D-BBFEDD55DFD0}"/>
              </a:ext>
            </a:extLst>
          </p:cNvPr>
          <p:cNvCxnSpPr/>
          <p:nvPr/>
        </p:nvCxnSpPr>
        <p:spPr>
          <a:xfrm flipV="1">
            <a:off x="7355840" y="1249680"/>
            <a:ext cx="0" cy="2590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2DC43F03-9DB0-F9AB-BB44-A3BEC0E86EE5}"/>
              </a:ext>
            </a:extLst>
          </p:cNvPr>
          <p:cNvCxnSpPr/>
          <p:nvPr/>
        </p:nvCxnSpPr>
        <p:spPr>
          <a:xfrm flipV="1">
            <a:off x="7355840" y="3790434"/>
            <a:ext cx="3230880" cy="49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CA50EC9B-3187-690E-7074-FA63EE84F59E}"/>
              </a:ext>
            </a:extLst>
          </p:cNvPr>
          <p:cNvSpPr txBox="1"/>
          <p:nvPr/>
        </p:nvSpPr>
        <p:spPr>
          <a:xfrm>
            <a:off x="6650683" y="768023"/>
            <a:ext cx="1705916" cy="369332"/>
          </a:xfrm>
          <a:prstGeom prst="rect">
            <a:avLst/>
          </a:prstGeom>
          <a:noFill/>
        </p:spPr>
        <p:txBody>
          <a:bodyPr wrap="none" rtlCol="0">
            <a:spAutoFit/>
          </a:bodyPr>
          <a:lstStyle/>
          <a:p>
            <a:r>
              <a:rPr kumimoji="1" lang="en-US" altLang="ja-JP" dirty="0"/>
              <a:t>A</a:t>
            </a:r>
            <a:r>
              <a:rPr kumimoji="1" lang="ja-JP" altLang="en-US" dirty="0"/>
              <a:t>社の債券価格</a:t>
            </a:r>
          </a:p>
        </p:txBody>
      </p:sp>
      <p:sp>
        <p:nvSpPr>
          <p:cNvPr id="35" name="テキスト ボックス 34">
            <a:extLst>
              <a:ext uri="{FF2B5EF4-FFF2-40B4-BE49-F238E27FC236}">
                <a16:creationId xmlns:a16="http://schemas.microsoft.com/office/drawing/2014/main" id="{42AB54DE-7F4A-AE7D-14DF-297E4EA30467}"/>
              </a:ext>
            </a:extLst>
          </p:cNvPr>
          <p:cNvSpPr txBox="1"/>
          <p:nvPr/>
        </p:nvSpPr>
        <p:spPr>
          <a:xfrm>
            <a:off x="7032674" y="3913108"/>
            <a:ext cx="646331" cy="369332"/>
          </a:xfrm>
          <a:prstGeom prst="rect">
            <a:avLst/>
          </a:prstGeom>
          <a:noFill/>
        </p:spPr>
        <p:txBody>
          <a:bodyPr wrap="none" rtlCol="0">
            <a:spAutoFit/>
          </a:bodyPr>
          <a:lstStyle/>
          <a:p>
            <a:r>
              <a:rPr kumimoji="1" lang="ja-JP" altLang="en-US" dirty="0"/>
              <a:t>現在</a:t>
            </a:r>
          </a:p>
        </p:txBody>
      </p:sp>
      <p:sp>
        <p:nvSpPr>
          <p:cNvPr id="36" name="テキスト ボックス 35">
            <a:extLst>
              <a:ext uri="{FF2B5EF4-FFF2-40B4-BE49-F238E27FC236}">
                <a16:creationId xmlns:a16="http://schemas.microsoft.com/office/drawing/2014/main" id="{8EDB49E3-DD2E-A903-3E0A-F2327F1B4408}"/>
              </a:ext>
            </a:extLst>
          </p:cNvPr>
          <p:cNvSpPr txBox="1"/>
          <p:nvPr/>
        </p:nvSpPr>
        <p:spPr>
          <a:xfrm>
            <a:off x="6373941" y="1554718"/>
            <a:ext cx="902811" cy="369332"/>
          </a:xfrm>
          <a:prstGeom prst="rect">
            <a:avLst/>
          </a:prstGeom>
          <a:noFill/>
        </p:spPr>
        <p:txBody>
          <a:bodyPr wrap="none" rtlCol="0">
            <a:spAutoFit/>
          </a:bodyPr>
          <a:lstStyle/>
          <a:p>
            <a:r>
              <a:rPr kumimoji="1" lang="en-US" altLang="ja-JP" dirty="0"/>
              <a:t>1000</a:t>
            </a:r>
            <a:r>
              <a:rPr kumimoji="1" lang="ja-JP" altLang="en-US" dirty="0"/>
              <a:t>円</a:t>
            </a:r>
          </a:p>
        </p:txBody>
      </p:sp>
      <p:sp>
        <p:nvSpPr>
          <p:cNvPr id="37" name="テキスト ボックス 36">
            <a:extLst>
              <a:ext uri="{FF2B5EF4-FFF2-40B4-BE49-F238E27FC236}">
                <a16:creationId xmlns:a16="http://schemas.microsoft.com/office/drawing/2014/main" id="{1BDC5EBC-8D1C-5C07-5CB1-82BF46EEF0FD}"/>
              </a:ext>
            </a:extLst>
          </p:cNvPr>
          <p:cNvSpPr txBox="1"/>
          <p:nvPr/>
        </p:nvSpPr>
        <p:spPr>
          <a:xfrm>
            <a:off x="8971280" y="3967480"/>
            <a:ext cx="998991" cy="369332"/>
          </a:xfrm>
          <a:prstGeom prst="rect">
            <a:avLst/>
          </a:prstGeom>
          <a:noFill/>
        </p:spPr>
        <p:txBody>
          <a:bodyPr wrap="none" rtlCol="0">
            <a:spAutoFit/>
          </a:bodyPr>
          <a:lstStyle/>
          <a:p>
            <a:r>
              <a:rPr kumimoji="1" lang="en-US" altLang="ja-JP" dirty="0"/>
              <a:t>1</a:t>
            </a:r>
            <a:r>
              <a:rPr kumimoji="1" lang="ja-JP" altLang="en-US" dirty="0"/>
              <a:t>か月後</a:t>
            </a:r>
          </a:p>
        </p:txBody>
      </p:sp>
      <p:cxnSp>
        <p:nvCxnSpPr>
          <p:cNvPr id="41" name="直線コネクタ 40">
            <a:extLst>
              <a:ext uri="{FF2B5EF4-FFF2-40B4-BE49-F238E27FC236}">
                <a16:creationId xmlns:a16="http://schemas.microsoft.com/office/drawing/2014/main" id="{D2055C2B-4312-FC58-21CE-29904B724CEB}"/>
              </a:ext>
            </a:extLst>
          </p:cNvPr>
          <p:cNvCxnSpPr>
            <a:cxnSpLocks/>
          </p:cNvCxnSpPr>
          <p:nvPr/>
        </p:nvCxnSpPr>
        <p:spPr>
          <a:xfrm flipV="1">
            <a:off x="9470775" y="3569603"/>
            <a:ext cx="0" cy="3732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3" name="テキスト ボックス 42">
            <a:extLst>
              <a:ext uri="{FF2B5EF4-FFF2-40B4-BE49-F238E27FC236}">
                <a16:creationId xmlns:a16="http://schemas.microsoft.com/office/drawing/2014/main" id="{F0D58E92-F1B8-E3BE-FB32-6A74176D7DDE}"/>
              </a:ext>
            </a:extLst>
          </p:cNvPr>
          <p:cNvSpPr txBox="1"/>
          <p:nvPr/>
        </p:nvSpPr>
        <p:spPr>
          <a:xfrm>
            <a:off x="6474779" y="2032377"/>
            <a:ext cx="780983" cy="369332"/>
          </a:xfrm>
          <a:prstGeom prst="rect">
            <a:avLst/>
          </a:prstGeom>
          <a:noFill/>
        </p:spPr>
        <p:txBody>
          <a:bodyPr wrap="none" rtlCol="0">
            <a:spAutoFit/>
          </a:bodyPr>
          <a:lstStyle/>
          <a:p>
            <a:r>
              <a:rPr kumimoji="1" lang="en-US" altLang="ja-JP" dirty="0"/>
              <a:t>800</a:t>
            </a:r>
            <a:r>
              <a:rPr kumimoji="1" lang="ja-JP" altLang="en-US" dirty="0"/>
              <a:t>円</a:t>
            </a:r>
          </a:p>
        </p:txBody>
      </p:sp>
      <p:cxnSp>
        <p:nvCxnSpPr>
          <p:cNvPr id="45" name="直線コネクタ 44">
            <a:extLst>
              <a:ext uri="{FF2B5EF4-FFF2-40B4-BE49-F238E27FC236}">
                <a16:creationId xmlns:a16="http://schemas.microsoft.com/office/drawing/2014/main" id="{D1A2084E-66E4-237F-F4E5-3565726C7D79}"/>
              </a:ext>
            </a:extLst>
          </p:cNvPr>
          <p:cNvCxnSpPr>
            <a:cxnSpLocks/>
            <a:endCxn id="43" idx="3"/>
          </p:cNvCxnSpPr>
          <p:nvPr/>
        </p:nvCxnSpPr>
        <p:spPr>
          <a:xfrm flipH="1">
            <a:off x="7255762" y="2217043"/>
            <a:ext cx="210159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B4B90B16-BBEA-50B7-010D-985FC1C9C643}"/>
              </a:ext>
            </a:extLst>
          </p:cNvPr>
          <p:cNvCxnSpPr>
            <a:cxnSpLocks/>
          </p:cNvCxnSpPr>
          <p:nvPr/>
        </p:nvCxnSpPr>
        <p:spPr>
          <a:xfrm>
            <a:off x="7355839" y="1749098"/>
            <a:ext cx="2001521" cy="46794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C1E5F845-CAE0-1441-882B-3AE9BC5CF691}"/>
              </a:ext>
            </a:extLst>
          </p:cNvPr>
          <p:cNvSpPr txBox="1"/>
          <p:nvPr/>
        </p:nvSpPr>
        <p:spPr>
          <a:xfrm>
            <a:off x="6621676" y="4441755"/>
            <a:ext cx="1569660" cy="369332"/>
          </a:xfrm>
          <a:prstGeom prst="rect">
            <a:avLst/>
          </a:prstGeom>
          <a:noFill/>
        </p:spPr>
        <p:txBody>
          <a:bodyPr wrap="none" rtlCol="0">
            <a:spAutoFit/>
          </a:bodyPr>
          <a:lstStyle/>
          <a:p>
            <a:r>
              <a:rPr kumimoji="1" lang="ja-JP" altLang="en-US" dirty="0"/>
              <a:t>投資家の利益</a:t>
            </a:r>
          </a:p>
        </p:txBody>
      </p:sp>
      <p:sp>
        <p:nvSpPr>
          <p:cNvPr id="51" name="テキスト ボックス 50">
            <a:extLst>
              <a:ext uri="{FF2B5EF4-FFF2-40B4-BE49-F238E27FC236}">
                <a16:creationId xmlns:a16="http://schemas.microsoft.com/office/drawing/2014/main" id="{6A1EEFE9-F60D-141D-D8D0-9F3C7BF43C77}"/>
              </a:ext>
            </a:extLst>
          </p:cNvPr>
          <p:cNvSpPr txBox="1"/>
          <p:nvPr/>
        </p:nvSpPr>
        <p:spPr>
          <a:xfrm>
            <a:off x="7032674" y="4986774"/>
            <a:ext cx="3554046" cy="369332"/>
          </a:xfrm>
          <a:prstGeom prst="rect">
            <a:avLst/>
          </a:prstGeom>
          <a:noFill/>
        </p:spPr>
        <p:txBody>
          <a:bodyPr wrap="square" rtlCol="0">
            <a:spAutoFit/>
          </a:bodyPr>
          <a:lstStyle/>
          <a:p>
            <a:r>
              <a:rPr kumimoji="1" lang="en-US" altLang="ja-JP" dirty="0"/>
              <a:t>1000</a:t>
            </a:r>
            <a:r>
              <a:rPr kumimoji="1" lang="ja-JP" altLang="en-US" dirty="0"/>
              <a:t>円ー</a:t>
            </a:r>
            <a:r>
              <a:rPr kumimoji="1" lang="en-US" altLang="ja-JP" dirty="0"/>
              <a:t>50</a:t>
            </a:r>
            <a:r>
              <a:rPr kumimoji="1" lang="ja-JP" altLang="en-US" dirty="0"/>
              <a:t>円ー</a:t>
            </a:r>
            <a:r>
              <a:rPr kumimoji="1" lang="en-US" altLang="ja-JP" dirty="0"/>
              <a:t>800</a:t>
            </a:r>
            <a:r>
              <a:rPr kumimoji="1" lang="ja-JP" altLang="en-US" dirty="0"/>
              <a:t>円＝</a:t>
            </a:r>
            <a:r>
              <a:rPr kumimoji="1" lang="en-US" altLang="ja-JP" dirty="0"/>
              <a:t>150</a:t>
            </a:r>
            <a:r>
              <a:rPr kumimoji="1" lang="ja-JP" altLang="en-US" dirty="0"/>
              <a:t>円</a:t>
            </a:r>
          </a:p>
        </p:txBody>
      </p:sp>
      <p:sp>
        <p:nvSpPr>
          <p:cNvPr id="53" name="テキスト ボックス 52">
            <a:extLst>
              <a:ext uri="{FF2B5EF4-FFF2-40B4-BE49-F238E27FC236}">
                <a16:creationId xmlns:a16="http://schemas.microsoft.com/office/drawing/2014/main" id="{BE57EB49-4FE1-6C39-14C4-6BF4679D00CC}"/>
              </a:ext>
            </a:extLst>
          </p:cNvPr>
          <p:cNvSpPr txBox="1"/>
          <p:nvPr/>
        </p:nvSpPr>
        <p:spPr>
          <a:xfrm>
            <a:off x="491586" y="2615327"/>
            <a:ext cx="1317990" cy="338554"/>
          </a:xfrm>
          <a:prstGeom prst="rect">
            <a:avLst/>
          </a:prstGeom>
          <a:noFill/>
        </p:spPr>
        <p:txBody>
          <a:bodyPr wrap="none" rtlCol="0">
            <a:spAutoFit/>
          </a:bodyPr>
          <a:lstStyle/>
          <a:p>
            <a:r>
              <a:rPr kumimoji="1" lang="en-US" altLang="ja-JP" sz="1600" dirty="0"/>
              <a:t>1</a:t>
            </a:r>
            <a:r>
              <a:rPr kumimoji="1" lang="ja-JP" altLang="en-US" sz="1600" dirty="0"/>
              <a:t>か月の借賃</a:t>
            </a:r>
          </a:p>
        </p:txBody>
      </p:sp>
      <p:sp>
        <p:nvSpPr>
          <p:cNvPr id="54" name="矢印: 下 53">
            <a:extLst>
              <a:ext uri="{FF2B5EF4-FFF2-40B4-BE49-F238E27FC236}">
                <a16:creationId xmlns:a16="http://schemas.microsoft.com/office/drawing/2014/main" id="{9982C003-53B7-9267-EF4D-80320ED68AB2}"/>
              </a:ext>
            </a:extLst>
          </p:cNvPr>
          <p:cNvSpPr/>
          <p:nvPr/>
        </p:nvSpPr>
        <p:spPr>
          <a:xfrm flipH="1" flipV="1">
            <a:off x="5201468" y="3804385"/>
            <a:ext cx="56179" cy="733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EF07631-2011-1B4A-04DF-F0C743A4D748}"/>
              </a:ext>
            </a:extLst>
          </p:cNvPr>
          <p:cNvSpPr txBox="1"/>
          <p:nvPr/>
        </p:nvSpPr>
        <p:spPr>
          <a:xfrm>
            <a:off x="201546" y="2346788"/>
            <a:ext cx="415498" cy="369332"/>
          </a:xfrm>
          <a:prstGeom prst="rect">
            <a:avLst/>
          </a:prstGeom>
          <a:noFill/>
        </p:spPr>
        <p:txBody>
          <a:bodyPr wrap="none" rtlCol="0">
            <a:spAutoFit/>
          </a:bodyPr>
          <a:lstStyle/>
          <a:p>
            <a:r>
              <a:rPr kumimoji="1" lang="ja-JP" altLang="en-US" dirty="0"/>
              <a:t>①</a:t>
            </a:r>
          </a:p>
        </p:txBody>
      </p:sp>
      <p:sp>
        <p:nvSpPr>
          <p:cNvPr id="14" name="テキスト ボックス 13">
            <a:extLst>
              <a:ext uri="{FF2B5EF4-FFF2-40B4-BE49-F238E27FC236}">
                <a16:creationId xmlns:a16="http://schemas.microsoft.com/office/drawing/2014/main" id="{8CEA52A9-5AE5-0F90-C692-C87A4E0F3390}"/>
              </a:ext>
            </a:extLst>
          </p:cNvPr>
          <p:cNvSpPr txBox="1"/>
          <p:nvPr/>
        </p:nvSpPr>
        <p:spPr>
          <a:xfrm>
            <a:off x="589269" y="4060134"/>
            <a:ext cx="415498" cy="369332"/>
          </a:xfrm>
          <a:prstGeom prst="rect">
            <a:avLst/>
          </a:prstGeom>
          <a:noFill/>
        </p:spPr>
        <p:txBody>
          <a:bodyPr wrap="none" rtlCol="0">
            <a:spAutoFit/>
          </a:bodyPr>
          <a:lstStyle/>
          <a:p>
            <a:r>
              <a:rPr kumimoji="1" lang="ja-JP" altLang="en-US" dirty="0"/>
              <a:t>②</a:t>
            </a:r>
          </a:p>
        </p:txBody>
      </p:sp>
      <p:sp>
        <p:nvSpPr>
          <p:cNvPr id="17" name="テキスト ボックス 16">
            <a:extLst>
              <a:ext uri="{FF2B5EF4-FFF2-40B4-BE49-F238E27FC236}">
                <a16:creationId xmlns:a16="http://schemas.microsoft.com/office/drawing/2014/main" id="{27E330F9-4431-224F-3E2E-5027F0C80786}"/>
              </a:ext>
            </a:extLst>
          </p:cNvPr>
          <p:cNvSpPr txBox="1"/>
          <p:nvPr/>
        </p:nvSpPr>
        <p:spPr>
          <a:xfrm>
            <a:off x="5360462" y="3999468"/>
            <a:ext cx="415498" cy="369332"/>
          </a:xfrm>
          <a:prstGeom prst="rect">
            <a:avLst/>
          </a:prstGeom>
          <a:noFill/>
        </p:spPr>
        <p:txBody>
          <a:bodyPr wrap="none" rtlCol="0">
            <a:spAutoFit/>
          </a:bodyPr>
          <a:lstStyle/>
          <a:p>
            <a:r>
              <a:rPr kumimoji="1" lang="ja-JP" altLang="en-US"/>
              <a:t>③</a:t>
            </a:r>
          </a:p>
        </p:txBody>
      </p:sp>
      <p:sp>
        <p:nvSpPr>
          <p:cNvPr id="18" name="テキスト ボックス 17">
            <a:extLst>
              <a:ext uri="{FF2B5EF4-FFF2-40B4-BE49-F238E27FC236}">
                <a16:creationId xmlns:a16="http://schemas.microsoft.com/office/drawing/2014/main" id="{49A88C5A-CE5B-D133-4013-F6EC3042FA90}"/>
              </a:ext>
            </a:extLst>
          </p:cNvPr>
          <p:cNvSpPr txBox="1"/>
          <p:nvPr/>
        </p:nvSpPr>
        <p:spPr>
          <a:xfrm>
            <a:off x="5337771" y="2433224"/>
            <a:ext cx="415498" cy="369332"/>
          </a:xfrm>
          <a:prstGeom prst="rect">
            <a:avLst/>
          </a:prstGeom>
          <a:noFill/>
        </p:spPr>
        <p:txBody>
          <a:bodyPr wrap="none" rtlCol="0">
            <a:spAutoFit/>
          </a:bodyPr>
          <a:lstStyle/>
          <a:p>
            <a:r>
              <a:rPr kumimoji="1" lang="ja-JP" altLang="en-US" dirty="0"/>
              <a:t>④</a:t>
            </a:r>
          </a:p>
        </p:txBody>
      </p:sp>
    </p:spTree>
    <p:extLst>
      <p:ext uri="{BB962C8B-B14F-4D97-AF65-F5344CB8AC3E}">
        <p14:creationId xmlns:p14="http://schemas.microsoft.com/office/powerpoint/2010/main" val="382354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023B5C-9A01-42A7-B878-00FB90D8FBC9}"/>
              </a:ext>
            </a:extLst>
          </p:cNvPr>
          <p:cNvSpPr txBox="1"/>
          <p:nvPr/>
        </p:nvSpPr>
        <p:spPr>
          <a:xfrm>
            <a:off x="295275" y="0"/>
            <a:ext cx="515397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．期待収益率（＝収益率の期待値、数学用語）</a:t>
            </a:r>
          </a:p>
        </p:txBody>
      </p:sp>
      <p:sp>
        <p:nvSpPr>
          <p:cNvPr id="4" name="テキスト ボックス 3">
            <a:extLst>
              <a:ext uri="{FF2B5EF4-FFF2-40B4-BE49-F238E27FC236}">
                <a16:creationId xmlns:a16="http://schemas.microsoft.com/office/drawing/2014/main" id="{E067955D-A582-49A2-BF58-9997AF980ED9}"/>
              </a:ext>
            </a:extLst>
          </p:cNvPr>
          <p:cNvSpPr txBox="1"/>
          <p:nvPr/>
        </p:nvSpPr>
        <p:spPr>
          <a:xfrm>
            <a:off x="523875" y="280272"/>
            <a:ext cx="11495455" cy="203132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定義：収益率が変動する場合の平均値（期待値）、すなわち各々の収益率にその発生確率をかけ合わせたもの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（例）　ある株式に投資するケースで収益率（利回り）が以下のように予想される場合</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収益率が２％になる確率が６０％</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６％　　　　　　３０％</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８％　　　　　　１０％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p:txBody>
      </p:sp>
      <p:sp>
        <p:nvSpPr>
          <p:cNvPr id="5" name="右中かっこ 4">
            <a:extLst>
              <a:ext uri="{FF2B5EF4-FFF2-40B4-BE49-F238E27FC236}">
                <a16:creationId xmlns:a16="http://schemas.microsoft.com/office/drawing/2014/main" id="{9BC76A30-B0F4-4459-84A5-922DBC33453D}"/>
              </a:ext>
            </a:extLst>
          </p:cNvPr>
          <p:cNvSpPr/>
          <p:nvPr/>
        </p:nvSpPr>
        <p:spPr>
          <a:xfrm>
            <a:off x="5391151" y="1165919"/>
            <a:ext cx="207644" cy="609600"/>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6" name="テキスト ボックス 5">
            <a:extLst>
              <a:ext uri="{FF2B5EF4-FFF2-40B4-BE49-F238E27FC236}">
                <a16:creationId xmlns:a16="http://schemas.microsoft.com/office/drawing/2014/main" id="{033B7A15-CF7A-4706-99C2-8F6635962EFB}"/>
              </a:ext>
            </a:extLst>
          </p:cNvPr>
          <p:cNvSpPr txBox="1"/>
          <p:nvPr/>
        </p:nvSpPr>
        <p:spPr>
          <a:xfrm>
            <a:off x="5761576" y="1270694"/>
            <a:ext cx="5820824"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６０％＋６％</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３０％＋８％</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１０％＝３．８％</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9" name="テキスト ボックス 8">
            <a:extLst>
              <a:ext uri="{FF2B5EF4-FFF2-40B4-BE49-F238E27FC236}">
                <a16:creationId xmlns:a16="http://schemas.microsoft.com/office/drawing/2014/main" id="{76784349-A56B-4BB6-9ACE-0A87299FA04E}"/>
              </a:ext>
            </a:extLst>
          </p:cNvPr>
          <p:cNvSpPr txBox="1"/>
          <p:nvPr/>
        </p:nvSpPr>
        <p:spPr>
          <a:xfrm>
            <a:off x="568325" y="2012852"/>
            <a:ext cx="11495455"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以下では、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社への投資事例でリスクとリターンの関係を考察する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前提：好況、不況でキャッシュフロー（</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）が変化する、好況、不況の発生確率は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％ずつ、株式投資を前提</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graphicFrame>
        <p:nvGraphicFramePr>
          <p:cNvPr id="11" name="表 11">
            <a:extLst>
              <a:ext uri="{FF2B5EF4-FFF2-40B4-BE49-F238E27FC236}">
                <a16:creationId xmlns:a16="http://schemas.microsoft.com/office/drawing/2014/main" id="{6A801070-6BE0-4117-AF70-400E3070E686}"/>
              </a:ext>
            </a:extLst>
          </p:cNvPr>
          <p:cNvGraphicFramePr>
            <a:graphicFrameLocks noGrp="1"/>
          </p:cNvGraphicFramePr>
          <p:nvPr/>
        </p:nvGraphicFramePr>
        <p:xfrm>
          <a:off x="1318356" y="2981309"/>
          <a:ext cx="5938626" cy="3708400"/>
        </p:xfrm>
        <a:graphic>
          <a:graphicData uri="http://schemas.openxmlformats.org/drawingml/2006/table">
            <a:tbl>
              <a:tblPr firstRow="1" bandRow="1">
                <a:tableStyleId>{5C22544A-7EE6-4342-B048-85BDC9FD1C3A}</a:tableStyleId>
              </a:tblPr>
              <a:tblGrid>
                <a:gridCol w="2590906">
                  <a:extLst>
                    <a:ext uri="{9D8B030D-6E8A-4147-A177-3AD203B41FA5}">
                      <a16:colId xmlns:a16="http://schemas.microsoft.com/office/drawing/2014/main" val="399139602"/>
                    </a:ext>
                  </a:extLst>
                </a:gridCol>
                <a:gridCol w="1162050">
                  <a:extLst>
                    <a:ext uri="{9D8B030D-6E8A-4147-A177-3AD203B41FA5}">
                      <a16:colId xmlns:a16="http://schemas.microsoft.com/office/drawing/2014/main" val="198348527"/>
                    </a:ext>
                  </a:extLst>
                </a:gridCol>
                <a:gridCol w="1114425">
                  <a:extLst>
                    <a:ext uri="{9D8B030D-6E8A-4147-A177-3AD203B41FA5}">
                      <a16:colId xmlns:a16="http://schemas.microsoft.com/office/drawing/2014/main" val="1206270516"/>
                    </a:ext>
                  </a:extLst>
                </a:gridCol>
                <a:gridCol w="1071245">
                  <a:extLst>
                    <a:ext uri="{9D8B030D-6E8A-4147-A177-3AD203B41FA5}">
                      <a16:colId xmlns:a16="http://schemas.microsoft.com/office/drawing/2014/main" val="3046684561"/>
                    </a:ext>
                  </a:extLst>
                </a:gridCol>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A</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B</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C</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5569524"/>
                  </a:ext>
                </a:extLst>
              </a:tr>
              <a:tr h="370840">
                <a:tc>
                  <a:txBody>
                    <a:bodyPr/>
                    <a:lstStyle/>
                    <a:p>
                      <a:r>
                        <a:rPr kumimoji="1" lang="ja-JP" altLang="en-US" dirty="0">
                          <a:solidFill>
                            <a:schemeClr val="tx1"/>
                          </a:solidFill>
                        </a:rPr>
                        <a:t>投資額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4438470"/>
                  </a:ext>
                </a:extLst>
              </a:tr>
              <a:tr h="370840">
                <a:tc>
                  <a:txBody>
                    <a:bodyPr/>
                    <a:lstStyle/>
                    <a:p>
                      <a:r>
                        <a:rPr kumimoji="1" lang="ja-JP" altLang="en-US" dirty="0">
                          <a:solidFill>
                            <a:schemeClr val="tx1"/>
                          </a:solidFill>
                        </a:rPr>
                        <a:t>好況の場合の</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120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8182822"/>
                  </a:ext>
                </a:extLst>
              </a:tr>
              <a:tr h="370840">
                <a:tc>
                  <a:txBody>
                    <a:bodyPr/>
                    <a:lstStyle/>
                    <a:p>
                      <a:r>
                        <a:rPr kumimoji="1" lang="ja-JP" altLang="en-US" dirty="0">
                          <a:solidFill>
                            <a:schemeClr val="tx1"/>
                          </a:solidFill>
                        </a:rPr>
                        <a:t>好況の場合の収益率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20.0%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322927"/>
                  </a:ext>
                </a:extLst>
              </a:tr>
              <a:tr h="370840">
                <a:tc>
                  <a:txBody>
                    <a:bodyPr/>
                    <a:lstStyle/>
                    <a:p>
                      <a:r>
                        <a:rPr kumimoji="1" lang="ja-JP" altLang="en-US" dirty="0">
                          <a:solidFill>
                            <a:schemeClr val="tx1"/>
                          </a:solidFill>
                        </a:rPr>
                        <a:t>不況の場合の</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90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870300"/>
                  </a:ext>
                </a:extLst>
              </a:tr>
              <a:tr h="370840">
                <a:tc>
                  <a:txBody>
                    <a:bodyPr/>
                    <a:lstStyle/>
                    <a:p>
                      <a:r>
                        <a:rPr kumimoji="1" lang="ja-JP" altLang="en-US" dirty="0">
                          <a:solidFill>
                            <a:schemeClr val="tx1"/>
                          </a:solidFill>
                        </a:rPr>
                        <a:t>不況の場合の収益率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ja-JP" altLang="en-US" dirty="0">
                          <a:solidFill>
                            <a:schemeClr val="tx1"/>
                          </a:solidFill>
                        </a:rPr>
                        <a:t>▲</a:t>
                      </a: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9150115"/>
                  </a:ext>
                </a:extLst>
              </a:tr>
              <a:tr h="370840">
                <a:tc>
                  <a:txBody>
                    <a:bodyPr/>
                    <a:lstStyle/>
                    <a:p>
                      <a:r>
                        <a:rPr kumimoji="1" lang="ja-JP" altLang="en-US" dirty="0">
                          <a:solidFill>
                            <a:schemeClr val="tx1"/>
                          </a:solidFill>
                        </a:rPr>
                        <a:t>期待収益率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2760010"/>
                  </a:ext>
                </a:extLst>
              </a:tr>
              <a:tr h="370840">
                <a:tc>
                  <a:txBody>
                    <a:bodyPr/>
                    <a:lstStyle/>
                    <a:p>
                      <a:r>
                        <a:rPr kumimoji="1" lang="en-US" altLang="ja-JP" dirty="0">
                          <a:solidFill>
                            <a:schemeClr val="tx1"/>
                          </a:solidFill>
                        </a:rPr>
                        <a:t>CF</a:t>
                      </a:r>
                      <a:r>
                        <a:rPr kumimoji="1" lang="ja-JP" altLang="en-US" dirty="0">
                          <a:solidFill>
                            <a:schemeClr val="tx1"/>
                          </a:solidFill>
                        </a:rPr>
                        <a:t>の変動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30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149898"/>
                  </a:ext>
                </a:extLst>
              </a:tr>
              <a:tr h="370840">
                <a:tc>
                  <a:txBody>
                    <a:bodyPr/>
                    <a:lstStyle/>
                    <a:p>
                      <a:r>
                        <a:rPr kumimoji="1" lang="ja-JP" altLang="en-US" dirty="0">
                          <a:solidFill>
                            <a:schemeClr val="tx1"/>
                          </a:solidFill>
                        </a:rPr>
                        <a:t>収益率の変動幅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30.0%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691588"/>
                  </a:ext>
                </a:extLst>
              </a:tr>
              <a:tr h="370840">
                <a:tc>
                  <a:txBody>
                    <a:bodyPr/>
                    <a:lstStyle/>
                    <a:p>
                      <a:r>
                        <a:rPr kumimoji="1" lang="ja-JP" altLang="en-US" dirty="0">
                          <a:solidFill>
                            <a:schemeClr val="tx1"/>
                          </a:solidFill>
                        </a:rPr>
                        <a:t>リスクの大小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9223465"/>
                  </a:ext>
                </a:extLst>
              </a:tr>
            </a:tbl>
          </a:graphicData>
        </a:graphic>
      </p:graphicFrame>
      <p:sp>
        <p:nvSpPr>
          <p:cNvPr id="12" name="テキスト ボックス 11">
            <a:extLst>
              <a:ext uri="{FF2B5EF4-FFF2-40B4-BE49-F238E27FC236}">
                <a16:creationId xmlns:a16="http://schemas.microsoft.com/office/drawing/2014/main" id="{AF049F41-9BB6-487E-A75F-0324442D3A75}"/>
              </a:ext>
            </a:extLst>
          </p:cNvPr>
          <p:cNvSpPr txBox="1"/>
          <p:nvPr/>
        </p:nvSpPr>
        <p:spPr>
          <a:xfrm>
            <a:off x="7732543" y="2794597"/>
            <a:ext cx="3528530"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社の期待収益率</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p:txBody>
      </p:sp>
      <p:sp>
        <p:nvSpPr>
          <p:cNvPr id="13" name="テキスト ボックス 12">
            <a:extLst>
              <a:ext uri="{FF2B5EF4-FFF2-40B4-BE49-F238E27FC236}">
                <a16:creationId xmlns:a16="http://schemas.microsoft.com/office/drawing/2014/main" id="{CF5EC6CB-9A5A-46DC-8311-D22DE5A388A7}"/>
              </a:ext>
            </a:extLst>
          </p:cNvPr>
          <p:cNvSpPr txBox="1"/>
          <p:nvPr/>
        </p:nvSpPr>
        <p:spPr>
          <a:xfrm>
            <a:off x="7514459" y="4031353"/>
            <a:ext cx="4607352" cy="203132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・リスクの大きさは異なるが</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社とも</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期待収益率は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で同じ</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・投資家は期待収益率が同じであれば、</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リスクのない</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社を選ぶ</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社を投資家に選ばせるためには、</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期待収益率の上乗せが要求される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（ハイリスク・ハイリターンの原則）</a:t>
            </a:r>
          </a:p>
        </p:txBody>
      </p:sp>
      <p:sp>
        <p:nvSpPr>
          <p:cNvPr id="14" name="矢印: 下 13">
            <a:extLst>
              <a:ext uri="{FF2B5EF4-FFF2-40B4-BE49-F238E27FC236}">
                <a16:creationId xmlns:a16="http://schemas.microsoft.com/office/drawing/2014/main" id="{88B88020-DE84-4C39-A63F-C3E71DCDA9A5}"/>
              </a:ext>
            </a:extLst>
          </p:cNvPr>
          <p:cNvSpPr/>
          <p:nvPr/>
        </p:nvSpPr>
        <p:spPr>
          <a:xfrm>
            <a:off x="9325358" y="6078315"/>
            <a:ext cx="3429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5" name="テキスト ボックス 14">
            <a:extLst>
              <a:ext uri="{FF2B5EF4-FFF2-40B4-BE49-F238E27FC236}">
                <a16:creationId xmlns:a16="http://schemas.microsoft.com/office/drawing/2014/main" id="{5318B20A-CA32-4C3E-8035-0945AA7649B1}"/>
              </a:ext>
            </a:extLst>
          </p:cNvPr>
          <p:cNvSpPr txBox="1"/>
          <p:nvPr/>
        </p:nvSpPr>
        <p:spPr>
          <a:xfrm>
            <a:off x="8674128" y="6394005"/>
            <a:ext cx="203132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リスクプレミアム</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C36FF632-1B7F-4A86-98AE-D1DFF6F7137B}"/>
              </a:ext>
            </a:extLst>
          </p:cNvPr>
          <p:cNvSpPr txBox="1"/>
          <p:nvPr/>
        </p:nvSpPr>
        <p:spPr>
          <a:xfrm>
            <a:off x="748539" y="2609931"/>
            <a:ext cx="163057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基本ケース</a:t>
            </a:r>
          </a:p>
        </p:txBody>
      </p:sp>
      <p:sp>
        <p:nvSpPr>
          <p:cNvPr id="8" name="テキスト ボックス 7">
            <a:extLst>
              <a:ext uri="{FF2B5EF4-FFF2-40B4-BE49-F238E27FC236}">
                <a16:creationId xmlns:a16="http://schemas.microsoft.com/office/drawing/2014/main" id="{B0B3CEBA-B8A1-A0B9-6AD1-8A4E15F51CCB}"/>
              </a:ext>
            </a:extLst>
          </p:cNvPr>
          <p:cNvSpPr txBox="1"/>
          <p:nvPr/>
        </p:nvSpPr>
        <p:spPr>
          <a:xfrm>
            <a:off x="172670" y="1699770"/>
            <a:ext cx="2492990" cy="369332"/>
          </a:xfrm>
          <a:prstGeom prst="rect">
            <a:avLst/>
          </a:prstGeom>
          <a:noFill/>
        </p:spPr>
        <p:txBody>
          <a:bodyPr wrap="none" rtlCol="0">
            <a:spAutoFit/>
          </a:bodyPr>
          <a:lstStyle/>
          <a:p>
            <a:r>
              <a:rPr kumimoji="1" lang="ja-JP" altLang="en-US" dirty="0"/>
              <a:t>４．リスクプレミアム</a:t>
            </a:r>
          </a:p>
        </p:txBody>
      </p:sp>
    </p:spTree>
    <p:extLst>
      <p:ext uri="{BB962C8B-B14F-4D97-AF65-F5344CB8AC3E}">
        <p14:creationId xmlns:p14="http://schemas.microsoft.com/office/powerpoint/2010/main" val="129565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6A5D95-D534-45E2-A408-C4597D697AE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C3F5F92-7E6B-4A96-A0F8-4CF1215E0794}" type="slidenum">
              <a:rPr kumimoji="1" lang="ja-JP" altLang="en-US" sz="900" b="0" i="0" u="none" strike="noStrike" kern="1200" cap="none" spc="0" normalizeH="0" baseline="0" noProof="0" smtClean="0">
                <a:ln>
                  <a:noFill/>
                </a:ln>
                <a:solidFill>
                  <a:srgbClr val="90C226"/>
                </a:solidFill>
                <a:effectLst/>
                <a:uLnTx/>
                <a:uFillTx/>
                <a:latin typeface="Trebuchet MS" panose="020B0603020202020204"/>
                <a:ea typeface="メイリオ" panose="020B060403050404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900" b="0" i="0" u="none" strike="noStrike" kern="1200" cap="none" spc="0" normalizeH="0" baseline="0" noProof="0">
              <a:ln>
                <a:noFill/>
              </a:ln>
              <a:solidFill>
                <a:srgbClr val="90C226"/>
              </a:solidFill>
              <a:effectLst/>
              <a:uLnTx/>
              <a:uFillTx/>
              <a:latin typeface="Trebuchet MS" panose="020B0603020202020204"/>
              <a:ea typeface="メイリオ" panose="020B0604030504040204" pitchFamily="50" charset="-128"/>
              <a:cs typeface="+mn-cs"/>
            </a:endParaRPr>
          </a:p>
        </p:txBody>
      </p:sp>
      <p:sp>
        <p:nvSpPr>
          <p:cNvPr id="4" name="テキスト ボックス 3">
            <a:extLst>
              <a:ext uri="{FF2B5EF4-FFF2-40B4-BE49-F238E27FC236}">
                <a16:creationId xmlns:a16="http://schemas.microsoft.com/office/drawing/2014/main" id="{F6E18F13-5E7E-40D5-8ED4-0C47D027EC71}"/>
              </a:ext>
            </a:extLst>
          </p:cNvPr>
          <p:cNvSpPr txBox="1"/>
          <p:nvPr/>
        </p:nvSpPr>
        <p:spPr>
          <a:xfrm>
            <a:off x="333375" y="503906"/>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１．分散</a:t>
            </a:r>
          </a:p>
        </p:txBody>
      </p:sp>
      <p:sp>
        <p:nvSpPr>
          <p:cNvPr id="5" name="テキスト ボックス 4">
            <a:extLst>
              <a:ext uri="{FF2B5EF4-FFF2-40B4-BE49-F238E27FC236}">
                <a16:creationId xmlns:a16="http://schemas.microsoft.com/office/drawing/2014/main" id="{541F5022-4654-4A2A-8030-32298994DD6E}"/>
              </a:ext>
            </a:extLst>
          </p:cNvPr>
          <p:cNvSpPr txBox="1"/>
          <p:nvPr/>
        </p:nvSpPr>
        <p:spPr>
          <a:xfrm>
            <a:off x="568641" y="837972"/>
            <a:ext cx="987962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定義：</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データの平均値とそれぞれのデータの差</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を二乗したものの合計をデータ数で割ったもの</a:t>
            </a:r>
          </a:p>
        </p:txBody>
      </p:sp>
      <p:sp>
        <p:nvSpPr>
          <p:cNvPr id="6" name="テキスト ボックス 5">
            <a:extLst>
              <a:ext uri="{FF2B5EF4-FFF2-40B4-BE49-F238E27FC236}">
                <a16:creationId xmlns:a16="http://schemas.microsoft.com/office/drawing/2014/main" id="{4DE0FCD1-5600-4DF6-AEB9-0A5494E14511}"/>
              </a:ext>
            </a:extLst>
          </p:cNvPr>
          <p:cNvSpPr txBox="1"/>
          <p:nvPr/>
        </p:nvSpPr>
        <p:spPr>
          <a:xfrm>
            <a:off x="3162300" y="1081399"/>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7" name="テキスト ボックス 6">
            <a:extLst>
              <a:ext uri="{FF2B5EF4-FFF2-40B4-BE49-F238E27FC236}">
                <a16:creationId xmlns:a16="http://schemas.microsoft.com/office/drawing/2014/main" id="{D1501D1A-50BC-4BAD-B9EA-DF322A30656F}"/>
              </a:ext>
            </a:extLst>
          </p:cNvPr>
          <p:cNvSpPr txBox="1"/>
          <p:nvPr/>
        </p:nvSpPr>
        <p:spPr>
          <a:xfrm>
            <a:off x="2889334" y="1371600"/>
            <a:ext cx="133882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偏差という</a:t>
            </a:r>
          </a:p>
        </p:txBody>
      </p:sp>
      <p:sp>
        <p:nvSpPr>
          <p:cNvPr id="8" name="テキスト ボックス 7">
            <a:extLst>
              <a:ext uri="{FF2B5EF4-FFF2-40B4-BE49-F238E27FC236}">
                <a16:creationId xmlns:a16="http://schemas.microsoft.com/office/drawing/2014/main" id="{07CAD507-4A83-44C4-9B7A-7A2176FDBF1D}"/>
              </a:ext>
            </a:extLst>
          </p:cNvPr>
          <p:cNvSpPr txBox="1"/>
          <p:nvPr/>
        </p:nvSpPr>
        <p:spPr>
          <a:xfrm>
            <a:off x="717459" y="2262514"/>
            <a:ext cx="4923143"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例：　データが１％、３％、８％の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つの場合</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p:txBody>
      </p:sp>
      <p:cxnSp>
        <p:nvCxnSpPr>
          <p:cNvPr id="10" name="直線コネクタ 9">
            <a:extLst>
              <a:ext uri="{FF2B5EF4-FFF2-40B4-BE49-F238E27FC236}">
                <a16:creationId xmlns:a16="http://schemas.microsoft.com/office/drawing/2014/main" id="{DD5F3739-9B7C-45DC-9EB2-3403669520AD}"/>
              </a:ext>
            </a:extLst>
          </p:cNvPr>
          <p:cNvCxnSpPr>
            <a:cxnSpLocks/>
          </p:cNvCxnSpPr>
          <p:nvPr/>
        </p:nvCxnSpPr>
        <p:spPr>
          <a:xfrm flipV="1">
            <a:off x="2247900" y="3057525"/>
            <a:ext cx="7715250" cy="381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FA242194-4D08-4458-99EF-3A4DBEFF5BE3}"/>
              </a:ext>
            </a:extLst>
          </p:cNvPr>
          <p:cNvCxnSpPr/>
          <p:nvPr/>
        </p:nvCxnSpPr>
        <p:spPr>
          <a:xfrm>
            <a:off x="2657475" y="309562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512C64E-22BE-40CC-8544-338DFF8C8448}"/>
              </a:ext>
            </a:extLst>
          </p:cNvPr>
          <p:cNvCxnSpPr/>
          <p:nvPr/>
        </p:nvCxnSpPr>
        <p:spPr>
          <a:xfrm>
            <a:off x="3370049" y="309562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45B6721B-495D-4C55-982A-D0EB2AE92BE6}"/>
              </a:ext>
            </a:extLst>
          </p:cNvPr>
          <p:cNvCxnSpPr/>
          <p:nvPr/>
        </p:nvCxnSpPr>
        <p:spPr>
          <a:xfrm>
            <a:off x="4112999" y="309562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DA9951F4-46AF-44B2-AB8A-E864C7BF3AA8}"/>
              </a:ext>
            </a:extLst>
          </p:cNvPr>
          <p:cNvCxnSpPr/>
          <p:nvPr/>
        </p:nvCxnSpPr>
        <p:spPr>
          <a:xfrm>
            <a:off x="4913099" y="309562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2CA8D02A-4054-42D4-9D66-A07FC2EBC6EA}"/>
              </a:ext>
            </a:extLst>
          </p:cNvPr>
          <p:cNvCxnSpPr/>
          <p:nvPr/>
        </p:nvCxnSpPr>
        <p:spPr>
          <a:xfrm>
            <a:off x="5769067" y="3105150"/>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3FB130A4-9F29-4E6E-8374-916B56F532A9}"/>
              </a:ext>
            </a:extLst>
          </p:cNvPr>
          <p:cNvCxnSpPr/>
          <p:nvPr/>
        </p:nvCxnSpPr>
        <p:spPr>
          <a:xfrm>
            <a:off x="6551399" y="3105150"/>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C21125BE-77E5-4067-A0A7-1E7929804907}"/>
              </a:ext>
            </a:extLst>
          </p:cNvPr>
          <p:cNvCxnSpPr/>
          <p:nvPr/>
        </p:nvCxnSpPr>
        <p:spPr>
          <a:xfrm>
            <a:off x="7322924" y="3105150"/>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85E8A90C-8D2F-45CB-B40C-BE1E3D93BEB9}"/>
              </a:ext>
            </a:extLst>
          </p:cNvPr>
          <p:cNvCxnSpPr/>
          <p:nvPr/>
        </p:nvCxnSpPr>
        <p:spPr>
          <a:xfrm>
            <a:off x="8046824" y="3095625"/>
            <a:ext cx="0" cy="190500"/>
          </a:xfrm>
          <a:prstGeom prst="line">
            <a:avLst/>
          </a:prstGeom>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BE850599-6D55-44A2-8BED-A5FCA6715FA3}"/>
              </a:ext>
            </a:extLst>
          </p:cNvPr>
          <p:cNvSpPr txBox="1"/>
          <p:nvPr/>
        </p:nvSpPr>
        <p:spPr>
          <a:xfrm>
            <a:off x="2449726" y="3358634"/>
            <a:ext cx="41549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a:t>
            </a:r>
          </a:p>
        </p:txBody>
      </p:sp>
      <p:sp>
        <p:nvSpPr>
          <p:cNvPr id="26" name="テキスト ボックス 25">
            <a:extLst>
              <a:ext uri="{FF2B5EF4-FFF2-40B4-BE49-F238E27FC236}">
                <a16:creationId xmlns:a16="http://schemas.microsoft.com/office/drawing/2014/main" id="{09F403F0-1AB1-489F-A314-1F5844B45CF2}"/>
              </a:ext>
            </a:extLst>
          </p:cNvPr>
          <p:cNvSpPr txBox="1"/>
          <p:nvPr/>
        </p:nvSpPr>
        <p:spPr>
          <a:xfrm>
            <a:off x="3905250" y="3364469"/>
            <a:ext cx="415498" cy="369332"/>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a:t>
            </a:r>
          </a:p>
        </p:txBody>
      </p:sp>
      <p:sp>
        <p:nvSpPr>
          <p:cNvPr id="27" name="テキスト ボックス 26">
            <a:extLst>
              <a:ext uri="{FF2B5EF4-FFF2-40B4-BE49-F238E27FC236}">
                <a16:creationId xmlns:a16="http://schemas.microsoft.com/office/drawing/2014/main" id="{FFD1A62F-2A77-4986-98E6-D5F1E71D7BA0}"/>
              </a:ext>
            </a:extLst>
          </p:cNvPr>
          <p:cNvSpPr txBox="1"/>
          <p:nvPr/>
        </p:nvSpPr>
        <p:spPr>
          <a:xfrm>
            <a:off x="4705350" y="3393044"/>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４</a:t>
            </a:r>
          </a:p>
        </p:txBody>
      </p:sp>
      <p:sp>
        <p:nvSpPr>
          <p:cNvPr id="28" name="楕円 27">
            <a:extLst>
              <a:ext uri="{FF2B5EF4-FFF2-40B4-BE49-F238E27FC236}">
                <a16:creationId xmlns:a16="http://schemas.microsoft.com/office/drawing/2014/main" id="{03E2553A-F15D-4FB8-B7B2-839B84319EAB}"/>
              </a:ext>
            </a:extLst>
          </p:cNvPr>
          <p:cNvSpPr/>
          <p:nvPr/>
        </p:nvSpPr>
        <p:spPr>
          <a:xfrm>
            <a:off x="4598774" y="3393044"/>
            <a:ext cx="628650" cy="3693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29" name="テキスト ボックス 28">
            <a:extLst>
              <a:ext uri="{FF2B5EF4-FFF2-40B4-BE49-F238E27FC236}">
                <a16:creationId xmlns:a16="http://schemas.microsoft.com/office/drawing/2014/main" id="{C4AE1523-219E-4AA6-9217-0DFDA9DB1178}"/>
              </a:ext>
            </a:extLst>
          </p:cNvPr>
          <p:cNvSpPr txBox="1"/>
          <p:nvPr/>
        </p:nvSpPr>
        <p:spPr>
          <a:xfrm>
            <a:off x="4598774" y="3890518"/>
            <a:ext cx="24016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平均（１＋３＋８）</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a:t>
            </a:r>
          </a:p>
        </p:txBody>
      </p:sp>
      <p:sp>
        <p:nvSpPr>
          <p:cNvPr id="30" name="テキスト ボックス 29">
            <a:extLst>
              <a:ext uri="{FF2B5EF4-FFF2-40B4-BE49-F238E27FC236}">
                <a16:creationId xmlns:a16="http://schemas.microsoft.com/office/drawing/2014/main" id="{58A89693-1C67-400C-BB0D-54711E2A4C1B}"/>
              </a:ext>
            </a:extLst>
          </p:cNvPr>
          <p:cNvSpPr txBox="1"/>
          <p:nvPr/>
        </p:nvSpPr>
        <p:spPr>
          <a:xfrm>
            <a:off x="7839075" y="3429000"/>
            <a:ext cx="415498"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８</a:t>
            </a:r>
          </a:p>
        </p:txBody>
      </p:sp>
      <p:cxnSp>
        <p:nvCxnSpPr>
          <p:cNvPr id="32" name="直線矢印コネクタ 31">
            <a:extLst>
              <a:ext uri="{FF2B5EF4-FFF2-40B4-BE49-F238E27FC236}">
                <a16:creationId xmlns:a16="http://schemas.microsoft.com/office/drawing/2014/main" id="{F0DF4B33-F7BE-4134-9137-226A802585E7}"/>
              </a:ext>
            </a:extLst>
          </p:cNvPr>
          <p:cNvCxnSpPr/>
          <p:nvPr/>
        </p:nvCxnSpPr>
        <p:spPr>
          <a:xfrm flipH="1">
            <a:off x="2657475" y="3219450"/>
            <a:ext cx="21889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7C0939C-772F-4BE6-ABB6-15E754866F1D}"/>
              </a:ext>
            </a:extLst>
          </p:cNvPr>
          <p:cNvCxnSpPr/>
          <p:nvPr/>
        </p:nvCxnSpPr>
        <p:spPr>
          <a:xfrm flipH="1">
            <a:off x="4092148" y="2895005"/>
            <a:ext cx="800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4F98212F-4A21-4150-B90B-DAFBA460F250}"/>
              </a:ext>
            </a:extLst>
          </p:cNvPr>
          <p:cNvSpPr txBox="1"/>
          <p:nvPr/>
        </p:nvSpPr>
        <p:spPr>
          <a:xfrm>
            <a:off x="2449726" y="2809280"/>
            <a:ext cx="6463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a:t>
            </a:r>
          </a:p>
        </p:txBody>
      </p:sp>
      <p:sp>
        <p:nvSpPr>
          <p:cNvPr id="36" name="テキスト ボックス 35">
            <a:extLst>
              <a:ext uri="{FF2B5EF4-FFF2-40B4-BE49-F238E27FC236}">
                <a16:creationId xmlns:a16="http://schemas.microsoft.com/office/drawing/2014/main" id="{377A96C5-2801-4A46-BEDB-00564241B583}"/>
              </a:ext>
            </a:extLst>
          </p:cNvPr>
          <p:cNvSpPr txBox="1"/>
          <p:nvPr/>
        </p:nvSpPr>
        <p:spPr>
          <a:xfrm>
            <a:off x="4228162" y="2582526"/>
            <a:ext cx="6463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a:t>
            </a:r>
          </a:p>
        </p:txBody>
      </p:sp>
      <p:cxnSp>
        <p:nvCxnSpPr>
          <p:cNvPr id="38" name="直線矢印コネクタ 37">
            <a:extLst>
              <a:ext uri="{FF2B5EF4-FFF2-40B4-BE49-F238E27FC236}">
                <a16:creationId xmlns:a16="http://schemas.microsoft.com/office/drawing/2014/main" id="{3BD7637F-CAE5-4A31-BF1F-C04B7EF4765E}"/>
              </a:ext>
            </a:extLst>
          </p:cNvPr>
          <p:cNvCxnSpPr>
            <a:cxnSpLocks/>
          </p:cNvCxnSpPr>
          <p:nvPr/>
        </p:nvCxnSpPr>
        <p:spPr>
          <a:xfrm flipV="1">
            <a:off x="4913099" y="2973399"/>
            <a:ext cx="3133725" cy="9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679D94FB-8336-4204-B2A0-2DBEA128932D}"/>
              </a:ext>
            </a:extLst>
          </p:cNvPr>
          <p:cNvSpPr txBox="1"/>
          <p:nvPr/>
        </p:nvSpPr>
        <p:spPr>
          <a:xfrm>
            <a:off x="6444910" y="2624614"/>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４</a:t>
            </a:r>
          </a:p>
        </p:txBody>
      </p:sp>
      <p:sp>
        <p:nvSpPr>
          <p:cNvPr id="42" name="テキスト ボックス 41">
            <a:extLst>
              <a:ext uri="{FF2B5EF4-FFF2-40B4-BE49-F238E27FC236}">
                <a16:creationId xmlns:a16="http://schemas.microsoft.com/office/drawing/2014/main" id="{A917DE66-DFCE-4E8D-8DFB-FAD0F0C52078}"/>
              </a:ext>
            </a:extLst>
          </p:cNvPr>
          <p:cNvSpPr txBox="1"/>
          <p:nvPr/>
        </p:nvSpPr>
        <p:spPr>
          <a:xfrm>
            <a:off x="1441371" y="4229072"/>
            <a:ext cx="7109639"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・平均４からの偏差はそれぞれ、</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1-4=-3,3-4=-1,8-4=4</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・偏差は正負の両方をとることがあり、単純に足すと０になる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・したがって、偏差を二乗したものを合計し、データ数３で割る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分散＝</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(9+1+16)÷3=8.67</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2781396D-24D8-4E52-AA26-0F3C8CA64ACE}"/>
              </a:ext>
            </a:extLst>
          </p:cNvPr>
          <p:cNvSpPr txBox="1"/>
          <p:nvPr/>
        </p:nvSpPr>
        <p:spPr>
          <a:xfrm>
            <a:off x="733425" y="5429401"/>
            <a:ext cx="1107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定義式：</a:t>
            </a:r>
          </a:p>
        </p:txBody>
      </p:sp>
      <p:sp>
        <p:nvSpPr>
          <p:cNvPr id="9" name="テキスト ボックス 8">
            <a:extLst>
              <a:ext uri="{FF2B5EF4-FFF2-40B4-BE49-F238E27FC236}">
                <a16:creationId xmlns:a16="http://schemas.microsoft.com/office/drawing/2014/main" id="{6BC1ED0F-822D-428A-AACC-6E02DF7E81CB}"/>
              </a:ext>
            </a:extLst>
          </p:cNvPr>
          <p:cNvSpPr txBox="1"/>
          <p:nvPr/>
        </p:nvSpPr>
        <p:spPr>
          <a:xfrm>
            <a:off x="2037739" y="5446752"/>
            <a:ext cx="8188460"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変量ｘについてのデータの値が、ｎ個の値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₁、</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₂、</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₃・・・ｘ</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n</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であるとき</a:t>
            </a:r>
            <a:endPar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平均値を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、分散（</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Variance)</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V</a:t>
            </a:r>
            <a:r>
              <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ｘ</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とすると</a:t>
            </a:r>
          </a:p>
        </p:txBody>
      </p:sp>
      <p:cxnSp>
        <p:nvCxnSpPr>
          <p:cNvPr id="18" name="直線コネクタ 17">
            <a:extLst>
              <a:ext uri="{FF2B5EF4-FFF2-40B4-BE49-F238E27FC236}">
                <a16:creationId xmlns:a16="http://schemas.microsoft.com/office/drawing/2014/main" id="{6676E383-102E-420B-AE6B-D006D7BEF3CB}"/>
              </a:ext>
            </a:extLst>
          </p:cNvPr>
          <p:cNvCxnSpPr>
            <a:cxnSpLocks/>
          </p:cNvCxnSpPr>
          <p:nvPr/>
        </p:nvCxnSpPr>
        <p:spPr>
          <a:xfrm>
            <a:off x="9366368" y="181927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420C75F-8878-4510-A67D-C7C4140DC7B5}"/>
              </a:ext>
            </a:extLst>
          </p:cNvPr>
          <p:cNvSpPr txBox="1"/>
          <p:nvPr/>
        </p:nvSpPr>
        <p:spPr>
          <a:xfrm>
            <a:off x="2118889" y="6238088"/>
            <a:ext cx="77457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Ｖ</a:t>
            </a:r>
            <a:r>
              <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ｘ＝</a:t>
            </a:r>
            <a:endPar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3" name="テキスト ボックス 32">
            <a:extLst>
              <a:ext uri="{FF2B5EF4-FFF2-40B4-BE49-F238E27FC236}">
                <a16:creationId xmlns:a16="http://schemas.microsoft.com/office/drawing/2014/main" id="{C19D09DB-D680-4D78-9757-3CCA1C0717C0}"/>
              </a:ext>
            </a:extLst>
          </p:cNvPr>
          <p:cNvSpPr txBox="1"/>
          <p:nvPr/>
        </p:nvSpPr>
        <p:spPr>
          <a:xfrm>
            <a:off x="3053481" y="6519548"/>
            <a:ext cx="59503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ｋ</a:t>
            </a:r>
            <a:r>
              <a:rPr kumimoji="1" lang="ja-JP" altLang="en-US" sz="10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a:t>
            </a:r>
          </a:p>
        </p:txBody>
      </p:sp>
      <p:sp>
        <p:nvSpPr>
          <p:cNvPr id="37" name="テキスト ボックス 36">
            <a:extLst>
              <a:ext uri="{FF2B5EF4-FFF2-40B4-BE49-F238E27FC236}">
                <a16:creationId xmlns:a16="http://schemas.microsoft.com/office/drawing/2014/main" id="{15B5CB60-CCD3-4936-A4AC-6E678D9BC781}"/>
              </a:ext>
            </a:extLst>
          </p:cNvPr>
          <p:cNvSpPr txBox="1"/>
          <p:nvPr/>
        </p:nvSpPr>
        <p:spPr>
          <a:xfrm>
            <a:off x="3166103" y="6041886"/>
            <a:ext cx="96482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ｎ</a:t>
            </a:r>
          </a:p>
        </p:txBody>
      </p:sp>
      <p:sp>
        <p:nvSpPr>
          <p:cNvPr id="31" name="テキスト ボックス 30">
            <a:extLst>
              <a:ext uri="{FF2B5EF4-FFF2-40B4-BE49-F238E27FC236}">
                <a16:creationId xmlns:a16="http://schemas.microsoft.com/office/drawing/2014/main" id="{4AA88D22-0FD3-4A3A-92D4-5C58A8C935F1}"/>
              </a:ext>
            </a:extLst>
          </p:cNvPr>
          <p:cNvSpPr txBox="1"/>
          <p:nvPr/>
        </p:nvSpPr>
        <p:spPr>
          <a:xfrm>
            <a:off x="3061332" y="6126829"/>
            <a:ext cx="88616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Yu Gothic UI" panose="020B0500000000000000" pitchFamily="50" charset="-128"/>
                <a:ea typeface="Yu Gothic UI" panose="020B05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45" name="テキスト ボックス 44">
            <a:extLst>
              <a:ext uri="{FF2B5EF4-FFF2-40B4-BE49-F238E27FC236}">
                <a16:creationId xmlns:a16="http://schemas.microsoft.com/office/drawing/2014/main" id="{7CC99FD6-9689-4E8C-8617-FDA19135C5CF}"/>
              </a:ext>
            </a:extLst>
          </p:cNvPr>
          <p:cNvSpPr txBox="1"/>
          <p:nvPr/>
        </p:nvSpPr>
        <p:spPr>
          <a:xfrm>
            <a:off x="2801198" y="6115856"/>
            <a:ext cx="415498"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a:t>
            </a:r>
            <a:endPar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ｎ</a:t>
            </a:r>
          </a:p>
        </p:txBody>
      </p:sp>
      <p:sp>
        <p:nvSpPr>
          <p:cNvPr id="46" name="テキスト ボックス 45">
            <a:extLst>
              <a:ext uri="{FF2B5EF4-FFF2-40B4-BE49-F238E27FC236}">
                <a16:creationId xmlns:a16="http://schemas.microsoft.com/office/drawing/2014/main" id="{F360095D-8979-4F2C-9E53-3FBAFDED6315}"/>
              </a:ext>
            </a:extLst>
          </p:cNvPr>
          <p:cNvSpPr txBox="1"/>
          <p:nvPr/>
        </p:nvSpPr>
        <p:spPr>
          <a:xfrm>
            <a:off x="3384568" y="6270358"/>
            <a:ext cx="127470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k</a:t>
            </a:r>
            <a:r>
              <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ー</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11" name="テキスト ボックス 10">
            <a:extLst>
              <a:ext uri="{FF2B5EF4-FFF2-40B4-BE49-F238E27FC236}">
                <a16:creationId xmlns:a16="http://schemas.microsoft.com/office/drawing/2014/main" id="{F4AC3236-8237-2542-C652-A24480F5A9F5}"/>
              </a:ext>
            </a:extLst>
          </p:cNvPr>
          <p:cNvSpPr txBox="1"/>
          <p:nvPr/>
        </p:nvSpPr>
        <p:spPr>
          <a:xfrm>
            <a:off x="93134" y="0"/>
            <a:ext cx="2954655" cy="461665"/>
          </a:xfrm>
          <a:prstGeom prst="rect">
            <a:avLst/>
          </a:prstGeom>
          <a:noFill/>
        </p:spPr>
        <p:txBody>
          <a:bodyPr wrap="none" rtlCol="0">
            <a:spAutoFit/>
          </a:bodyPr>
          <a:lstStyle/>
          <a:p>
            <a:r>
              <a:rPr kumimoji="1" lang="en-US" altLang="ja-JP" sz="2400" dirty="0"/>
              <a:t>Ⅱ</a:t>
            </a:r>
            <a:r>
              <a:rPr kumimoji="1" lang="ja-JP" altLang="en-US" sz="2400" dirty="0"/>
              <a:t>　リスクの定量化</a:t>
            </a:r>
          </a:p>
        </p:txBody>
      </p:sp>
      <p:sp>
        <p:nvSpPr>
          <p:cNvPr id="17" name="テキスト ボックス 16">
            <a:extLst>
              <a:ext uri="{FF2B5EF4-FFF2-40B4-BE49-F238E27FC236}">
                <a16:creationId xmlns:a16="http://schemas.microsoft.com/office/drawing/2014/main" id="{8C75727E-D1D2-7C5A-B6AE-1CD632DC49AA}"/>
              </a:ext>
            </a:extLst>
          </p:cNvPr>
          <p:cNvSpPr txBox="1"/>
          <p:nvPr/>
        </p:nvSpPr>
        <p:spPr>
          <a:xfrm>
            <a:off x="1247858" y="1704235"/>
            <a:ext cx="4801314" cy="369332"/>
          </a:xfrm>
          <a:prstGeom prst="rect">
            <a:avLst/>
          </a:prstGeom>
          <a:noFill/>
        </p:spPr>
        <p:txBody>
          <a:bodyPr wrap="none" rtlCol="0">
            <a:spAutoFit/>
          </a:bodyPr>
          <a:lstStyle/>
          <a:p>
            <a:r>
              <a:rPr kumimoji="1" lang="ja-JP" altLang="en-US" dirty="0"/>
              <a:t>したがって、偏差の二乗の平均値ということ</a:t>
            </a:r>
          </a:p>
        </p:txBody>
      </p:sp>
    </p:spTree>
    <p:extLst>
      <p:ext uri="{BB962C8B-B14F-4D97-AF65-F5344CB8AC3E}">
        <p14:creationId xmlns:p14="http://schemas.microsoft.com/office/powerpoint/2010/main" val="382234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3D13C29-7EEC-435A-8587-1F724C5F5B1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C3F5F92-7E6B-4A96-A0F8-4CF1215E0794}" type="slidenum">
              <a:rPr kumimoji="1" lang="ja-JP" altLang="en-US" sz="900" b="0" i="0" u="none" strike="noStrike" kern="1200" cap="none" spc="0" normalizeH="0" baseline="0" noProof="0" smtClean="0">
                <a:ln>
                  <a:noFill/>
                </a:ln>
                <a:solidFill>
                  <a:srgbClr val="90C226"/>
                </a:solidFill>
                <a:effectLst/>
                <a:uLnTx/>
                <a:uFillTx/>
                <a:latin typeface="Trebuchet MS" panose="020B0603020202020204"/>
                <a:ea typeface="メイリオ" panose="020B060403050404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900" b="0" i="0" u="none" strike="noStrike" kern="1200" cap="none" spc="0" normalizeH="0" baseline="0" noProof="0">
              <a:ln>
                <a:noFill/>
              </a:ln>
              <a:solidFill>
                <a:srgbClr val="90C226"/>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CA726A9F-0638-42D0-A1BC-D31F43524D50}"/>
              </a:ext>
            </a:extLst>
          </p:cNvPr>
          <p:cNvSpPr txBox="1"/>
          <p:nvPr/>
        </p:nvSpPr>
        <p:spPr>
          <a:xfrm>
            <a:off x="323850" y="104775"/>
            <a:ext cx="1569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２．標準偏差</a:t>
            </a:r>
          </a:p>
        </p:txBody>
      </p:sp>
      <p:sp>
        <p:nvSpPr>
          <p:cNvPr id="4" name="テキスト ボックス 3">
            <a:extLst>
              <a:ext uri="{FF2B5EF4-FFF2-40B4-BE49-F238E27FC236}">
                <a16:creationId xmlns:a16="http://schemas.microsoft.com/office/drawing/2014/main" id="{65B4C2C4-DB54-4D3B-A712-09684688C573}"/>
              </a:ext>
            </a:extLst>
          </p:cNvPr>
          <p:cNvSpPr txBox="1"/>
          <p:nvPr/>
        </p:nvSpPr>
        <p:spPr>
          <a:xfrm>
            <a:off x="695325" y="474107"/>
            <a:ext cx="10110460"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分散はデータのバラツキ具合を表すには好都合だが、データを二乗する操作が入ることにより、</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①値が大きくなる場合がある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②単位が（本来の単位）</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²</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になる　　といった問題が残る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そこで、分散の平方根を計算して、本来の単位に戻したものが</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標準偏差（</a:t>
            </a:r>
            <a:r>
              <a:rPr kumimoji="1" lang="en-US" altLang="ja-JP"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Standard Deviation)</a:t>
            </a:r>
            <a:endPar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5" name="テキスト ボックス 4">
            <a:extLst>
              <a:ext uri="{FF2B5EF4-FFF2-40B4-BE49-F238E27FC236}">
                <a16:creationId xmlns:a16="http://schemas.microsoft.com/office/drawing/2014/main" id="{DAAFB64E-A33A-4201-91D6-E476ADDCE770}"/>
              </a:ext>
            </a:extLst>
          </p:cNvPr>
          <p:cNvSpPr txBox="1"/>
          <p:nvPr/>
        </p:nvSpPr>
        <p:spPr>
          <a:xfrm>
            <a:off x="819150" y="1971675"/>
            <a:ext cx="285526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定義式：標準偏差（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σ</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grpSp>
        <p:nvGrpSpPr>
          <p:cNvPr id="13" name="グループ化 12">
            <a:extLst>
              <a:ext uri="{FF2B5EF4-FFF2-40B4-BE49-F238E27FC236}">
                <a16:creationId xmlns:a16="http://schemas.microsoft.com/office/drawing/2014/main" id="{08289CF3-1AE4-43C9-8CEE-062D5D37F6E6}"/>
              </a:ext>
            </a:extLst>
          </p:cNvPr>
          <p:cNvGrpSpPr/>
          <p:nvPr/>
        </p:nvGrpSpPr>
        <p:grpSpPr>
          <a:xfrm>
            <a:off x="3747392" y="2002869"/>
            <a:ext cx="767458" cy="369332"/>
            <a:chOff x="4171950" y="2076450"/>
            <a:chExt cx="704850" cy="514350"/>
          </a:xfrm>
        </p:grpSpPr>
        <p:cxnSp>
          <p:nvCxnSpPr>
            <p:cNvPr id="8" name="直線コネクタ 7">
              <a:extLst>
                <a:ext uri="{FF2B5EF4-FFF2-40B4-BE49-F238E27FC236}">
                  <a16:creationId xmlns:a16="http://schemas.microsoft.com/office/drawing/2014/main" id="{A54833D5-0475-4A6A-805F-322B43BE0816}"/>
                </a:ext>
              </a:extLst>
            </p:cNvPr>
            <p:cNvCxnSpPr/>
            <p:nvPr/>
          </p:nvCxnSpPr>
          <p:spPr>
            <a:xfrm>
              <a:off x="4171950" y="2341007"/>
              <a:ext cx="85725" cy="249793"/>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8EA9409-47BE-451E-AFD3-D99D7837E0B7}"/>
                </a:ext>
              </a:extLst>
            </p:cNvPr>
            <p:cNvCxnSpPr/>
            <p:nvPr/>
          </p:nvCxnSpPr>
          <p:spPr>
            <a:xfrm flipV="1">
              <a:off x="4257675" y="2076450"/>
              <a:ext cx="76200" cy="51435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487D6074-2A5F-4386-9AE2-08928648DB2F}"/>
                </a:ext>
              </a:extLst>
            </p:cNvPr>
            <p:cNvCxnSpPr/>
            <p:nvPr/>
          </p:nvCxnSpPr>
          <p:spPr>
            <a:xfrm>
              <a:off x="4333875" y="2076450"/>
              <a:ext cx="542925"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4" name="テキスト ボックス 13">
            <a:extLst>
              <a:ext uri="{FF2B5EF4-FFF2-40B4-BE49-F238E27FC236}">
                <a16:creationId xmlns:a16="http://schemas.microsoft.com/office/drawing/2014/main" id="{159129C3-E2F7-4784-9205-677F40901709}"/>
              </a:ext>
            </a:extLst>
          </p:cNvPr>
          <p:cNvSpPr txBox="1"/>
          <p:nvPr/>
        </p:nvSpPr>
        <p:spPr>
          <a:xfrm>
            <a:off x="3833117" y="2039365"/>
            <a:ext cx="14342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分散</a:t>
            </a:r>
            <a:endParaRPr kumimoji="1" lang="ja-JP" altLang="en-US"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16" name="テキスト ボックス 15">
            <a:extLst>
              <a:ext uri="{FF2B5EF4-FFF2-40B4-BE49-F238E27FC236}">
                <a16:creationId xmlns:a16="http://schemas.microsoft.com/office/drawing/2014/main" id="{51A27252-FC38-4802-B84A-D8EABD6C7C75}"/>
              </a:ext>
            </a:extLst>
          </p:cNvPr>
          <p:cNvSpPr txBox="1"/>
          <p:nvPr/>
        </p:nvSpPr>
        <p:spPr>
          <a:xfrm>
            <a:off x="4665913" y="2002869"/>
            <a:ext cx="41549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p>
        </p:txBody>
      </p:sp>
      <p:grpSp>
        <p:nvGrpSpPr>
          <p:cNvPr id="28" name="グループ化 27">
            <a:extLst>
              <a:ext uri="{FF2B5EF4-FFF2-40B4-BE49-F238E27FC236}">
                <a16:creationId xmlns:a16="http://schemas.microsoft.com/office/drawing/2014/main" id="{E995D63C-2367-4E48-AFC4-F2FC047767EA}"/>
              </a:ext>
            </a:extLst>
          </p:cNvPr>
          <p:cNvGrpSpPr/>
          <p:nvPr/>
        </p:nvGrpSpPr>
        <p:grpSpPr>
          <a:xfrm>
            <a:off x="4985465" y="1774476"/>
            <a:ext cx="2590800" cy="826117"/>
            <a:chOff x="6238875" y="1700837"/>
            <a:chExt cx="2590800" cy="826117"/>
          </a:xfrm>
        </p:grpSpPr>
        <p:cxnSp>
          <p:nvCxnSpPr>
            <p:cNvPr id="22" name="直線コネクタ 21">
              <a:extLst>
                <a:ext uri="{FF2B5EF4-FFF2-40B4-BE49-F238E27FC236}">
                  <a16:creationId xmlns:a16="http://schemas.microsoft.com/office/drawing/2014/main" id="{3B7AC2B0-C082-43A3-9DE0-A56EBF8C854F}"/>
                </a:ext>
              </a:extLst>
            </p:cNvPr>
            <p:cNvCxnSpPr/>
            <p:nvPr/>
          </p:nvCxnSpPr>
          <p:spPr>
            <a:xfrm>
              <a:off x="6238875" y="2282518"/>
              <a:ext cx="190500" cy="244436"/>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25437CD4-FAAB-4A2A-BFF1-FE1985905B7B}"/>
                </a:ext>
              </a:extLst>
            </p:cNvPr>
            <p:cNvCxnSpPr/>
            <p:nvPr/>
          </p:nvCxnSpPr>
          <p:spPr>
            <a:xfrm flipV="1">
              <a:off x="6438900" y="1700837"/>
              <a:ext cx="322459" cy="82611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DAA063F7-CF89-4C4F-B076-3D0E2335C6B7}"/>
                </a:ext>
              </a:extLst>
            </p:cNvPr>
            <p:cNvCxnSpPr/>
            <p:nvPr/>
          </p:nvCxnSpPr>
          <p:spPr>
            <a:xfrm>
              <a:off x="6761359" y="1700837"/>
              <a:ext cx="206831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pic>
        <p:nvPicPr>
          <p:cNvPr id="27" name="図 26">
            <a:extLst>
              <a:ext uri="{FF2B5EF4-FFF2-40B4-BE49-F238E27FC236}">
                <a16:creationId xmlns:a16="http://schemas.microsoft.com/office/drawing/2014/main" id="{93FD1D7A-8E57-47BD-9470-5C035381454B}"/>
              </a:ext>
            </a:extLst>
          </p:cNvPr>
          <p:cNvPicPr>
            <a:picLocks noChangeAspect="1"/>
          </p:cNvPicPr>
          <p:nvPr/>
        </p:nvPicPr>
        <p:blipFill>
          <a:blip r:embed="rId2"/>
          <a:stretch>
            <a:fillRect/>
          </a:stretch>
        </p:blipFill>
        <p:spPr>
          <a:xfrm>
            <a:off x="5507772" y="1874517"/>
            <a:ext cx="1956986" cy="859611"/>
          </a:xfrm>
          <a:prstGeom prst="rect">
            <a:avLst/>
          </a:prstGeom>
        </p:spPr>
      </p:pic>
      <p:sp>
        <p:nvSpPr>
          <p:cNvPr id="29" name="テキスト ボックス 28">
            <a:extLst>
              <a:ext uri="{FF2B5EF4-FFF2-40B4-BE49-F238E27FC236}">
                <a16:creationId xmlns:a16="http://schemas.microsoft.com/office/drawing/2014/main" id="{FDE8DEEF-7647-4675-AAAE-5F2E0F5D8AE4}"/>
              </a:ext>
            </a:extLst>
          </p:cNvPr>
          <p:cNvSpPr txBox="1"/>
          <p:nvPr/>
        </p:nvSpPr>
        <p:spPr>
          <a:xfrm>
            <a:off x="5818832" y="2408697"/>
            <a:ext cx="646331"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ｋ＝１</a:t>
            </a:r>
          </a:p>
        </p:txBody>
      </p:sp>
      <p:sp>
        <p:nvSpPr>
          <p:cNvPr id="30" name="テキスト ボックス 29">
            <a:extLst>
              <a:ext uri="{FF2B5EF4-FFF2-40B4-BE49-F238E27FC236}">
                <a16:creationId xmlns:a16="http://schemas.microsoft.com/office/drawing/2014/main" id="{03E329D5-92D6-4927-966B-AB8C91BB141A}"/>
              </a:ext>
            </a:extLst>
          </p:cNvPr>
          <p:cNvSpPr txBox="1"/>
          <p:nvPr/>
        </p:nvSpPr>
        <p:spPr>
          <a:xfrm>
            <a:off x="5937965" y="1833175"/>
            <a:ext cx="338554"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ｎ</a:t>
            </a:r>
          </a:p>
        </p:txBody>
      </p:sp>
      <p:pic>
        <p:nvPicPr>
          <p:cNvPr id="1028" name="Picture 4" descr="正規分布 に対する画像結果">
            <a:extLst>
              <a:ext uri="{FF2B5EF4-FFF2-40B4-BE49-F238E27FC236}">
                <a16:creationId xmlns:a16="http://schemas.microsoft.com/office/drawing/2014/main" id="{09487298-D6F4-4628-99B8-DA1519DBB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721" y="3948192"/>
            <a:ext cx="4487843" cy="28232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正規分布 に対する画像結果">
            <a:extLst>
              <a:ext uri="{FF2B5EF4-FFF2-40B4-BE49-F238E27FC236}">
                <a16:creationId xmlns:a16="http://schemas.microsoft.com/office/drawing/2014/main" id="{34E8959F-342E-4291-9465-E0002F183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130" y="3940552"/>
            <a:ext cx="3486150" cy="27717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BC8CE0F-E2F6-4DA9-AC8E-69138D317579}"/>
              </a:ext>
            </a:extLst>
          </p:cNvPr>
          <p:cNvSpPr txBox="1"/>
          <p:nvPr/>
        </p:nvSpPr>
        <p:spPr>
          <a:xfrm>
            <a:off x="323850" y="2565378"/>
            <a:ext cx="549381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３．正規分布　　　　統計学で最も重要な確率分布</a:t>
            </a:r>
          </a:p>
        </p:txBody>
      </p:sp>
      <p:sp>
        <p:nvSpPr>
          <p:cNvPr id="7" name="正方形/長方形 6">
            <a:extLst>
              <a:ext uri="{FF2B5EF4-FFF2-40B4-BE49-F238E27FC236}">
                <a16:creationId xmlns:a16="http://schemas.microsoft.com/office/drawing/2014/main" id="{B2AB9D55-65B9-4A04-85E4-A6F6BC681247}"/>
              </a:ext>
            </a:extLst>
          </p:cNvPr>
          <p:cNvSpPr/>
          <p:nvPr/>
        </p:nvSpPr>
        <p:spPr>
          <a:xfrm flipV="1">
            <a:off x="1609725" y="3946235"/>
            <a:ext cx="638175" cy="328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cxnSp>
        <p:nvCxnSpPr>
          <p:cNvPr id="11" name="直線矢印コネクタ 10">
            <a:extLst>
              <a:ext uri="{FF2B5EF4-FFF2-40B4-BE49-F238E27FC236}">
                <a16:creationId xmlns:a16="http://schemas.microsoft.com/office/drawing/2014/main" id="{0377A1D8-E9FA-49F2-AC99-9D828C34D460}"/>
              </a:ext>
            </a:extLst>
          </p:cNvPr>
          <p:cNvCxnSpPr/>
          <p:nvPr/>
        </p:nvCxnSpPr>
        <p:spPr>
          <a:xfrm>
            <a:off x="1517104" y="6600825"/>
            <a:ext cx="375022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10A6884-BDFF-4631-B654-96DA2E3129B2}"/>
              </a:ext>
            </a:extLst>
          </p:cNvPr>
          <p:cNvCxnSpPr>
            <a:cxnSpLocks/>
          </p:cNvCxnSpPr>
          <p:nvPr/>
        </p:nvCxnSpPr>
        <p:spPr>
          <a:xfrm flipV="1">
            <a:off x="1517104" y="4067175"/>
            <a:ext cx="0" cy="253365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31FD41E2-B516-4C62-A644-B1EA0AE76EDA}"/>
              </a:ext>
            </a:extLst>
          </p:cNvPr>
          <p:cNvSpPr txBox="1"/>
          <p:nvPr/>
        </p:nvSpPr>
        <p:spPr>
          <a:xfrm>
            <a:off x="506892" y="4046161"/>
            <a:ext cx="1010212"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確率</a:t>
            </a:r>
            <a:endPar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確率密度）</a:t>
            </a:r>
          </a:p>
        </p:txBody>
      </p:sp>
      <p:sp>
        <p:nvSpPr>
          <p:cNvPr id="20" name="テキスト ボックス 19">
            <a:extLst>
              <a:ext uri="{FF2B5EF4-FFF2-40B4-BE49-F238E27FC236}">
                <a16:creationId xmlns:a16="http://schemas.microsoft.com/office/drawing/2014/main" id="{5C0574BF-B4F0-4E23-8D2C-12B7E4080410}"/>
              </a:ext>
            </a:extLst>
          </p:cNvPr>
          <p:cNvSpPr txBox="1"/>
          <p:nvPr/>
        </p:nvSpPr>
        <p:spPr>
          <a:xfrm>
            <a:off x="5401535" y="6369992"/>
            <a:ext cx="153035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観測されたデータ</a:t>
            </a:r>
            <a:endPar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確率変数）</a:t>
            </a:r>
          </a:p>
        </p:txBody>
      </p:sp>
      <p:sp>
        <p:nvSpPr>
          <p:cNvPr id="23" name="四角形: 角を丸くする 22">
            <a:extLst>
              <a:ext uri="{FF2B5EF4-FFF2-40B4-BE49-F238E27FC236}">
                <a16:creationId xmlns:a16="http://schemas.microsoft.com/office/drawing/2014/main" id="{4F94CD3E-7938-4B67-B9A7-54D5078F7ACE}"/>
              </a:ext>
            </a:extLst>
          </p:cNvPr>
          <p:cNvSpPr/>
          <p:nvPr/>
        </p:nvSpPr>
        <p:spPr>
          <a:xfrm>
            <a:off x="7139721" y="4867274"/>
            <a:ext cx="242154" cy="7715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31" name="矢印: 右 30">
            <a:extLst>
              <a:ext uri="{FF2B5EF4-FFF2-40B4-BE49-F238E27FC236}">
                <a16:creationId xmlns:a16="http://schemas.microsoft.com/office/drawing/2014/main" id="{A5F36F4B-99C8-4CAB-BA38-66901A894C78}"/>
              </a:ext>
            </a:extLst>
          </p:cNvPr>
          <p:cNvSpPr/>
          <p:nvPr/>
        </p:nvSpPr>
        <p:spPr>
          <a:xfrm>
            <a:off x="2247900" y="270722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024" name="テキスト ボックス 1023">
            <a:extLst>
              <a:ext uri="{FF2B5EF4-FFF2-40B4-BE49-F238E27FC236}">
                <a16:creationId xmlns:a16="http://schemas.microsoft.com/office/drawing/2014/main" id="{94EB14B0-32F0-4A0F-B1CF-33870F454C22}"/>
              </a:ext>
            </a:extLst>
          </p:cNvPr>
          <p:cNvSpPr txBox="1"/>
          <p:nvPr/>
        </p:nvSpPr>
        <p:spPr>
          <a:xfrm>
            <a:off x="558343" y="3058962"/>
            <a:ext cx="941796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・縦軸に確率、横軸に観測されたデータをとると、下図のような釣鐘状の曲線になるもの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・世の中の社会現象、自然現象の多くが正規分布に従う</a:t>
            </a:r>
          </a:p>
        </p:txBody>
      </p:sp>
    </p:spTree>
    <p:extLst>
      <p:ext uri="{BB962C8B-B14F-4D97-AF65-F5344CB8AC3E}">
        <p14:creationId xmlns:p14="http://schemas.microsoft.com/office/powerpoint/2010/main" val="302050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正規分布 に対する画像結果">
            <a:extLst>
              <a:ext uri="{FF2B5EF4-FFF2-40B4-BE49-F238E27FC236}">
                <a16:creationId xmlns:a16="http://schemas.microsoft.com/office/drawing/2014/main" id="{825D3E22-247C-4B41-B148-DF163C457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781" y="839708"/>
            <a:ext cx="5572442" cy="389823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16D65ACB-05A3-440A-8234-AC40E705BE20}"/>
              </a:ext>
            </a:extLst>
          </p:cNvPr>
          <p:cNvSpPr txBox="1"/>
          <p:nvPr/>
        </p:nvSpPr>
        <p:spPr>
          <a:xfrm>
            <a:off x="168992" y="249670"/>
            <a:ext cx="6417141" cy="507831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４．正規分布の性質</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・平均</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を中心に左右対称</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・平均</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のところで確率が最も高くなり、平均から</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離れるにしたがって低くなる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・カーブの下の面積は形にかかわらず、どれも１になって</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おり、その面積は確率を示している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・平均から左右に標準偏差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つ分の区間、「</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μ±σ×</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区間にデータが入る確率は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68.26%</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である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・平均から左右に標準偏差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つ分の区間、「</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μ±σ×</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区間にデータが入る確率は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95.44%</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である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・平均から左右に標準偏差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つ分の区間、「</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μ±σ×3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区間にデータが入る確率は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99.74%</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である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p:txBody>
      </p:sp>
      <p:sp>
        <p:nvSpPr>
          <p:cNvPr id="4" name="矢印: 下 3">
            <a:extLst>
              <a:ext uri="{FF2B5EF4-FFF2-40B4-BE49-F238E27FC236}">
                <a16:creationId xmlns:a16="http://schemas.microsoft.com/office/drawing/2014/main" id="{51476DA5-1211-4A42-82C8-3355B8B6D07B}"/>
              </a:ext>
            </a:extLst>
          </p:cNvPr>
          <p:cNvSpPr/>
          <p:nvPr/>
        </p:nvSpPr>
        <p:spPr>
          <a:xfrm>
            <a:off x="2828850" y="4130895"/>
            <a:ext cx="447675"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5" name="テキスト ボックス 4">
            <a:extLst>
              <a:ext uri="{FF2B5EF4-FFF2-40B4-BE49-F238E27FC236}">
                <a16:creationId xmlns:a16="http://schemas.microsoft.com/office/drawing/2014/main" id="{1147E88F-54AD-4ABC-8EE3-27CD39AFFE56}"/>
              </a:ext>
            </a:extLst>
          </p:cNvPr>
          <p:cNvSpPr txBox="1"/>
          <p:nvPr/>
        </p:nvSpPr>
        <p:spPr>
          <a:xfrm>
            <a:off x="838860" y="4621983"/>
            <a:ext cx="918713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標準偏差がわかれば、その範囲内にどれくらいの観測データが含まれているかがわかる</a:t>
            </a:r>
          </a:p>
        </p:txBody>
      </p:sp>
      <p:graphicFrame>
        <p:nvGraphicFramePr>
          <p:cNvPr id="6" name="オブジェクト 5">
            <a:extLst>
              <a:ext uri="{FF2B5EF4-FFF2-40B4-BE49-F238E27FC236}">
                <a16:creationId xmlns:a16="http://schemas.microsoft.com/office/drawing/2014/main" id="{20C21B24-860D-4650-80EB-4352E1D54816}"/>
              </a:ext>
            </a:extLst>
          </p:cNvPr>
          <p:cNvGraphicFramePr>
            <a:graphicFrameLocks noChangeAspect="1"/>
          </p:cNvGraphicFramePr>
          <p:nvPr/>
        </p:nvGraphicFramePr>
        <p:xfrm>
          <a:off x="5432425" y="3195638"/>
          <a:ext cx="1327150" cy="463550"/>
        </p:xfrm>
        <a:graphic>
          <a:graphicData uri="http://schemas.openxmlformats.org/presentationml/2006/ole">
            <mc:AlternateContent xmlns:mc="http://schemas.openxmlformats.org/markup-compatibility/2006">
              <mc:Choice xmlns:v="urn:schemas-microsoft-com:vml" Requires="v">
                <p:oleObj name="Worksheet" r:id="rId3" imgW="1327310" imgH="463506" progId="Excel.Sheet.12">
                  <p:embed/>
                </p:oleObj>
              </mc:Choice>
              <mc:Fallback>
                <p:oleObj name="Worksheet" r:id="rId3" imgW="1327310" imgH="463506" progId="Excel.Sheet.12">
                  <p:embed/>
                  <p:pic>
                    <p:nvPicPr>
                      <p:cNvPr id="6" name="オブジェクト 5">
                        <a:extLst>
                          <a:ext uri="{FF2B5EF4-FFF2-40B4-BE49-F238E27FC236}">
                            <a16:creationId xmlns:a16="http://schemas.microsoft.com/office/drawing/2014/main" id="{20C21B24-860D-4650-80EB-4352E1D54816}"/>
                          </a:ext>
                        </a:extLst>
                      </p:cNvPr>
                      <p:cNvPicPr/>
                      <p:nvPr/>
                    </p:nvPicPr>
                    <p:blipFill>
                      <a:blip r:embed="rId4"/>
                      <a:stretch>
                        <a:fillRect/>
                      </a:stretch>
                    </p:blipFill>
                    <p:spPr>
                      <a:xfrm>
                        <a:off x="5432425" y="3195638"/>
                        <a:ext cx="1327150" cy="463550"/>
                      </a:xfrm>
                      <a:prstGeom prst="rect">
                        <a:avLst/>
                      </a:prstGeom>
                    </p:spPr>
                  </p:pic>
                </p:oleObj>
              </mc:Fallback>
            </mc:AlternateContent>
          </a:graphicData>
        </a:graphic>
      </p:graphicFrame>
      <p:sp>
        <p:nvSpPr>
          <p:cNvPr id="9" name="テキスト ボックス 8">
            <a:extLst>
              <a:ext uri="{FF2B5EF4-FFF2-40B4-BE49-F238E27FC236}">
                <a16:creationId xmlns:a16="http://schemas.microsoft.com/office/drawing/2014/main" id="{8CA3C3A3-E47B-5B8E-E4B7-2698F6BBB38C}"/>
              </a:ext>
            </a:extLst>
          </p:cNvPr>
          <p:cNvSpPr txBox="1"/>
          <p:nvPr/>
        </p:nvSpPr>
        <p:spPr>
          <a:xfrm>
            <a:off x="6188065" y="116424"/>
            <a:ext cx="3057247" cy="338554"/>
          </a:xfrm>
          <a:prstGeom prst="rect">
            <a:avLst/>
          </a:prstGeom>
          <a:noFill/>
        </p:spPr>
        <p:txBody>
          <a:bodyPr wrap="none" rtlCol="0">
            <a:spAutoFit/>
          </a:bodyPr>
          <a:lstStyle/>
          <a:p>
            <a:r>
              <a:rPr kumimoji="1" lang="ja-JP" altLang="en-US" sz="1600" dirty="0"/>
              <a:t>確率密度関数（確率密度曲線）</a:t>
            </a:r>
          </a:p>
        </p:txBody>
      </p:sp>
      <p:cxnSp>
        <p:nvCxnSpPr>
          <p:cNvPr id="12" name="直線コネクタ 11">
            <a:extLst>
              <a:ext uri="{FF2B5EF4-FFF2-40B4-BE49-F238E27FC236}">
                <a16:creationId xmlns:a16="http://schemas.microsoft.com/office/drawing/2014/main" id="{4A6E7AC9-D0B8-6DD1-4D23-BF40824C4B00}"/>
              </a:ext>
            </a:extLst>
          </p:cNvPr>
          <p:cNvCxnSpPr>
            <a:cxnSpLocks/>
          </p:cNvCxnSpPr>
          <p:nvPr/>
        </p:nvCxnSpPr>
        <p:spPr>
          <a:xfrm>
            <a:off x="7295949" y="683677"/>
            <a:ext cx="837398"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3F9F82-BB00-336E-41FA-3B9A0F618142}"/>
                  </a:ext>
                </a:extLst>
              </p:cNvPr>
              <p:cNvSpPr txBox="1"/>
              <p:nvPr/>
            </p:nvSpPr>
            <p:spPr>
              <a:xfrm>
                <a:off x="7218979" y="733119"/>
                <a:ext cx="1069524" cy="389979"/>
              </a:xfrm>
              <a:prstGeom prst="rect">
                <a:avLst/>
              </a:prstGeom>
              <a:noFill/>
            </p:spPr>
            <p:txBody>
              <a:bodyPr wrap="none" rtlCol="0">
                <a:spAutoFit/>
              </a:bodyPr>
              <a:lstStyle/>
              <a:p>
                <a14:m>
                  <m:oMath xmlns:m="http://schemas.openxmlformats.org/officeDocument/2006/math">
                    <m:r>
                      <a:rPr kumimoji="1" lang="ja-JP" altLang="en-US" i="1" smtClean="0">
                        <a:latin typeface="Cambria Math" panose="02040503050406030204" pitchFamily="18" charset="0"/>
                      </a:rPr>
                      <m:t>√</m:t>
                    </m:r>
                    <m:r>
                      <a:rPr kumimoji="1" lang="ja-JP" altLang="en-US" i="1">
                        <a:latin typeface="Cambria Math" panose="02040503050406030204" pitchFamily="18" charset="0"/>
                      </a:rPr>
                      <m:t>２</m:t>
                    </m:r>
                    <m:r>
                      <m:rPr>
                        <m:sty m:val="p"/>
                      </m:rPr>
                      <a:rPr kumimoji="1" lang="en-US" altLang="ja-JP" i="1" smtClean="0">
                        <a:latin typeface="Cambria Math" panose="02040503050406030204" pitchFamily="18" charset="0"/>
                      </a:rPr>
                      <m:t>π</m:t>
                    </m:r>
                  </m:oMath>
                </a14:m>
                <a:r>
                  <a:rPr kumimoji="1" lang="en-US" altLang="ja-JP" dirty="0"/>
                  <a:t>σ</a:t>
                </a:r>
                <a:r>
                  <a:rPr kumimoji="1" lang="ja-JP" altLang="en-US" dirty="0"/>
                  <a:t>　</a:t>
                </a:r>
              </a:p>
            </p:txBody>
          </p:sp>
        </mc:Choice>
        <mc:Fallback xmlns="">
          <p:sp>
            <p:nvSpPr>
              <p:cNvPr id="15" name="テキスト ボックス 14">
                <a:extLst>
                  <a:ext uri="{FF2B5EF4-FFF2-40B4-BE49-F238E27FC236}">
                    <a16:creationId xmlns:a16="http://schemas.microsoft.com/office/drawing/2014/main" id="{0B3F9F82-BB00-336E-41FA-3B9A0F618142}"/>
                  </a:ext>
                </a:extLst>
              </p:cNvPr>
              <p:cNvSpPr txBox="1">
                <a:spLocks noRot="1" noChangeAspect="1" noMove="1" noResize="1" noEditPoints="1" noAdjustHandles="1" noChangeArrowheads="1" noChangeShapeType="1" noTextEdit="1"/>
              </p:cNvSpPr>
              <p:nvPr/>
            </p:nvSpPr>
            <p:spPr>
              <a:xfrm>
                <a:off x="7218979" y="733119"/>
                <a:ext cx="1069524" cy="389979"/>
              </a:xfrm>
              <a:prstGeom prst="rect">
                <a:avLst/>
              </a:prstGeom>
              <a:blipFill>
                <a:blip r:embed="rId5"/>
                <a:stretch>
                  <a:fillRect l="-2273" t="-9375" b="-17188"/>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B0C364DF-26C8-3D91-8762-0E867726555C}"/>
              </a:ext>
            </a:extLst>
          </p:cNvPr>
          <p:cNvCxnSpPr>
            <a:cxnSpLocks/>
          </p:cNvCxnSpPr>
          <p:nvPr/>
        </p:nvCxnSpPr>
        <p:spPr>
          <a:xfrm>
            <a:off x="7475209" y="791583"/>
            <a:ext cx="299228" cy="0"/>
          </a:xfrm>
          <a:prstGeom prst="line">
            <a:avLst/>
          </a:prstGeom>
        </p:spPr>
        <p:style>
          <a:lnRef idx="1">
            <a:schemeClr val="dk1"/>
          </a:lnRef>
          <a:fillRef idx="0">
            <a:schemeClr val="dk1"/>
          </a:fillRef>
          <a:effectRef idx="0">
            <a:schemeClr val="dk1"/>
          </a:effectRef>
          <a:fontRef idx="minor">
            <a:schemeClr val="tx1"/>
          </a:fontRef>
        </p:style>
      </p:cxnSp>
      <p:grpSp>
        <p:nvGrpSpPr>
          <p:cNvPr id="2" name="グループ化 1">
            <a:extLst>
              <a:ext uri="{FF2B5EF4-FFF2-40B4-BE49-F238E27FC236}">
                <a16:creationId xmlns:a16="http://schemas.microsoft.com/office/drawing/2014/main" id="{0598A2B9-1F85-1536-7EAE-92B6CD86193E}"/>
              </a:ext>
            </a:extLst>
          </p:cNvPr>
          <p:cNvGrpSpPr/>
          <p:nvPr/>
        </p:nvGrpSpPr>
        <p:grpSpPr>
          <a:xfrm>
            <a:off x="6430119" y="386025"/>
            <a:ext cx="2082482" cy="539399"/>
            <a:chOff x="6430119" y="386025"/>
            <a:chExt cx="2082482" cy="539399"/>
          </a:xfrm>
        </p:grpSpPr>
        <p:sp>
          <p:nvSpPr>
            <p:cNvPr id="10" name="テキスト ボックス 9">
              <a:extLst>
                <a:ext uri="{FF2B5EF4-FFF2-40B4-BE49-F238E27FC236}">
                  <a16:creationId xmlns:a16="http://schemas.microsoft.com/office/drawing/2014/main" id="{94938195-4AF5-A1C2-414C-26B5305E0955}"/>
                </a:ext>
              </a:extLst>
            </p:cNvPr>
            <p:cNvSpPr txBox="1"/>
            <p:nvPr/>
          </p:nvSpPr>
          <p:spPr>
            <a:xfrm>
              <a:off x="6430119" y="556092"/>
              <a:ext cx="2011238" cy="369332"/>
            </a:xfrm>
            <a:prstGeom prst="rect">
              <a:avLst/>
            </a:prstGeom>
            <a:noFill/>
          </p:spPr>
          <p:txBody>
            <a:bodyPr wrap="square" rtlCol="0">
              <a:spAutoFit/>
            </a:bodyPr>
            <a:lstStyle/>
            <a:p>
              <a:r>
                <a:rPr kumimoji="1" lang="ja-JP" altLang="en-US" dirty="0"/>
                <a:t>ｆ</a:t>
              </a:r>
              <a:r>
                <a:rPr kumimoji="1" lang="en-US" altLang="ja-JP" dirty="0"/>
                <a:t>(x)</a:t>
              </a:r>
              <a:r>
                <a:rPr kumimoji="1" lang="ja-JP" altLang="en-US" dirty="0"/>
                <a:t>＝</a:t>
              </a:r>
            </a:p>
          </p:txBody>
        </p:sp>
        <p:sp>
          <p:nvSpPr>
            <p:cNvPr id="13" name="テキスト ボックス 12">
              <a:extLst>
                <a:ext uri="{FF2B5EF4-FFF2-40B4-BE49-F238E27FC236}">
                  <a16:creationId xmlns:a16="http://schemas.microsoft.com/office/drawing/2014/main" id="{18D8E654-92D5-597A-8C2A-7EDA39520592}"/>
                </a:ext>
              </a:extLst>
            </p:cNvPr>
            <p:cNvSpPr txBox="1"/>
            <p:nvPr/>
          </p:nvSpPr>
          <p:spPr>
            <a:xfrm>
              <a:off x="7424808" y="386025"/>
              <a:ext cx="415498" cy="369332"/>
            </a:xfrm>
            <a:prstGeom prst="rect">
              <a:avLst/>
            </a:prstGeom>
            <a:noFill/>
          </p:spPr>
          <p:txBody>
            <a:bodyPr wrap="none" rtlCol="0">
              <a:spAutoFit/>
            </a:bodyPr>
            <a:lstStyle/>
            <a:p>
              <a:r>
                <a:rPr kumimoji="1" lang="ja-JP" altLang="en-US" dirty="0"/>
                <a:t>１</a:t>
              </a:r>
            </a:p>
          </p:txBody>
        </p:sp>
        <p:sp>
          <p:nvSpPr>
            <p:cNvPr id="23" name="テキスト ボックス 22">
              <a:extLst>
                <a:ext uri="{FF2B5EF4-FFF2-40B4-BE49-F238E27FC236}">
                  <a16:creationId xmlns:a16="http://schemas.microsoft.com/office/drawing/2014/main" id="{097E5CB4-A4D7-C7D9-062B-D892BC2B17E3}"/>
                </a:ext>
              </a:extLst>
            </p:cNvPr>
            <p:cNvSpPr txBox="1"/>
            <p:nvPr/>
          </p:nvSpPr>
          <p:spPr>
            <a:xfrm>
              <a:off x="8159619" y="426629"/>
              <a:ext cx="352982" cy="461665"/>
            </a:xfrm>
            <a:prstGeom prst="rect">
              <a:avLst/>
            </a:prstGeom>
            <a:noFill/>
          </p:spPr>
          <p:txBody>
            <a:bodyPr wrap="none" rtlCol="0">
              <a:spAutoFit/>
            </a:bodyPr>
            <a:lstStyle/>
            <a:p>
              <a:r>
                <a:rPr kumimoji="1" lang="en-US" altLang="ja-JP" sz="2400" dirty="0"/>
                <a:t>e</a:t>
              </a:r>
              <a:endParaRPr kumimoji="1" lang="ja-JP" altLang="en-US" sz="2400" dirty="0"/>
            </a:p>
          </p:txBody>
        </p:sp>
      </p:grpSp>
      <p:cxnSp>
        <p:nvCxnSpPr>
          <p:cNvPr id="28" name="直線コネクタ 27">
            <a:extLst>
              <a:ext uri="{FF2B5EF4-FFF2-40B4-BE49-F238E27FC236}">
                <a16:creationId xmlns:a16="http://schemas.microsoft.com/office/drawing/2014/main" id="{2FBEC1D3-9D36-2934-0878-4F6D077D4661}"/>
              </a:ext>
            </a:extLst>
          </p:cNvPr>
          <p:cNvCxnSpPr>
            <a:cxnSpLocks/>
          </p:cNvCxnSpPr>
          <p:nvPr/>
        </p:nvCxnSpPr>
        <p:spPr>
          <a:xfrm flipV="1">
            <a:off x="8695573" y="627300"/>
            <a:ext cx="601261" cy="2770"/>
          </a:xfrm>
          <a:prstGeom prst="line">
            <a:avLst/>
          </a:prstGeom>
          <a:ln w="19050"/>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3AE0DBCD-3DDE-E489-AE86-313AD7B76A37}"/>
              </a:ext>
            </a:extLst>
          </p:cNvPr>
          <p:cNvSpPr txBox="1"/>
          <p:nvPr/>
        </p:nvSpPr>
        <p:spPr>
          <a:xfrm>
            <a:off x="8396853" y="483719"/>
            <a:ext cx="906742" cy="307777"/>
          </a:xfrm>
          <a:prstGeom prst="rect">
            <a:avLst/>
          </a:prstGeom>
          <a:noFill/>
        </p:spPr>
        <p:txBody>
          <a:bodyPr wrap="square" rtlCol="0">
            <a:spAutoFit/>
          </a:bodyPr>
          <a:lstStyle/>
          <a:p>
            <a:r>
              <a:rPr kumimoji="1" lang="ja-JP" altLang="en-US" sz="1400" dirty="0"/>
              <a:t>ー</a:t>
            </a:r>
          </a:p>
        </p:txBody>
      </p:sp>
      <p:sp>
        <p:nvSpPr>
          <p:cNvPr id="30" name="テキスト ボックス 29">
            <a:extLst>
              <a:ext uri="{FF2B5EF4-FFF2-40B4-BE49-F238E27FC236}">
                <a16:creationId xmlns:a16="http://schemas.microsoft.com/office/drawing/2014/main" id="{C8FD6704-D0B0-AABC-F31D-F22C18117A24}"/>
              </a:ext>
            </a:extLst>
          </p:cNvPr>
          <p:cNvSpPr txBox="1"/>
          <p:nvPr/>
        </p:nvSpPr>
        <p:spPr>
          <a:xfrm>
            <a:off x="8725115" y="590308"/>
            <a:ext cx="463588" cy="307777"/>
          </a:xfrm>
          <a:prstGeom prst="rect">
            <a:avLst/>
          </a:prstGeom>
          <a:noFill/>
        </p:spPr>
        <p:txBody>
          <a:bodyPr wrap="none" rtlCol="0">
            <a:spAutoFit/>
          </a:bodyPr>
          <a:lstStyle/>
          <a:p>
            <a:r>
              <a:rPr kumimoji="1" lang="en-US" altLang="ja-JP" sz="1400" dirty="0"/>
              <a:t>2σ²</a:t>
            </a:r>
            <a:endParaRPr kumimoji="1" lang="ja-JP" altLang="en-US" sz="1400" dirty="0"/>
          </a:p>
        </p:txBody>
      </p:sp>
      <p:sp>
        <p:nvSpPr>
          <p:cNvPr id="31" name="テキスト ボックス 30">
            <a:extLst>
              <a:ext uri="{FF2B5EF4-FFF2-40B4-BE49-F238E27FC236}">
                <a16:creationId xmlns:a16="http://schemas.microsoft.com/office/drawing/2014/main" id="{5B315CB7-440E-032A-219A-171D66AD50DF}"/>
              </a:ext>
            </a:extLst>
          </p:cNvPr>
          <p:cNvSpPr txBox="1"/>
          <p:nvPr/>
        </p:nvSpPr>
        <p:spPr>
          <a:xfrm>
            <a:off x="8637430" y="339565"/>
            <a:ext cx="651140" cy="307777"/>
          </a:xfrm>
          <a:prstGeom prst="rect">
            <a:avLst/>
          </a:prstGeom>
          <a:noFill/>
        </p:spPr>
        <p:txBody>
          <a:bodyPr wrap="none" rtlCol="0">
            <a:spAutoFit/>
          </a:bodyPr>
          <a:lstStyle/>
          <a:p>
            <a:r>
              <a:rPr kumimoji="1" lang="en-US" altLang="ja-JP" sz="1400" dirty="0"/>
              <a:t>(x-μ)²</a:t>
            </a:r>
            <a:endParaRPr kumimoji="1" lang="ja-JP" altLang="en-US" sz="1400" dirty="0"/>
          </a:p>
        </p:txBody>
      </p:sp>
      <p:cxnSp>
        <p:nvCxnSpPr>
          <p:cNvPr id="2054" name="直線矢印コネクタ 2053">
            <a:extLst>
              <a:ext uri="{FF2B5EF4-FFF2-40B4-BE49-F238E27FC236}">
                <a16:creationId xmlns:a16="http://schemas.microsoft.com/office/drawing/2014/main" id="{FD1B9373-8F9D-304F-6D75-DC6E3F27E7FC}"/>
              </a:ext>
            </a:extLst>
          </p:cNvPr>
          <p:cNvCxnSpPr/>
          <p:nvPr/>
        </p:nvCxnSpPr>
        <p:spPr>
          <a:xfrm>
            <a:off x="7753741" y="1123098"/>
            <a:ext cx="836922" cy="85008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3546FC2F-7CF6-D8E4-4975-165A3EB497B1}"/>
              </a:ext>
            </a:extLst>
          </p:cNvPr>
          <p:cNvSpPr txBox="1"/>
          <p:nvPr/>
        </p:nvSpPr>
        <p:spPr>
          <a:xfrm>
            <a:off x="740053" y="5476989"/>
            <a:ext cx="11495455" cy="2031325"/>
          </a:xfrm>
          <a:prstGeom prst="rect">
            <a:avLst/>
          </a:prstGeom>
          <a:noFill/>
        </p:spPr>
        <p:txBody>
          <a:bodyPr wrap="none" rtlCol="0">
            <a:spAutoFit/>
          </a:bodyPr>
          <a:lstStyle/>
          <a:p>
            <a:r>
              <a:rPr kumimoji="1" lang="ja-JP" altLang="en-US" dirty="0"/>
              <a:t>定義：収益率が変動する場合の平均値（期待値）、すなわち各々の収益率にその発生確率をかけ合わせたもの</a:t>
            </a:r>
            <a:endParaRPr kumimoji="1" lang="en-US" altLang="ja-JP" dirty="0"/>
          </a:p>
          <a:p>
            <a:r>
              <a:rPr kumimoji="1" lang="ja-JP" altLang="en-US" dirty="0"/>
              <a:t>（例）　ある株式に投資するケースで収益率（利回り）が以下のように予想される場合</a:t>
            </a:r>
            <a:endParaRPr kumimoji="1" lang="en-US" altLang="ja-JP" dirty="0"/>
          </a:p>
          <a:p>
            <a:r>
              <a:rPr kumimoji="1" lang="ja-JP" altLang="en-US" dirty="0"/>
              <a:t>　　　　　収益率が２％になる確率が６０％</a:t>
            </a:r>
            <a:endParaRPr kumimoji="1" lang="en-US" altLang="ja-JP" dirty="0"/>
          </a:p>
          <a:p>
            <a:r>
              <a:rPr kumimoji="1" lang="ja-JP" altLang="en-US" dirty="0"/>
              <a:t>　　　　　　　　　６％　　　　　　３０％</a:t>
            </a:r>
            <a:endParaRPr kumimoji="1" lang="en-US" altLang="ja-JP" dirty="0"/>
          </a:p>
          <a:p>
            <a:r>
              <a:rPr kumimoji="1" lang="ja-JP" altLang="en-US" dirty="0"/>
              <a:t>　　　　　　　　　８％　　　　　　１０％　　</a:t>
            </a:r>
            <a:endParaRPr kumimoji="1" lang="en-US" altLang="ja-JP" dirty="0"/>
          </a:p>
          <a:p>
            <a:r>
              <a:rPr kumimoji="1" lang="ja-JP" altLang="en-US" dirty="0"/>
              <a:t>　　　　　　　　　</a:t>
            </a:r>
            <a:endParaRPr kumimoji="1" lang="en-US" altLang="ja-JP" dirty="0"/>
          </a:p>
          <a:p>
            <a:r>
              <a:rPr kumimoji="1" lang="ja-JP" altLang="en-US" dirty="0"/>
              <a:t>　　　　　　　　　</a:t>
            </a:r>
          </a:p>
        </p:txBody>
      </p:sp>
      <p:sp>
        <p:nvSpPr>
          <p:cNvPr id="8" name="テキスト ボックス 7">
            <a:extLst>
              <a:ext uri="{FF2B5EF4-FFF2-40B4-BE49-F238E27FC236}">
                <a16:creationId xmlns:a16="http://schemas.microsoft.com/office/drawing/2014/main" id="{9783866F-EF18-6747-DE3F-5DC7A4FBFA0F}"/>
              </a:ext>
            </a:extLst>
          </p:cNvPr>
          <p:cNvSpPr txBox="1"/>
          <p:nvPr/>
        </p:nvSpPr>
        <p:spPr>
          <a:xfrm>
            <a:off x="168992" y="5106839"/>
            <a:ext cx="5262979" cy="369332"/>
          </a:xfrm>
          <a:prstGeom prst="rect">
            <a:avLst/>
          </a:prstGeom>
          <a:noFill/>
        </p:spPr>
        <p:txBody>
          <a:bodyPr wrap="none" rtlCol="0">
            <a:spAutoFit/>
          </a:bodyPr>
          <a:lstStyle/>
          <a:p>
            <a:r>
              <a:rPr kumimoji="1" lang="ja-JP" altLang="en-US" dirty="0"/>
              <a:t>５．期待収益率（＝収益率の期待値、数学用語）</a:t>
            </a:r>
          </a:p>
        </p:txBody>
      </p:sp>
      <p:grpSp>
        <p:nvGrpSpPr>
          <p:cNvPr id="11" name="グループ化 10">
            <a:extLst>
              <a:ext uri="{FF2B5EF4-FFF2-40B4-BE49-F238E27FC236}">
                <a16:creationId xmlns:a16="http://schemas.microsoft.com/office/drawing/2014/main" id="{E87215A3-394A-EB79-F2B7-DBCCAABEB57C}"/>
              </a:ext>
            </a:extLst>
          </p:cNvPr>
          <p:cNvGrpSpPr/>
          <p:nvPr/>
        </p:nvGrpSpPr>
        <p:grpSpPr>
          <a:xfrm>
            <a:off x="5754599" y="6174323"/>
            <a:ext cx="6191249" cy="751106"/>
            <a:chOff x="5391151" y="1165919"/>
            <a:chExt cx="6191249" cy="751106"/>
          </a:xfrm>
        </p:grpSpPr>
        <p:sp>
          <p:nvSpPr>
            <p:cNvPr id="14" name="右中かっこ 13">
              <a:extLst>
                <a:ext uri="{FF2B5EF4-FFF2-40B4-BE49-F238E27FC236}">
                  <a16:creationId xmlns:a16="http://schemas.microsoft.com/office/drawing/2014/main" id="{0C40EF51-B2E0-C43C-FAC8-5867791FE11C}"/>
                </a:ext>
              </a:extLst>
            </p:cNvPr>
            <p:cNvSpPr/>
            <p:nvPr/>
          </p:nvSpPr>
          <p:spPr>
            <a:xfrm>
              <a:off x="5391151" y="1165919"/>
              <a:ext cx="207644" cy="609600"/>
            </a:xfrm>
            <a:prstGeom prst="righ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8C3B7A6-A694-74B8-BC09-52CFDFCCA0DF}"/>
                </a:ext>
              </a:extLst>
            </p:cNvPr>
            <p:cNvSpPr txBox="1"/>
            <p:nvPr/>
          </p:nvSpPr>
          <p:spPr>
            <a:xfrm>
              <a:off x="5761576" y="1270694"/>
              <a:ext cx="5820824" cy="646331"/>
            </a:xfrm>
            <a:prstGeom prst="rect">
              <a:avLst/>
            </a:prstGeom>
            <a:noFill/>
          </p:spPr>
          <p:txBody>
            <a:bodyPr wrap="none" rtlCol="0">
              <a:spAutoFit/>
            </a:bodyPr>
            <a:lstStyle/>
            <a:p>
              <a:r>
                <a:rPr kumimoji="1" lang="ja-JP" altLang="en-US" dirty="0"/>
                <a:t>２％</a:t>
              </a:r>
              <a:r>
                <a:rPr kumimoji="1" lang="en-US" altLang="ja-JP" dirty="0"/>
                <a:t>×</a:t>
              </a:r>
              <a:r>
                <a:rPr kumimoji="1" lang="ja-JP" altLang="en-US" dirty="0"/>
                <a:t>６０％＋６％</a:t>
              </a:r>
              <a:r>
                <a:rPr kumimoji="1" lang="en-US" altLang="ja-JP" dirty="0"/>
                <a:t>×</a:t>
              </a:r>
              <a:r>
                <a:rPr kumimoji="1" lang="ja-JP" altLang="en-US" dirty="0"/>
                <a:t>３０％＋８％</a:t>
              </a:r>
              <a:r>
                <a:rPr kumimoji="1" lang="en-US" altLang="ja-JP" dirty="0"/>
                <a:t>×</a:t>
              </a:r>
              <a:r>
                <a:rPr kumimoji="1" lang="ja-JP" altLang="en-US" dirty="0"/>
                <a:t>１０％＝３．８％</a:t>
              </a:r>
              <a:endParaRPr kumimoji="1" lang="en-US" altLang="ja-JP" dirty="0"/>
            </a:p>
            <a:p>
              <a:endParaRPr kumimoji="1" lang="ja-JP" altLang="en-US" dirty="0"/>
            </a:p>
          </p:txBody>
        </p:sp>
      </p:grpSp>
    </p:spTree>
    <p:extLst>
      <p:ext uri="{BB962C8B-B14F-4D97-AF65-F5344CB8AC3E}">
        <p14:creationId xmlns:p14="http://schemas.microsoft.com/office/powerpoint/2010/main" val="61181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142C8A8-B69A-6E02-990D-CA58576967C2}"/>
              </a:ext>
            </a:extLst>
          </p:cNvPr>
          <p:cNvSpPr>
            <a:spLocks noGrp="1"/>
          </p:cNvSpPr>
          <p:nvPr>
            <p:ph type="sldNum" sz="quarter" idx="12"/>
          </p:nvPr>
        </p:nvSpPr>
        <p:spPr/>
        <p:txBody>
          <a:bodyPr/>
          <a:lstStyle/>
          <a:p>
            <a:fld id="{CC3F5F92-7E6B-4A96-A0F8-4CF1215E0794}"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5D9004B9-0EF4-0169-19AB-D82E0EAE7D2E}"/>
              </a:ext>
            </a:extLst>
          </p:cNvPr>
          <p:cNvSpPr txBox="1"/>
          <p:nvPr/>
        </p:nvSpPr>
        <p:spPr>
          <a:xfrm>
            <a:off x="250257" y="67377"/>
            <a:ext cx="3570208" cy="461665"/>
          </a:xfrm>
          <a:prstGeom prst="rect">
            <a:avLst/>
          </a:prstGeom>
          <a:noFill/>
        </p:spPr>
        <p:txBody>
          <a:bodyPr wrap="none" rtlCol="0">
            <a:spAutoFit/>
          </a:bodyPr>
          <a:lstStyle/>
          <a:p>
            <a:r>
              <a:rPr kumimoji="1" lang="en-US" altLang="ja-JP" sz="2400" dirty="0"/>
              <a:t>Ⅲ</a:t>
            </a:r>
            <a:r>
              <a:rPr kumimoji="1" lang="ja-JP" altLang="en-US" sz="2400" dirty="0"/>
              <a:t>．ポートフォリオ理論</a:t>
            </a:r>
          </a:p>
        </p:txBody>
      </p:sp>
      <p:sp>
        <p:nvSpPr>
          <p:cNvPr id="4" name="テキスト ボックス 3">
            <a:extLst>
              <a:ext uri="{FF2B5EF4-FFF2-40B4-BE49-F238E27FC236}">
                <a16:creationId xmlns:a16="http://schemas.microsoft.com/office/drawing/2014/main" id="{4A477F89-7228-A229-7678-1AEA2F4A147A}"/>
              </a:ext>
            </a:extLst>
          </p:cNvPr>
          <p:cNvSpPr txBox="1"/>
          <p:nvPr/>
        </p:nvSpPr>
        <p:spPr>
          <a:xfrm>
            <a:off x="230242" y="529042"/>
            <a:ext cx="11726287" cy="1754326"/>
          </a:xfrm>
          <a:prstGeom prst="rect">
            <a:avLst/>
          </a:prstGeom>
          <a:noFill/>
        </p:spPr>
        <p:txBody>
          <a:bodyPr wrap="none" rtlCol="0">
            <a:spAutoFit/>
          </a:bodyPr>
          <a:lstStyle/>
          <a:p>
            <a:r>
              <a:rPr kumimoji="1" lang="ja-JP" altLang="en-US" dirty="0"/>
              <a:t>１．ポートフォリオとは</a:t>
            </a:r>
            <a:endParaRPr kumimoji="1" lang="en-US" altLang="ja-JP" dirty="0"/>
          </a:p>
          <a:p>
            <a:r>
              <a:rPr kumimoji="1" lang="ja-JP" altLang="en-US" dirty="0"/>
              <a:t>・ファイナンスの世界でポートフォリオとは金融資産の構成、組み合わせのこと、「ポートフォリオを組む」</a:t>
            </a:r>
            <a:endParaRPr kumimoji="1" lang="en-US" altLang="ja-JP" dirty="0"/>
          </a:p>
          <a:p>
            <a:r>
              <a:rPr kumimoji="1" lang="ja-JP" altLang="en-US" dirty="0"/>
              <a:t>　とは、金融資産を分散させて投資すること</a:t>
            </a:r>
            <a:endParaRPr kumimoji="1" lang="en-US" altLang="ja-JP" dirty="0"/>
          </a:p>
          <a:p>
            <a:endParaRPr kumimoji="1" lang="en-US" altLang="ja-JP" dirty="0"/>
          </a:p>
          <a:p>
            <a:r>
              <a:rPr kumimoji="1" lang="ja-JP" altLang="en-US" dirty="0"/>
              <a:t>　　株式や債券など同じカテゴリーの資産に集中させるよりも分散させた方がリスクを緩和させることができる</a:t>
            </a:r>
            <a:endParaRPr kumimoji="1" lang="en-US" altLang="ja-JP" dirty="0"/>
          </a:p>
          <a:p>
            <a:r>
              <a:rPr kumimoji="1" lang="ja-JP" altLang="en-US" dirty="0"/>
              <a:t>　　という考え方</a:t>
            </a:r>
            <a:endParaRPr kumimoji="1" lang="en-US" altLang="ja-JP" dirty="0"/>
          </a:p>
        </p:txBody>
      </p:sp>
      <p:sp>
        <p:nvSpPr>
          <p:cNvPr id="5" name="矢印: 下 4">
            <a:extLst>
              <a:ext uri="{FF2B5EF4-FFF2-40B4-BE49-F238E27FC236}">
                <a16:creationId xmlns:a16="http://schemas.microsoft.com/office/drawing/2014/main" id="{57014E63-963C-75D9-B9AE-E85FABF55020}"/>
              </a:ext>
            </a:extLst>
          </p:cNvPr>
          <p:cNvSpPr/>
          <p:nvPr/>
        </p:nvSpPr>
        <p:spPr>
          <a:xfrm>
            <a:off x="4908884" y="1395663"/>
            <a:ext cx="231007" cy="231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969EDA1-E291-60A4-0F77-DC94F2DE7E78}"/>
              </a:ext>
            </a:extLst>
          </p:cNvPr>
          <p:cNvSpPr txBox="1"/>
          <p:nvPr/>
        </p:nvSpPr>
        <p:spPr>
          <a:xfrm>
            <a:off x="250257" y="2353794"/>
            <a:ext cx="8032968" cy="2831544"/>
          </a:xfrm>
          <a:prstGeom prst="rect">
            <a:avLst/>
          </a:prstGeom>
          <a:noFill/>
        </p:spPr>
        <p:txBody>
          <a:bodyPr wrap="none" rtlCol="0">
            <a:spAutoFit/>
          </a:bodyPr>
          <a:lstStyle/>
          <a:p>
            <a:r>
              <a:rPr kumimoji="1" lang="ja-JP" altLang="en-US" dirty="0"/>
              <a:t>２．ポートフォリオのリターン（⇒ポートフォリオの期待収益率）</a:t>
            </a:r>
            <a:endParaRPr kumimoji="1" lang="en-US" altLang="ja-JP" dirty="0"/>
          </a:p>
          <a:p>
            <a:r>
              <a:rPr kumimoji="1" lang="ja-JP" altLang="en-US" dirty="0"/>
              <a:t>・株式</a:t>
            </a:r>
            <a:r>
              <a:rPr kumimoji="1" lang="en-US" altLang="ja-JP" dirty="0"/>
              <a:t>A</a:t>
            </a:r>
            <a:r>
              <a:rPr kumimoji="1" lang="ja-JP" altLang="en-US" dirty="0"/>
              <a:t>と株式</a:t>
            </a:r>
            <a:r>
              <a:rPr kumimoji="1" lang="en-US" altLang="ja-JP" dirty="0"/>
              <a:t>B</a:t>
            </a:r>
            <a:r>
              <a:rPr kumimoji="1" lang="ja-JP" altLang="en-US" dirty="0"/>
              <a:t>からなるポートフォリオを考えてみる</a:t>
            </a:r>
            <a:endParaRPr kumimoji="1" lang="en-US" altLang="ja-JP" dirty="0"/>
          </a:p>
          <a:p>
            <a:r>
              <a:rPr kumimoji="1" lang="ja-JP" altLang="en-US" dirty="0"/>
              <a:t>　　</a:t>
            </a:r>
            <a:r>
              <a:rPr kumimoji="1" lang="en-US" altLang="ja-JP" dirty="0"/>
              <a:t>Wa</a:t>
            </a:r>
            <a:r>
              <a:rPr kumimoji="1" lang="ja-JP" altLang="en-US" sz="1600" dirty="0"/>
              <a:t>：</a:t>
            </a:r>
            <a:r>
              <a:rPr kumimoji="1" lang="ja-JP" altLang="en-US" dirty="0"/>
              <a:t>株式</a:t>
            </a:r>
            <a:r>
              <a:rPr kumimoji="1" lang="en-US" altLang="ja-JP" dirty="0"/>
              <a:t>A</a:t>
            </a:r>
            <a:r>
              <a:rPr kumimoji="1" lang="ja-JP" altLang="en-US" dirty="0"/>
              <a:t>の構成比</a:t>
            </a:r>
            <a:r>
              <a:rPr kumimoji="1" lang="ja-JP" altLang="en-US" sz="1600" dirty="0"/>
              <a:t>　　 　　</a:t>
            </a:r>
            <a:r>
              <a:rPr kumimoji="1" lang="en-US" altLang="ja-JP" dirty="0"/>
              <a:t>Wb</a:t>
            </a:r>
            <a:r>
              <a:rPr kumimoji="1" lang="ja-JP" altLang="en-US" sz="2000" dirty="0"/>
              <a:t>：</a:t>
            </a:r>
            <a:r>
              <a:rPr kumimoji="1" lang="ja-JP" altLang="en-US" dirty="0"/>
              <a:t>株式</a:t>
            </a:r>
            <a:r>
              <a:rPr kumimoji="1" lang="en-US" altLang="ja-JP" dirty="0"/>
              <a:t>B</a:t>
            </a:r>
            <a:r>
              <a:rPr kumimoji="1" lang="ja-JP" altLang="en-US" dirty="0"/>
              <a:t>の構成比　、</a:t>
            </a:r>
            <a:r>
              <a:rPr kumimoji="1" lang="en-US" altLang="ja-JP" dirty="0"/>
              <a:t> Wa</a:t>
            </a:r>
            <a:r>
              <a:rPr kumimoji="1" lang="ja-JP" altLang="en-US" dirty="0"/>
              <a:t>＋</a:t>
            </a:r>
            <a:r>
              <a:rPr kumimoji="1" lang="en-US" altLang="ja-JP" dirty="0"/>
              <a:t> Wb</a:t>
            </a:r>
            <a:r>
              <a:rPr kumimoji="1" lang="ja-JP" altLang="en-US" dirty="0"/>
              <a:t>＝１</a:t>
            </a:r>
            <a:endParaRPr kumimoji="1" lang="en-US" altLang="ja-JP" dirty="0"/>
          </a:p>
          <a:p>
            <a:r>
              <a:rPr kumimoji="1" lang="ja-JP" altLang="en-US" dirty="0"/>
              <a:t>　　</a:t>
            </a:r>
            <a:r>
              <a:rPr kumimoji="1" lang="en-US" altLang="ja-JP" dirty="0"/>
              <a:t>E(Ra):</a:t>
            </a:r>
            <a:r>
              <a:rPr kumimoji="1" lang="ja-JP" altLang="en-US" dirty="0"/>
              <a:t>株式</a:t>
            </a:r>
            <a:r>
              <a:rPr kumimoji="1" lang="en-US" altLang="ja-JP" dirty="0"/>
              <a:t>A</a:t>
            </a:r>
            <a:r>
              <a:rPr kumimoji="1" lang="ja-JP" altLang="en-US" dirty="0"/>
              <a:t>の期待収益率　　</a:t>
            </a:r>
            <a:r>
              <a:rPr kumimoji="1" lang="en-US" altLang="ja-JP" dirty="0"/>
              <a:t> E(Rb):</a:t>
            </a:r>
            <a:r>
              <a:rPr kumimoji="1" lang="ja-JP" altLang="en-US" dirty="0"/>
              <a:t>株式</a:t>
            </a:r>
            <a:r>
              <a:rPr kumimoji="1" lang="en-US" altLang="ja-JP" dirty="0"/>
              <a:t>B</a:t>
            </a:r>
            <a:r>
              <a:rPr kumimoji="1" lang="ja-JP" altLang="en-US" dirty="0"/>
              <a:t>の期待収益率</a:t>
            </a:r>
            <a:endParaRPr kumimoji="1" lang="en-US" altLang="ja-JP" dirty="0"/>
          </a:p>
          <a:p>
            <a:r>
              <a:rPr kumimoji="1" lang="ja-JP" altLang="en-US" dirty="0"/>
              <a:t>　このポートフォリオの期待収益率</a:t>
            </a:r>
            <a:r>
              <a:rPr kumimoji="1" lang="en-US" altLang="ja-JP" dirty="0"/>
              <a:t>E(Rp)</a:t>
            </a:r>
            <a:r>
              <a:rPr kumimoji="1" lang="ja-JP" altLang="en-US" dirty="0"/>
              <a:t>は　</a:t>
            </a:r>
            <a:endParaRPr kumimoji="1" lang="en-US" altLang="ja-JP" dirty="0"/>
          </a:p>
          <a:p>
            <a:r>
              <a:rPr kumimoji="1" lang="ja-JP" altLang="en-US" dirty="0"/>
              <a:t>　　</a:t>
            </a:r>
            <a:r>
              <a:rPr kumimoji="1" lang="en-US" altLang="ja-JP" dirty="0"/>
              <a:t> E(Rp)</a:t>
            </a:r>
            <a:r>
              <a:rPr kumimoji="1" lang="ja-JP" altLang="en-US" dirty="0"/>
              <a:t>＝</a:t>
            </a:r>
            <a:r>
              <a:rPr kumimoji="1" lang="en-US" altLang="ja-JP" dirty="0"/>
              <a:t> Wa</a:t>
            </a:r>
            <a:r>
              <a:rPr kumimoji="1" lang="ja-JP" altLang="en-US" sz="1400" dirty="0"/>
              <a:t>・</a:t>
            </a:r>
            <a:r>
              <a:rPr kumimoji="1" lang="en-US" altLang="ja-JP" dirty="0"/>
              <a:t> E(Ra)</a:t>
            </a:r>
            <a:r>
              <a:rPr kumimoji="1" lang="ja-JP" altLang="en-US" dirty="0"/>
              <a:t>＋</a:t>
            </a:r>
            <a:r>
              <a:rPr kumimoji="1" lang="en-US" altLang="ja-JP" dirty="0"/>
              <a:t> Wb</a:t>
            </a:r>
            <a:r>
              <a:rPr kumimoji="1" lang="ja-JP" altLang="en-US" sz="1400" dirty="0"/>
              <a:t>・</a:t>
            </a:r>
            <a:r>
              <a:rPr kumimoji="1" lang="en-US" altLang="ja-JP" dirty="0"/>
              <a:t> E(Rb)</a:t>
            </a:r>
          </a:p>
          <a:p>
            <a:endParaRPr kumimoji="1" lang="en-US" altLang="ja-JP" dirty="0"/>
          </a:p>
          <a:p>
            <a:endParaRPr kumimoji="1" lang="en-US" altLang="ja-JP" dirty="0"/>
          </a:p>
          <a:p>
            <a:r>
              <a:rPr kumimoji="1" lang="ja-JP" altLang="en-US" dirty="0"/>
              <a:t>　</a:t>
            </a:r>
            <a:r>
              <a:rPr kumimoji="1" lang="ja-JP" altLang="en-US" dirty="0">
                <a:solidFill>
                  <a:srgbClr val="FF0000"/>
                </a:solidFill>
              </a:rPr>
              <a:t>ポートフォリオの期待収益率はそれぞれの資産の期待収益率の加重平均</a:t>
            </a:r>
            <a:endParaRPr kumimoji="1" lang="en-US" altLang="ja-JP" dirty="0">
              <a:solidFill>
                <a:srgbClr val="FF0000"/>
              </a:solidFill>
            </a:endParaRPr>
          </a:p>
          <a:p>
            <a:r>
              <a:rPr kumimoji="1" lang="ja-JP" altLang="en-US" sz="1400" dirty="0"/>
              <a:t>　　　</a:t>
            </a:r>
          </a:p>
        </p:txBody>
      </p:sp>
      <p:sp>
        <p:nvSpPr>
          <p:cNvPr id="7" name="矢印: 下 6">
            <a:extLst>
              <a:ext uri="{FF2B5EF4-FFF2-40B4-BE49-F238E27FC236}">
                <a16:creationId xmlns:a16="http://schemas.microsoft.com/office/drawing/2014/main" id="{69302510-7761-3ADE-9087-3BA78FC77DA0}"/>
              </a:ext>
            </a:extLst>
          </p:cNvPr>
          <p:cNvSpPr/>
          <p:nvPr/>
        </p:nvSpPr>
        <p:spPr>
          <a:xfrm>
            <a:off x="3416969" y="4189450"/>
            <a:ext cx="269507" cy="279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8DB95D9-2907-9571-C665-57B7E302D4FA}"/>
              </a:ext>
            </a:extLst>
          </p:cNvPr>
          <p:cNvSpPr txBox="1"/>
          <p:nvPr/>
        </p:nvSpPr>
        <p:spPr>
          <a:xfrm>
            <a:off x="250257" y="5185338"/>
            <a:ext cx="9417963" cy="1477328"/>
          </a:xfrm>
          <a:prstGeom prst="rect">
            <a:avLst/>
          </a:prstGeom>
          <a:noFill/>
        </p:spPr>
        <p:txBody>
          <a:bodyPr wrap="none" rtlCol="0">
            <a:spAutoFit/>
          </a:bodyPr>
          <a:lstStyle/>
          <a:p>
            <a:r>
              <a:rPr kumimoji="1" lang="ja-JP" altLang="en-US" dirty="0"/>
              <a:t>３．共分散と相関係数</a:t>
            </a:r>
            <a:endParaRPr kumimoji="1" lang="en-US" altLang="ja-JP" dirty="0"/>
          </a:p>
          <a:p>
            <a:r>
              <a:rPr kumimoji="1" lang="ja-JP" altLang="en-US" dirty="0"/>
              <a:t>・二つの変数の</a:t>
            </a:r>
            <a:r>
              <a:rPr kumimoji="1" lang="ja-JP" altLang="en-US" dirty="0">
                <a:solidFill>
                  <a:srgbClr val="FF0000"/>
                </a:solidFill>
              </a:rPr>
              <a:t>相関関係の方向性</a:t>
            </a:r>
            <a:r>
              <a:rPr kumimoji="1" lang="ja-JP" altLang="en-US" dirty="0"/>
              <a:t>を示すのが</a:t>
            </a:r>
            <a:r>
              <a:rPr kumimoji="1" lang="ja-JP" altLang="en-US" b="1" dirty="0"/>
              <a:t>共分散</a:t>
            </a:r>
            <a:r>
              <a:rPr kumimoji="1" lang="ja-JP" altLang="en-US" dirty="0"/>
              <a:t>、</a:t>
            </a:r>
            <a:r>
              <a:rPr kumimoji="1" lang="ja-JP" altLang="en-US" dirty="0">
                <a:solidFill>
                  <a:srgbClr val="FF0000"/>
                </a:solidFill>
              </a:rPr>
              <a:t>相関関係の強さ</a:t>
            </a:r>
            <a:r>
              <a:rPr kumimoji="1" lang="ja-JP" altLang="en-US" dirty="0"/>
              <a:t>を表すのが</a:t>
            </a:r>
            <a:r>
              <a:rPr kumimoji="1" lang="ja-JP" altLang="en-US" b="1" dirty="0"/>
              <a:t>相関係数</a:t>
            </a:r>
            <a:endParaRPr kumimoji="1" lang="en-US" altLang="ja-JP" b="1" dirty="0"/>
          </a:p>
          <a:p>
            <a:r>
              <a:rPr kumimoji="1" lang="ja-JP" altLang="en-US" dirty="0"/>
              <a:t>（１）共分散</a:t>
            </a:r>
            <a:endParaRPr kumimoji="1" lang="en-US" altLang="ja-JP" dirty="0"/>
          </a:p>
          <a:p>
            <a:r>
              <a:rPr kumimoji="1" lang="ja-JP" altLang="en-US" dirty="0"/>
              <a:t>　定義：それぞれの変数の偏差を計算し、それらを掛け合わせその平均値を算出したもの</a:t>
            </a:r>
            <a:endParaRPr kumimoji="1" lang="en-US" altLang="ja-JP" dirty="0"/>
          </a:p>
          <a:p>
            <a:endParaRPr kumimoji="1" lang="ja-JP" altLang="en-US" dirty="0"/>
          </a:p>
        </p:txBody>
      </p:sp>
    </p:spTree>
    <p:extLst>
      <p:ext uri="{BB962C8B-B14F-4D97-AF65-F5344CB8AC3E}">
        <p14:creationId xmlns:p14="http://schemas.microsoft.com/office/powerpoint/2010/main" val="38754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51AD964-9B93-8D38-5357-5B0D79396DC4}"/>
              </a:ext>
            </a:extLst>
          </p:cNvPr>
          <p:cNvSpPr>
            <a:spLocks noGrp="1"/>
          </p:cNvSpPr>
          <p:nvPr>
            <p:ph type="sldNum" sz="quarter" idx="12"/>
          </p:nvPr>
        </p:nvSpPr>
        <p:spPr/>
        <p:txBody>
          <a:bodyPr/>
          <a:lstStyle/>
          <a:p>
            <a:fld id="{CC3F5F92-7E6B-4A96-A0F8-4CF1215E0794}"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D13A0140-3252-AC49-8292-CB8902DD3C14}"/>
              </a:ext>
            </a:extLst>
          </p:cNvPr>
          <p:cNvSpPr txBox="1"/>
          <p:nvPr/>
        </p:nvSpPr>
        <p:spPr>
          <a:xfrm>
            <a:off x="680720" y="193040"/>
            <a:ext cx="10142520" cy="2246769"/>
          </a:xfrm>
          <a:prstGeom prst="rect">
            <a:avLst/>
          </a:prstGeom>
          <a:noFill/>
        </p:spPr>
        <p:txBody>
          <a:bodyPr wrap="none" rtlCol="0">
            <a:spAutoFit/>
          </a:bodyPr>
          <a:lstStyle/>
          <a:p>
            <a:r>
              <a:rPr kumimoji="1" lang="ja-JP" altLang="en-US" dirty="0"/>
              <a:t>定義式：変量</a:t>
            </a:r>
            <a:r>
              <a:rPr kumimoji="1" lang="en-US" altLang="ja-JP" dirty="0"/>
              <a:t>X</a:t>
            </a:r>
            <a:r>
              <a:rPr kumimoji="1" lang="en-US" altLang="ja-JP" sz="1400" dirty="0"/>
              <a:t>A</a:t>
            </a:r>
            <a:r>
              <a:rPr kumimoji="1" lang="ja-JP" altLang="en-US" dirty="0"/>
              <a:t>のデータの値がｎ個、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A1,</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A2,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dirty="0">
                <a:solidFill>
                  <a:prstClr val="black"/>
                </a:solidFill>
                <a:latin typeface="Trebuchet MS" panose="020B0603020202020204"/>
                <a:ea typeface="メイリオ" panose="020B0604030504040204" pitchFamily="50" charset="-128"/>
              </a:rPr>
              <a:t>A</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n</a:t>
            </a:r>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でその平均値（期待値）を</a:t>
            </a:r>
            <a:r>
              <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 </a:t>
            </a:r>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変量</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en-US" altLang="ja-JP" sz="1400" dirty="0">
                <a:solidFill>
                  <a:prstClr val="black"/>
                </a:solidFill>
                <a:latin typeface="Trebuchet MS" panose="020B0603020202020204"/>
                <a:ea typeface="メイリオ" panose="020B0604030504040204" pitchFamily="50" charset="-128"/>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のデータの値がｎ個、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dirty="0">
                <a:solidFill>
                  <a:prstClr val="black"/>
                </a:solidFill>
                <a:latin typeface="Trebuchet MS" panose="020B0603020202020204"/>
                <a:ea typeface="メイリオ" panose="020B0604030504040204" pitchFamily="50" charset="-128"/>
              </a:rPr>
              <a:t>B</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dirty="0">
                <a:solidFill>
                  <a:prstClr val="black"/>
                </a:solidFill>
                <a:latin typeface="Trebuchet MS" panose="020B0603020202020204"/>
                <a:ea typeface="メイリオ" panose="020B0604030504040204" pitchFamily="50" charset="-128"/>
              </a:rPr>
              <a:t>B</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dirty="0">
                <a:solidFill>
                  <a:prstClr val="black"/>
                </a:solidFill>
                <a:latin typeface="Trebuchet MS" panose="020B0603020202020204"/>
                <a:ea typeface="メイリオ" panose="020B0604030504040204" pitchFamily="50" charset="-128"/>
              </a:rPr>
              <a:t>B</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n</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でその平均値（期待値）を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μ</a:t>
            </a:r>
            <a:r>
              <a:rPr kumimoji="1" lang="en-US" altLang="ja-JP" sz="1400" dirty="0">
                <a:solidFill>
                  <a:prstClr val="black"/>
                </a:solidFill>
                <a:latin typeface="Trebuchet MS" panose="020B0603020202020204"/>
                <a:ea typeface="メイリオ" panose="020B0604030504040204" pitchFamily="50" charset="-128"/>
              </a:rPr>
              <a:t>B </a:t>
            </a:r>
            <a:r>
              <a:rPr kumimoji="1" lang="ja-JP" altLang="en-US" dirty="0">
                <a:solidFill>
                  <a:prstClr val="black"/>
                </a:solidFill>
                <a:latin typeface="Trebuchet MS" panose="020B0603020202020204"/>
                <a:ea typeface="メイリオ" panose="020B0604030504040204" pitchFamily="50" charset="-128"/>
              </a:rPr>
              <a:t>とすると</a:t>
            </a:r>
            <a:endParaRPr kumimoji="1" lang="en-US" altLang="ja-JP" dirty="0">
              <a:solidFill>
                <a:prstClr val="black"/>
              </a:solidFill>
              <a:latin typeface="Trebuchet MS" panose="020B0603020202020204"/>
              <a:ea typeface="メイリオ" panose="020B0604030504040204" pitchFamily="50" charset="-128"/>
            </a:endParaRPr>
          </a:p>
          <a:p>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共分散</a:t>
            </a:r>
            <a:r>
              <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a:t>
            </a:r>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covariance)</a:t>
            </a:r>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は</a:t>
            </a:r>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Trebuchet MS" panose="020B0603020202020204"/>
                <a:ea typeface="メイリオ" panose="020B0604030504040204" pitchFamily="50" charset="-128"/>
              </a:rPr>
              <a:t>　　　　　</a:t>
            </a:r>
            <a:r>
              <a:rPr kumimoji="1" lang="en-US" altLang="ja-JP" dirty="0">
                <a:solidFill>
                  <a:prstClr val="black"/>
                </a:solidFill>
                <a:latin typeface="Trebuchet MS" panose="020B0603020202020204"/>
                <a:ea typeface="メイリオ" panose="020B0604030504040204" pitchFamily="50" charset="-128"/>
              </a:rPr>
              <a:t>Cov(</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ja-JP" altLang="en-US" dirty="0">
                <a:solidFill>
                  <a:prstClr val="black"/>
                </a:solidFill>
                <a:latin typeface="Trebuchet MS" panose="020B0603020202020204"/>
                <a:ea typeface="メイリオ" panose="020B0604030504040204" pitchFamily="50" charset="-128"/>
              </a:rPr>
              <a:t>　</a:t>
            </a:r>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sz="1400" dirty="0">
                <a:solidFill>
                  <a:prstClr val="black"/>
                </a:solidFill>
                <a:latin typeface="Trebuchet MS" panose="020B0603020202020204"/>
                <a:ea typeface="メイリオ" panose="020B0604030504040204" pitchFamily="50" charset="-128"/>
              </a:rPr>
              <a:t>         </a:t>
            </a:r>
            <a:r>
              <a:rPr kumimoji="1" lang="ja-JP" altLang="en-US" sz="1100" dirty="0"/>
              <a:t>　　</a:t>
            </a:r>
            <a:endParaRPr kumimoji="1" lang="ja-JP" altLang="en-US" sz="1400" dirty="0"/>
          </a:p>
        </p:txBody>
      </p:sp>
      <p:sp>
        <p:nvSpPr>
          <p:cNvPr id="6" name="テキスト ボックス 5">
            <a:extLst>
              <a:ext uri="{FF2B5EF4-FFF2-40B4-BE49-F238E27FC236}">
                <a16:creationId xmlns:a16="http://schemas.microsoft.com/office/drawing/2014/main" id="{3DD4501F-77DA-5505-F668-9ED917E49818}"/>
              </a:ext>
            </a:extLst>
          </p:cNvPr>
          <p:cNvSpPr txBox="1"/>
          <p:nvPr/>
        </p:nvSpPr>
        <p:spPr>
          <a:xfrm>
            <a:off x="3522846" y="1607199"/>
            <a:ext cx="433132" cy="276999"/>
          </a:xfrm>
          <a:prstGeom prst="rect">
            <a:avLst/>
          </a:prstGeom>
          <a:noFill/>
        </p:spPr>
        <p:txBody>
          <a:bodyPr wrap="none" rtlCol="0">
            <a:spAutoFit/>
          </a:bodyPr>
          <a:lstStyle/>
          <a:p>
            <a:r>
              <a:rPr kumimoji="1" lang="en-US" altLang="ja-JP" sz="1200" dirty="0"/>
              <a:t>K=1</a:t>
            </a:r>
            <a:endParaRPr kumimoji="1" lang="ja-JP" altLang="en-US" sz="1200" dirty="0"/>
          </a:p>
        </p:txBody>
      </p:sp>
      <p:sp>
        <p:nvSpPr>
          <p:cNvPr id="7" name="テキスト ボックス 6">
            <a:extLst>
              <a:ext uri="{FF2B5EF4-FFF2-40B4-BE49-F238E27FC236}">
                <a16:creationId xmlns:a16="http://schemas.microsoft.com/office/drawing/2014/main" id="{BDC05CF4-B820-B3F4-1F3C-31CCE61F3C27}"/>
              </a:ext>
            </a:extLst>
          </p:cNvPr>
          <p:cNvSpPr txBox="1"/>
          <p:nvPr/>
        </p:nvSpPr>
        <p:spPr>
          <a:xfrm>
            <a:off x="3598187" y="1068563"/>
            <a:ext cx="282450" cy="307777"/>
          </a:xfrm>
          <a:prstGeom prst="rect">
            <a:avLst/>
          </a:prstGeom>
          <a:noFill/>
        </p:spPr>
        <p:txBody>
          <a:bodyPr wrap="none" rtlCol="0">
            <a:spAutoFit/>
          </a:bodyPr>
          <a:lstStyle/>
          <a:p>
            <a:r>
              <a:rPr kumimoji="1" lang="en-US" altLang="ja-JP" sz="1400" dirty="0"/>
              <a:t>n</a:t>
            </a:r>
            <a:endParaRPr kumimoji="1" lang="ja-JP" altLang="en-US" sz="1400" dirty="0"/>
          </a:p>
        </p:txBody>
      </p:sp>
      <p:sp>
        <p:nvSpPr>
          <p:cNvPr id="8" name="テキスト ボックス 7">
            <a:extLst>
              <a:ext uri="{FF2B5EF4-FFF2-40B4-BE49-F238E27FC236}">
                <a16:creationId xmlns:a16="http://schemas.microsoft.com/office/drawing/2014/main" id="{B5E9B4BC-0D6D-6802-9DE2-6B44E7C56146}"/>
              </a:ext>
            </a:extLst>
          </p:cNvPr>
          <p:cNvSpPr txBox="1"/>
          <p:nvPr/>
        </p:nvSpPr>
        <p:spPr>
          <a:xfrm>
            <a:off x="3437555" y="1199382"/>
            <a:ext cx="88616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9" name="テキスト ボックス 8">
            <a:extLst>
              <a:ext uri="{FF2B5EF4-FFF2-40B4-BE49-F238E27FC236}">
                <a16:creationId xmlns:a16="http://schemas.microsoft.com/office/drawing/2014/main" id="{7879848A-C8F8-1276-B12E-E3D2B09181DA}"/>
              </a:ext>
            </a:extLst>
          </p:cNvPr>
          <p:cNvSpPr txBox="1"/>
          <p:nvPr/>
        </p:nvSpPr>
        <p:spPr>
          <a:xfrm>
            <a:off x="3182689" y="1186437"/>
            <a:ext cx="415498"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a:t>
            </a:r>
            <a:endPar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ｎ</a:t>
            </a:r>
          </a:p>
        </p:txBody>
      </p:sp>
      <p:sp>
        <p:nvSpPr>
          <p:cNvPr id="11" name="テキスト ボックス 10">
            <a:extLst>
              <a:ext uri="{FF2B5EF4-FFF2-40B4-BE49-F238E27FC236}">
                <a16:creationId xmlns:a16="http://schemas.microsoft.com/office/drawing/2014/main" id="{A7C14C02-9DB1-7298-C5D5-3129E61EF57B}"/>
              </a:ext>
            </a:extLst>
          </p:cNvPr>
          <p:cNvSpPr txBox="1"/>
          <p:nvPr/>
        </p:nvSpPr>
        <p:spPr>
          <a:xfrm>
            <a:off x="3711543" y="1322493"/>
            <a:ext cx="1394934" cy="369332"/>
          </a:xfrm>
          <a:prstGeom prst="rect">
            <a:avLst/>
          </a:prstGeom>
          <a:noFill/>
        </p:spPr>
        <p:txBody>
          <a:bodyPr wrap="none" rtlCol="0">
            <a:spAutoFit/>
          </a:bodyPr>
          <a:lstStyle/>
          <a:p>
            <a:r>
              <a:rPr kumimoji="1" lang="ja-JP" altLang="en-US" dirty="0"/>
              <a:t>（</a:t>
            </a:r>
            <a:r>
              <a:rPr kumimoji="1" lang="en-US" altLang="ja-JP" dirty="0"/>
              <a:t>X</a:t>
            </a:r>
            <a:r>
              <a:rPr kumimoji="1" lang="en-US" altLang="ja-JP" sz="1400" dirty="0"/>
              <a:t>AK</a:t>
            </a:r>
            <a:r>
              <a:rPr kumimoji="1" lang="ja-JP" altLang="en-US" sz="1400" dirty="0"/>
              <a:t>ー</a:t>
            </a:r>
            <a:r>
              <a:rPr kumimoji="1" lang="en-US" altLang="ja-JP" dirty="0"/>
              <a:t>μ</a:t>
            </a:r>
            <a:r>
              <a:rPr kumimoji="1" lang="en-US" altLang="ja-JP" sz="1400" dirty="0"/>
              <a:t>A</a:t>
            </a:r>
            <a:r>
              <a:rPr kumimoji="1" lang="ja-JP" altLang="en-US" dirty="0"/>
              <a:t>）</a:t>
            </a:r>
            <a:endParaRPr kumimoji="1" lang="ja-JP" altLang="en-US" sz="1400" dirty="0"/>
          </a:p>
        </p:txBody>
      </p:sp>
      <p:sp>
        <p:nvSpPr>
          <p:cNvPr id="12" name="テキスト ボックス 11">
            <a:extLst>
              <a:ext uri="{FF2B5EF4-FFF2-40B4-BE49-F238E27FC236}">
                <a16:creationId xmlns:a16="http://schemas.microsoft.com/office/drawing/2014/main" id="{D580D24B-63F1-B10E-1FA7-3E1B979AA036}"/>
              </a:ext>
            </a:extLst>
          </p:cNvPr>
          <p:cNvSpPr txBox="1"/>
          <p:nvPr/>
        </p:nvSpPr>
        <p:spPr>
          <a:xfrm>
            <a:off x="4642079" y="1322493"/>
            <a:ext cx="1414170" cy="369332"/>
          </a:xfrm>
          <a:prstGeom prst="rect">
            <a:avLst/>
          </a:prstGeom>
          <a:noFill/>
        </p:spPr>
        <p:txBody>
          <a:bodyPr wrap="none" rtlCol="0">
            <a:spAutoFit/>
          </a:bodyPr>
          <a:lstStyle/>
          <a:p>
            <a:r>
              <a:rPr kumimoji="1" lang="ja-JP" altLang="en-US" dirty="0"/>
              <a:t>（</a:t>
            </a:r>
            <a:r>
              <a:rPr kumimoji="1" lang="en-US" altLang="ja-JP" dirty="0"/>
              <a:t>X</a:t>
            </a:r>
            <a:r>
              <a:rPr kumimoji="1" lang="en-US" altLang="ja-JP" sz="1400" dirty="0"/>
              <a:t>BK</a:t>
            </a:r>
            <a:r>
              <a:rPr kumimoji="1" lang="ja-JP" altLang="en-US" sz="1400" dirty="0"/>
              <a:t>ー</a:t>
            </a:r>
            <a:r>
              <a:rPr kumimoji="1" lang="en-US" altLang="ja-JP" dirty="0"/>
              <a:t>μ</a:t>
            </a:r>
            <a:r>
              <a:rPr kumimoji="1" lang="en-US" altLang="ja-JP" sz="1400" dirty="0"/>
              <a:t>B</a:t>
            </a:r>
            <a:r>
              <a:rPr kumimoji="1" lang="ja-JP" altLang="en-US" dirty="0"/>
              <a:t>）</a:t>
            </a:r>
            <a:endParaRPr kumimoji="1" lang="ja-JP" altLang="en-US" sz="1400" dirty="0"/>
          </a:p>
        </p:txBody>
      </p:sp>
      <p:sp>
        <p:nvSpPr>
          <p:cNvPr id="4" name="テキスト ボックス 3">
            <a:extLst>
              <a:ext uri="{FF2B5EF4-FFF2-40B4-BE49-F238E27FC236}">
                <a16:creationId xmlns:a16="http://schemas.microsoft.com/office/drawing/2014/main" id="{89F3DF81-270D-F534-B70A-86859969CACD}"/>
              </a:ext>
            </a:extLst>
          </p:cNvPr>
          <p:cNvSpPr txBox="1"/>
          <p:nvPr/>
        </p:nvSpPr>
        <p:spPr>
          <a:xfrm>
            <a:off x="105878" y="1832768"/>
            <a:ext cx="6647974" cy="1477328"/>
          </a:xfrm>
          <a:prstGeom prst="rect">
            <a:avLst/>
          </a:prstGeom>
          <a:noFill/>
        </p:spPr>
        <p:txBody>
          <a:bodyPr wrap="none" rtlCol="0">
            <a:spAutoFit/>
          </a:bodyPr>
          <a:lstStyle/>
          <a:p>
            <a:r>
              <a:rPr kumimoji="1" lang="ja-JP" altLang="en-US" dirty="0"/>
              <a:t>（２）相関係数</a:t>
            </a:r>
            <a:endParaRPr kumimoji="1" lang="en-US" altLang="ja-JP" dirty="0"/>
          </a:p>
          <a:p>
            <a:r>
              <a:rPr kumimoji="1" lang="ja-JP" altLang="en-US" dirty="0"/>
              <a:t>　　　定義：共分散を二つの変数の標準偏差の積で割ったもの</a:t>
            </a:r>
            <a:endParaRPr kumimoji="1" lang="en-US" altLang="ja-JP" dirty="0"/>
          </a:p>
          <a:p>
            <a:r>
              <a:rPr kumimoji="1" lang="ja-JP" altLang="en-US" dirty="0"/>
              <a:t>　　定義式：変量</a:t>
            </a:r>
            <a:endParaRPr kumimoji="1" lang="en-US" altLang="ja-JP" dirty="0"/>
          </a:p>
          <a:p>
            <a:endParaRPr lang="ja-JP" altLang="en-US" dirty="0"/>
          </a:p>
          <a:p>
            <a:endParaRPr kumimoji="1" lang="ja-JP" altLang="en-US" dirty="0"/>
          </a:p>
        </p:txBody>
      </p:sp>
      <p:sp>
        <p:nvSpPr>
          <p:cNvPr id="15" name="テキスト ボックス 14">
            <a:extLst>
              <a:ext uri="{FF2B5EF4-FFF2-40B4-BE49-F238E27FC236}">
                <a16:creationId xmlns:a16="http://schemas.microsoft.com/office/drawing/2014/main" id="{EAB33A3C-179C-5124-28B3-A5A8EEEDE09D}"/>
              </a:ext>
            </a:extLst>
          </p:cNvPr>
          <p:cNvSpPr txBox="1"/>
          <p:nvPr/>
        </p:nvSpPr>
        <p:spPr>
          <a:xfrm>
            <a:off x="1963891" y="2358912"/>
            <a:ext cx="6097604" cy="369332"/>
          </a:xfrm>
          <a:prstGeom prst="rect">
            <a:avLst/>
          </a:prstGeom>
          <a:noFill/>
        </p:spPr>
        <p:txBody>
          <a:bodyPr wrap="square">
            <a:spAutoFit/>
          </a:bodyPr>
          <a:lstStyle/>
          <a:p>
            <a:r>
              <a:rPr kumimoji="1" lang="en-US" altLang="ja-JP" dirty="0"/>
              <a:t>X</a:t>
            </a:r>
            <a:r>
              <a:rPr kumimoji="1" lang="en-US" altLang="ja-JP" sz="1400" dirty="0"/>
              <a:t>A</a:t>
            </a:r>
            <a:r>
              <a:rPr kumimoji="1" lang="ja-JP" altLang="en-US" dirty="0"/>
              <a:t>と</a:t>
            </a:r>
            <a:r>
              <a:rPr kumimoji="1" lang="en-US" altLang="ja-JP" dirty="0"/>
              <a:t>X</a:t>
            </a:r>
            <a:r>
              <a:rPr kumimoji="1" lang="en-US" altLang="ja-JP" sz="1400" dirty="0"/>
              <a:t>B</a:t>
            </a:r>
            <a:r>
              <a:rPr kumimoji="1" lang="ja-JP" altLang="en-US" dirty="0"/>
              <a:t>の共分散を</a:t>
            </a:r>
            <a:endParaRPr lang="ja-JP" altLang="en-US" sz="1400" dirty="0"/>
          </a:p>
        </p:txBody>
      </p:sp>
      <p:sp>
        <p:nvSpPr>
          <p:cNvPr id="17" name="テキスト ボックス 16">
            <a:extLst>
              <a:ext uri="{FF2B5EF4-FFF2-40B4-BE49-F238E27FC236}">
                <a16:creationId xmlns:a16="http://schemas.microsoft.com/office/drawing/2014/main" id="{87353DA7-1DFA-1A0C-5261-F3223E978512}"/>
              </a:ext>
            </a:extLst>
          </p:cNvPr>
          <p:cNvSpPr txBox="1"/>
          <p:nvPr/>
        </p:nvSpPr>
        <p:spPr>
          <a:xfrm>
            <a:off x="3821904" y="2343548"/>
            <a:ext cx="6097604" cy="646331"/>
          </a:xfrm>
          <a:prstGeom prst="rect">
            <a:avLst/>
          </a:prstGeom>
          <a:noFill/>
        </p:spPr>
        <p:txBody>
          <a:bodyPr wrap="square">
            <a:spAutoFit/>
          </a:bodyPr>
          <a:lstStyle/>
          <a:p>
            <a:r>
              <a:rPr kumimoji="1" lang="en-US" altLang="ja-JP" dirty="0">
                <a:solidFill>
                  <a:prstClr val="black"/>
                </a:solidFill>
                <a:latin typeface="Trebuchet MS" panose="020B0603020202020204"/>
                <a:ea typeface="メイリオ" panose="020B0604030504040204" pitchFamily="50" charset="-128"/>
              </a:rPr>
              <a:t>Cov(</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とすると</a:t>
            </a:r>
            <a:endParaRPr kumimoji="1" lang="en-US" altLang="ja-JP"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endParaRPr lang="ja-JP" altLang="en-US" dirty="0"/>
          </a:p>
        </p:txBody>
      </p:sp>
      <p:sp>
        <p:nvSpPr>
          <p:cNvPr id="19" name="テキスト ボックス 18">
            <a:extLst>
              <a:ext uri="{FF2B5EF4-FFF2-40B4-BE49-F238E27FC236}">
                <a16:creationId xmlns:a16="http://schemas.microsoft.com/office/drawing/2014/main" id="{DE9AB9FF-D377-2206-8F0E-F8F7FEEF72B8}"/>
              </a:ext>
            </a:extLst>
          </p:cNvPr>
          <p:cNvSpPr txBox="1"/>
          <p:nvPr/>
        </p:nvSpPr>
        <p:spPr>
          <a:xfrm>
            <a:off x="1500049" y="2743608"/>
            <a:ext cx="9674882" cy="1231106"/>
          </a:xfrm>
          <a:prstGeom prst="rect">
            <a:avLst/>
          </a:prstGeom>
          <a:noFill/>
        </p:spPr>
        <p:txBody>
          <a:bodyPr wrap="square" rtlCol="0">
            <a:spAutoFit/>
          </a:bodyPr>
          <a:lstStyle/>
          <a:p>
            <a:r>
              <a:rPr kumimoji="1" lang="ja-JP" altLang="en-US" dirty="0"/>
              <a:t>相関係数　</a:t>
            </a:r>
            <a:r>
              <a:rPr kumimoji="1" lang="en-US" altLang="ja-JP" dirty="0"/>
              <a:t>ρ(X</a:t>
            </a:r>
            <a:r>
              <a:rPr kumimoji="1" lang="en-US" altLang="ja-JP" sz="1400" dirty="0"/>
              <a:t>A,</a:t>
            </a:r>
            <a:r>
              <a:rPr kumimoji="1" lang="en-US" altLang="ja-JP" dirty="0"/>
              <a:t>X</a:t>
            </a:r>
            <a:r>
              <a:rPr kumimoji="1" lang="en-US" altLang="ja-JP" sz="1400" dirty="0"/>
              <a:t>B</a:t>
            </a:r>
            <a:r>
              <a:rPr kumimoji="1" lang="en-US" altLang="ja-JP" dirty="0"/>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Cov(X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X</a:t>
            </a:r>
            <a:r>
              <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dirty="0"/>
              <a:t> ρ(X</a:t>
            </a:r>
            <a:r>
              <a:rPr kumimoji="1" lang="en-US" altLang="ja-JP" sz="1400" dirty="0"/>
              <a:t>A,</a:t>
            </a:r>
            <a:r>
              <a:rPr kumimoji="1" lang="en-US" altLang="ja-JP" dirty="0"/>
              <a:t>X</a:t>
            </a:r>
            <a:r>
              <a:rPr kumimoji="1" lang="en-US" altLang="ja-JP" sz="1400" dirty="0"/>
              <a:t>B</a:t>
            </a:r>
            <a:r>
              <a:rPr kumimoji="1" lang="en-US" altLang="ja-JP" dirty="0"/>
              <a:t>)</a:t>
            </a:r>
            <a:r>
              <a:rPr kumimoji="1" lang="ja-JP" altLang="en-US" dirty="0"/>
              <a:t>・</a:t>
            </a:r>
            <a:r>
              <a:rPr kumimoji="1" lang="en-US" altLang="ja-JP" dirty="0"/>
              <a:t>σ</a:t>
            </a:r>
            <a:r>
              <a:rPr kumimoji="1" lang="ja-JP" altLang="en-US" dirty="0"/>
              <a:t>Ｘ</a:t>
            </a:r>
            <a:r>
              <a:rPr kumimoji="1" lang="en-US" altLang="ja-JP" sz="1400" dirty="0"/>
              <a:t>A</a:t>
            </a:r>
            <a:r>
              <a:rPr kumimoji="1" lang="ja-JP" altLang="en-US" sz="1400" dirty="0"/>
              <a:t>・</a:t>
            </a:r>
            <a:r>
              <a:rPr kumimoji="1" lang="en-US" altLang="ja-JP" dirty="0"/>
              <a:t>σ</a:t>
            </a:r>
            <a:r>
              <a:rPr kumimoji="1" lang="ja-JP" altLang="en-US" dirty="0"/>
              <a:t>Ｘ</a:t>
            </a:r>
            <a:r>
              <a:rPr kumimoji="1" lang="ja-JP" altLang="en-US" sz="1400" dirty="0"/>
              <a:t>Ｂ</a:t>
            </a:r>
            <a:endPar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                               σX</a:t>
            </a:r>
            <a:r>
              <a:rPr kumimoji="1" lang="en-US" altLang="ja-JP" sz="1400" dirty="0">
                <a:solidFill>
                  <a:prstClr val="black"/>
                </a:solidFill>
                <a:latin typeface="Trebuchet MS" panose="020B0603020202020204"/>
                <a:ea typeface="メイリオ" panose="020B0604030504040204" pitchFamily="50" charset="-128"/>
              </a:rPr>
              <a:t>A</a:t>
            </a:r>
            <a:r>
              <a:rPr kumimoji="1" lang="ja-JP" altLang="en-US" sz="1400"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σX</a:t>
            </a:r>
            <a:r>
              <a:rPr kumimoji="1" lang="en-US" altLang="ja-JP" sz="1400" dirty="0">
                <a:solidFill>
                  <a:prstClr val="black"/>
                </a:solidFill>
                <a:latin typeface="Trebuchet MS" panose="020B0603020202020204"/>
                <a:ea typeface="メイリオ" panose="020B0604030504040204" pitchFamily="50" charset="-128"/>
              </a:rPr>
              <a:t>B</a:t>
            </a:r>
            <a:endParaRPr kumimoji="1" lang="en-US" altLang="ja-JP" sz="1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r>
              <a:rPr kumimoji="1" lang="en-US" altLang="ja-JP" dirty="0">
                <a:solidFill>
                  <a:prstClr val="black"/>
                </a:solidFill>
                <a:latin typeface="Trebuchet MS" panose="020B0603020202020204"/>
                <a:ea typeface="メイリオ" panose="020B0604030504040204" pitchFamily="50" charset="-128"/>
              </a:rPr>
              <a:t>                             </a:t>
            </a:r>
            <a:r>
              <a:rPr kumimoji="1" lang="en-US" altLang="ja-JP" dirty="0"/>
              <a:t>                                                  </a:t>
            </a:r>
            <a:endParaRPr kumimoji="1" lang="ja-JP" altLang="en-US" sz="1400" dirty="0"/>
          </a:p>
        </p:txBody>
      </p:sp>
      <p:cxnSp>
        <p:nvCxnSpPr>
          <p:cNvPr id="21" name="直線コネクタ 20">
            <a:extLst>
              <a:ext uri="{FF2B5EF4-FFF2-40B4-BE49-F238E27FC236}">
                <a16:creationId xmlns:a16="http://schemas.microsoft.com/office/drawing/2014/main" id="{CE26E359-729B-A38C-C7D0-207774D5CD08}"/>
              </a:ext>
            </a:extLst>
          </p:cNvPr>
          <p:cNvCxnSpPr/>
          <p:nvPr/>
        </p:nvCxnSpPr>
        <p:spPr>
          <a:xfrm>
            <a:off x="3711543" y="3057265"/>
            <a:ext cx="11907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43C0FC0-E849-2106-356B-13735A1A80D9}"/>
              </a:ext>
            </a:extLst>
          </p:cNvPr>
          <p:cNvSpPr txBox="1"/>
          <p:nvPr/>
        </p:nvSpPr>
        <p:spPr>
          <a:xfrm>
            <a:off x="680720" y="3418873"/>
            <a:ext cx="7340471" cy="1477328"/>
          </a:xfrm>
          <a:prstGeom prst="rect">
            <a:avLst/>
          </a:prstGeom>
          <a:noFill/>
        </p:spPr>
        <p:txBody>
          <a:bodyPr wrap="none" rtlCol="0">
            <a:spAutoFit/>
          </a:bodyPr>
          <a:lstStyle/>
          <a:p>
            <a:r>
              <a:rPr kumimoji="1" lang="ja-JP" altLang="en-US" dirty="0"/>
              <a:t>相関係数の値は必ずー１と１の間になる</a:t>
            </a:r>
            <a:endParaRPr kumimoji="1" lang="en-US" altLang="ja-JP" dirty="0"/>
          </a:p>
          <a:p>
            <a:r>
              <a:rPr kumimoji="1" lang="ja-JP" altLang="en-US" dirty="0"/>
              <a:t>　相関係数が１（完全相関）　⇒二つの変数は全く同じ方向に動く</a:t>
            </a:r>
            <a:endParaRPr kumimoji="1" lang="en-US" altLang="ja-JP" dirty="0"/>
          </a:p>
          <a:p>
            <a:r>
              <a:rPr kumimoji="1" lang="ja-JP" altLang="en-US" dirty="0"/>
              <a:t>　相関係数が＞０（正の相関）⇒二つの変数は同じ方向に動く</a:t>
            </a:r>
            <a:endParaRPr kumimoji="1" lang="en-US" altLang="ja-JP" dirty="0"/>
          </a:p>
          <a:p>
            <a:r>
              <a:rPr kumimoji="1" lang="ja-JP" altLang="en-US" dirty="0"/>
              <a:t>　相関係数が＜０（負の相関）⇒二つの変数は反対の方向に動く</a:t>
            </a:r>
            <a:endParaRPr kumimoji="1" lang="en-US" altLang="ja-JP" dirty="0"/>
          </a:p>
          <a:p>
            <a:r>
              <a:rPr kumimoji="1" lang="ja-JP" altLang="en-US" dirty="0"/>
              <a:t>　相関係数がー１（完全相関）⇒二つの変数は全く反対の方向に動く</a:t>
            </a:r>
          </a:p>
        </p:txBody>
      </p:sp>
      <p:cxnSp>
        <p:nvCxnSpPr>
          <p:cNvPr id="24" name="直線コネクタ 23">
            <a:extLst>
              <a:ext uri="{FF2B5EF4-FFF2-40B4-BE49-F238E27FC236}">
                <a16:creationId xmlns:a16="http://schemas.microsoft.com/office/drawing/2014/main" id="{B27E6ADF-C41F-0795-CEF4-49E231F57BF5}"/>
              </a:ext>
            </a:extLst>
          </p:cNvPr>
          <p:cNvCxnSpPr>
            <a:cxnSpLocks/>
          </p:cNvCxnSpPr>
          <p:nvPr/>
        </p:nvCxnSpPr>
        <p:spPr>
          <a:xfrm>
            <a:off x="2117558" y="5120640"/>
            <a:ext cx="0" cy="154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4CF39F-FEC6-53FB-FCF4-0E24824B6C00}"/>
              </a:ext>
            </a:extLst>
          </p:cNvPr>
          <p:cNvCxnSpPr>
            <a:cxnSpLocks/>
          </p:cNvCxnSpPr>
          <p:nvPr/>
        </p:nvCxnSpPr>
        <p:spPr>
          <a:xfrm>
            <a:off x="6025769" y="5051659"/>
            <a:ext cx="0" cy="15443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C1364F63-109F-4359-39B4-B10C2A0BDBFA}"/>
              </a:ext>
            </a:extLst>
          </p:cNvPr>
          <p:cNvCxnSpPr/>
          <p:nvPr/>
        </p:nvCxnSpPr>
        <p:spPr>
          <a:xfrm>
            <a:off x="2117558" y="6664960"/>
            <a:ext cx="22914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F50E0E34-24CC-0514-5CB4-11E9FDBB4B7E}"/>
              </a:ext>
            </a:extLst>
          </p:cNvPr>
          <p:cNvPicPr>
            <a:picLocks noChangeAspect="1"/>
          </p:cNvPicPr>
          <p:nvPr/>
        </p:nvPicPr>
        <p:blipFill>
          <a:blip r:embed="rId2"/>
          <a:stretch>
            <a:fillRect/>
          </a:stretch>
        </p:blipFill>
        <p:spPr>
          <a:xfrm>
            <a:off x="6025769" y="6589882"/>
            <a:ext cx="2304488" cy="12193"/>
          </a:xfrm>
          <a:prstGeom prst="rect">
            <a:avLst/>
          </a:prstGeom>
        </p:spPr>
      </p:pic>
      <p:sp>
        <p:nvSpPr>
          <p:cNvPr id="31" name="テキスト ボックス 30">
            <a:extLst>
              <a:ext uri="{FF2B5EF4-FFF2-40B4-BE49-F238E27FC236}">
                <a16:creationId xmlns:a16="http://schemas.microsoft.com/office/drawing/2014/main" id="{10943950-72DE-40C3-4F6E-11419DD05A52}"/>
              </a:ext>
            </a:extLst>
          </p:cNvPr>
          <p:cNvSpPr txBox="1"/>
          <p:nvPr/>
        </p:nvSpPr>
        <p:spPr>
          <a:xfrm>
            <a:off x="3221161" y="5808425"/>
            <a:ext cx="338554" cy="276999"/>
          </a:xfrm>
          <a:prstGeom prst="rect">
            <a:avLst/>
          </a:prstGeom>
          <a:noFill/>
        </p:spPr>
        <p:txBody>
          <a:bodyPr wrap="none" rtlCol="0">
            <a:spAutoFit/>
          </a:bodyPr>
          <a:lstStyle/>
          <a:p>
            <a:r>
              <a:rPr kumimoji="1" lang="ja-JP" altLang="en-US" sz="1200" dirty="0"/>
              <a:t>●</a:t>
            </a:r>
          </a:p>
        </p:txBody>
      </p:sp>
      <p:sp>
        <p:nvSpPr>
          <p:cNvPr id="32" name="テキスト ボックス 31">
            <a:extLst>
              <a:ext uri="{FF2B5EF4-FFF2-40B4-BE49-F238E27FC236}">
                <a16:creationId xmlns:a16="http://schemas.microsoft.com/office/drawing/2014/main" id="{A1AA016A-5A33-C93F-CC0E-7D3469B76E3A}"/>
              </a:ext>
            </a:extLst>
          </p:cNvPr>
          <p:cNvSpPr txBox="1"/>
          <p:nvPr/>
        </p:nvSpPr>
        <p:spPr>
          <a:xfrm>
            <a:off x="3009579" y="6031212"/>
            <a:ext cx="338554" cy="276999"/>
          </a:xfrm>
          <a:prstGeom prst="rect">
            <a:avLst/>
          </a:prstGeom>
          <a:noFill/>
        </p:spPr>
        <p:txBody>
          <a:bodyPr wrap="none" rtlCol="0">
            <a:spAutoFit/>
          </a:bodyPr>
          <a:lstStyle/>
          <a:p>
            <a:r>
              <a:rPr kumimoji="1" lang="ja-JP" altLang="en-US" sz="1200" dirty="0"/>
              <a:t>●</a:t>
            </a:r>
          </a:p>
        </p:txBody>
      </p:sp>
      <p:sp>
        <p:nvSpPr>
          <p:cNvPr id="34" name="テキスト ボックス 33">
            <a:extLst>
              <a:ext uri="{FF2B5EF4-FFF2-40B4-BE49-F238E27FC236}">
                <a16:creationId xmlns:a16="http://schemas.microsoft.com/office/drawing/2014/main" id="{C16C80D4-3FD6-81E4-DBE0-5E8D46E140CE}"/>
              </a:ext>
            </a:extLst>
          </p:cNvPr>
          <p:cNvSpPr txBox="1"/>
          <p:nvPr/>
        </p:nvSpPr>
        <p:spPr>
          <a:xfrm>
            <a:off x="2845717" y="5836720"/>
            <a:ext cx="338554" cy="276999"/>
          </a:xfrm>
          <a:prstGeom prst="rect">
            <a:avLst/>
          </a:prstGeom>
          <a:noFill/>
        </p:spPr>
        <p:txBody>
          <a:bodyPr wrap="none" rtlCol="0">
            <a:spAutoFit/>
          </a:bodyPr>
          <a:lstStyle/>
          <a:p>
            <a:r>
              <a:rPr kumimoji="1" lang="ja-JP" altLang="en-US" sz="1200" dirty="0"/>
              <a:t>●</a:t>
            </a:r>
          </a:p>
        </p:txBody>
      </p:sp>
      <p:sp>
        <p:nvSpPr>
          <p:cNvPr id="38" name="テキスト ボックス 37">
            <a:extLst>
              <a:ext uri="{FF2B5EF4-FFF2-40B4-BE49-F238E27FC236}">
                <a16:creationId xmlns:a16="http://schemas.microsoft.com/office/drawing/2014/main" id="{968CB00D-5639-8AC5-D162-09B614CBCDF1}"/>
              </a:ext>
            </a:extLst>
          </p:cNvPr>
          <p:cNvSpPr txBox="1"/>
          <p:nvPr/>
        </p:nvSpPr>
        <p:spPr>
          <a:xfrm>
            <a:off x="2646947" y="6140918"/>
            <a:ext cx="338554" cy="276999"/>
          </a:xfrm>
          <a:prstGeom prst="rect">
            <a:avLst/>
          </a:prstGeom>
          <a:noFill/>
        </p:spPr>
        <p:txBody>
          <a:bodyPr wrap="none" rtlCol="0">
            <a:spAutoFit/>
          </a:bodyPr>
          <a:lstStyle/>
          <a:p>
            <a:r>
              <a:rPr kumimoji="1" lang="ja-JP" altLang="en-US" sz="1200" dirty="0"/>
              <a:t>●</a:t>
            </a:r>
          </a:p>
        </p:txBody>
      </p:sp>
      <p:sp>
        <p:nvSpPr>
          <p:cNvPr id="39" name="テキスト ボックス 38">
            <a:extLst>
              <a:ext uri="{FF2B5EF4-FFF2-40B4-BE49-F238E27FC236}">
                <a16:creationId xmlns:a16="http://schemas.microsoft.com/office/drawing/2014/main" id="{600EC40E-315E-55CE-96FD-1D6B7653BA6C}"/>
              </a:ext>
            </a:extLst>
          </p:cNvPr>
          <p:cNvSpPr txBox="1"/>
          <p:nvPr/>
        </p:nvSpPr>
        <p:spPr>
          <a:xfrm>
            <a:off x="3136970" y="5534526"/>
            <a:ext cx="45719" cy="276999"/>
          </a:xfrm>
          <a:prstGeom prst="rect">
            <a:avLst/>
          </a:prstGeom>
          <a:noFill/>
        </p:spPr>
        <p:txBody>
          <a:bodyPr wrap="square" rtlCol="0">
            <a:spAutoFit/>
          </a:bodyPr>
          <a:lstStyle/>
          <a:p>
            <a:r>
              <a:rPr kumimoji="1" lang="ja-JP" altLang="en-US" sz="1200" dirty="0"/>
              <a:t>●</a:t>
            </a:r>
          </a:p>
        </p:txBody>
      </p:sp>
      <p:sp>
        <p:nvSpPr>
          <p:cNvPr id="40" name="テキスト ボックス 39">
            <a:extLst>
              <a:ext uri="{FF2B5EF4-FFF2-40B4-BE49-F238E27FC236}">
                <a16:creationId xmlns:a16="http://schemas.microsoft.com/office/drawing/2014/main" id="{2B23EC87-6BA0-4433-340D-2460CC53E893}"/>
              </a:ext>
            </a:extLst>
          </p:cNvPr>
          <p:cNvSpPr txBox="1"/>
          <p:nvPr/>
        </p:nvSpPr>
        <p:spPr>
          <a:xfrm flipH="1">
            <a:off x="2666815" y="6332467"/>
            <a:ext cx="931371" cy="276999"/>
          </a:xfrm>
          <a:prstGeom prst="rect">
            <a:avLst/>
          </a:prstGeom>
          <a:noFill/>
        </p:spPr>
        <p:txBody>
          <a:bodyPr wrap="square" rtlCol="0">
            <a:spAutoFit/>
          </a:bodyPr>
          <a:lstStyle/>
          <a:p>
            <a:r>
              <a:rPr kumimoji="1" lang="ja-JP" altLang="en-US" sz="1200" dirty="0"/>
              <a:t>●</a:t>
            </a:r>
          </a:p>
        </p:txBody>
      </p:sp>
      <p:sp>
        <p:nvSpPr>
          <p:cNvPr id="41" name="テキスト ボックス 40">
            <a:extLst>
              <a:ext uri="{FF2B5EF4-FFF2-40B4-BE49-F238E27FC236}">
                <a16:creationId xmlns:a16="http://schemas.microsoft.com/office/drawing/2014/main" id="{99D6A843-075B-90C0-7FE6-166E3FF6E3E4}"/>
              </a:ext>
            </a:extLst>
          </p:cNvPr>
          <p:cNvSpPr txBox="1"/>
          <p:nvPr/>
        </p:nvSpPr>
        <p:spPr>
          <a:xfrm>
            <a:off x="3475955" y="5534526"/>
            <a:ext cx="338554" cy="276999"/>
          </a:xfrm>
          <a:prstGeom prst="rect">
            <a:avLst/>
          </a:prstGeom>
          <a:noFill/>
        </p:spPr>
        <p:txBody>
          <a:bodyPr wrap="none" rtlCol="0">
            <a:spAutoFit/>
          </a:bodyPr>
          <a:lstStyle/>
          <a:p>
            <a:r>
              <a:rPr kumimoji="1" lang="ja-JP" altLang="en-US" sz="1200" dirty="0"/>
              <a:t>●</a:t>
            </a:r>
          </a:p>
        </p:txBody>
      </p:sp>
      <p:pic>
        <p:nvPicPr>
          <p:cNvPr id="42" name="図 41">
            <a:extLst>
              <a:ext uri="{FF2B5EF4-FFF2-40B4-BE49-F238E27FC236}">
                <a16:creationId xmlns:a16="http://schemas.microsoft.com/office/drawing/2014/main" id="{44B875F9-2A4D-A805-DD89-5B77D6BF314B}"/>
              </a:ext>
            </a:extLst>
          </p:cNvPr>
          <p:cNvPicPr>
            <a:picLocks noChangeAspect="1"/>
          </p:cNvPicPr>
          <p:nvPr/>
        </p:nvPicPr>
        <p:blipFill>
          <a:blip r:embed="rId3"/>
          <a:stretch>
            <a:fillRect/>
          </a:stretch>
        </p:blipFill>
        <p:spPr>
          <a:xfrm>
            <a:off x="3458678" y="5311130"/>
            <a:ext cx="341406" cy="329213"/>
          </a:xfrm>
          <a:prstGeom prst="rect">
            <a:avLst/>
          </a:prstGeom>
        </p:spPr>
      </p:pic>
      <p:pic>
        <p:nvPicPr>
          <p:cNvPr id="43" name="図 42">
            <a:extLst>
              <a:ext uri="{FF2B5EF4-FFF2-40B4-BE49-F238E27FC236}">
                <a16:creationId xmlns:a16="http://schemas.microsoft.com/office/drawing/2014/main" id="{852C40F1-D9BC-771E-8D09-F16C7CA5313F}"/>
              </a:ext>
            </a:extLst>
          </p:cNvPr>
          <p:cNvPicPr>
            <a:picLocks noChangeAspect="1"/>
          </p:cNvPicPr>
          <p:nvPr/>
        </p:nvPicPr>
        <p:blipFill>
          <a:blip r:embed="rId3"/>
          <a:stretch>
            <a:fillRect/>
          </a:stretch>
        </p:blipFill>
        <p:spPr>
          <a:xfrm>
            <a:off x="6344653" y="5249222"/>
            <a:ext cx="341406" cy="329213"/>
          </a:xfrm>
          <a:prstGeom prst="rect">
            <a:avLst/>
          </a:prstGeom>
        </p:spPr>
      </p:pic>
      <p:pic>
        <p:nvPicPr>
          <p:cNvPr id="44" name="図 43">
            <a:extLst>
              <a:ext uri="{FF2B5EF4-FFF2-40B4-BE49-F238E27FC236}">
                <a16:creationId xmlns:a16="http://schemas.microsoft.com/office/drawing/2014/main" id="{811D5A0C-8AE5-073E-1347-942CCF14BFA4}"/>
              </a:ext>
            </a:extLst>
          </p:cNvPr>
          <p:cNvPicPr>
            <a:picLocks noChangeAspect="1"/>
          </p:cNvPicPr>
          <p:nvPr/>
        </p:nvPicPr>
        <p:blipFill>
          <a:blip r:embed="rId3"/>
          <a:stretch>
            <a:fillRect/>
          </a:stretch>
        </p:blipFill>
        <p:spPr>
          <a:xfrm>
            <a:off x="6412446" y="5567925"/>
            <a:ext cx="341406" cy="329213"/>
          </a:xfrm>
          <a:prstGeom prst="rect">
            <a:avLst/>
          </a:prstGeom>
        </p:spPr>
      </p:pic>
      <p:pic>
        <p:nvPicPr>
          <p:cNvPr id="45" name="図 44">
            <a:extLst>
              <a:ext uri="{FF2B5EF4-FFF2-40B4-BE49-F238E27FC236}">
                <a16:creationId xmlns:a16="http://schemas.microsoft.com/office/drawing/2014/main" id="{FFD9D0C1-8215-0FA1-FF2D-12F798D39CCB}"/>
              </a:ext>
            </a:extLst>
          </p:cNvPr>
          <p:cNvPicPr>
            <a:picLocks noChangeAspect="1"/>
          </p:cNvPicPr>
          <p:nvPr/>
        </p:nvPicPr>
        <p:blipFill>
          <a:blip r:embed="rId3"/>
          <a:stretch>
            <a:fillRect/>
          </a:stretch>
        </p:blipFill>
        <p:spPr>
          <a:xfrm>
            <a:off x="6760269" y="5584976"/>
            <a:ext cx="341406" cy="329213"/>
          </a:xfrm>
          <a:prstGeom prst="rect">
            <a:avLst/>
          </a:prstGeom>
        </p:spPr>
      </p:pic>
      <p:pic>
        <p:nvPicPr>
          <p:cNvPr id="46" name="図 45">
            <a:extLst>
              <a:ext uri="{FF2B5EF4-FFF2-40B4-BE49-F238E27FC236}">
                <a16:creationId xmlns:a16="http://schemas.microsoft.com/office/drawing/2014/main" id="{B115723F-FB7F-DBED-E08E-A37F3A3AB6E3}"/>
              </a:ext>
            </a:extLst>
          </p:cNvPr>
          <p:cNvPicPr>
            <a:picLocks noChangeAspect="1"/>
          </p:cNvPicPr>
          <p:nvPr/>
        </p:nvPicPr>
        <p:blipFill>
          <a:blip r:embed="rId3"/>
          <a:stretch>
            <a:fillRect/>
          </a:stretch>
        </p:blipFill>
        <p:spPr>
          <a:xfrm>
            <a:off x="7166352" y="5949112"/>
            <a:ext cx="341406" cy="329213"/>
          </a:xfrm>
          <a:prstGeom prst="rect">
            <a:avLst/>
          </a:prstGeom>
        </p:spPr>
      </p:pic>
      <p:pic>
        <p:nvPicPr>
          <p:cNvPr id="47" name="図 46">
            <a:extLst>
              <a:ext uri="{FF2B5EF4-FFF2-40B4-BE49-F238E27FC236}">
                <a16:creationId xmlns:a16="http://schemas.microsoft.com/office/drawing/2014/main" id="{F9BA82DA-5831-0A02-7D6E-2F1965B58DB4}"/>
              </a:ext>
            </a:extLst>
          </p:cNvPr>
          <p:cNvPicPr>
            <a:picLocks noChangeAspect="1"/>
          </p:cNvPicPr>
          <p:nvPr/>
        </p:nvPicPr>
        <p:blipFill>
          <a:blip r:embed="rId3"/>
          <a:stretch>
            <a:fillRect/>
          </a:stretch>
        </p:blipFill>
        <p:spPr>
          <a:xfrm>
            <a:off x="6760269" y="5936718"/>
            <a:ext cx="341406" cy="329213"/>
          </a:xfrm>
          <a:prstGeom prst="rect">
            <a:avLst/>
          </a:prstGeom>
        </p:spPr>
      </p:pic>
      <p:pic>
        <p:nvPicPr>
          <p:cNvPr id="48" name="図 47">
            <a:extLst>
              <a:ext uri="{FF2B5EF4-FFF2-40B4-BE49-F238E27FC236}">
                <a16:creationId xmlns:a16="http://schemas.microsoft.com/office/drawing/2014/main" id="{3D592A8B-B046-0052-52A7-B1A425B2C669}"/>
              </a:ext>
            </a:extLst>
          </p:cNvPr>
          <p:cNvPicPr>
            <a:picLocks noChangeAspect="1"/>
          </p:cNvPicPr>
          <p:nvPr/>
        </p:nvPicPr>
        <p:blipFill>
          <a:blip r:embed="rId3"/>
          <a:stretch>
            <a:fillRect/>
          </a:stretch>
        </p:blipFill>
        <p:spPr>
          <a:xfrm>
            <a:off x="6615488" y="5724673"/>
            <a:ext cx="341406" cy="329213"/>
          </a:xfrm>
          <a:prstGeom prst="rect">
            <a:avLst/>
          </a:prstGeom>
        </p:spPr>
      </p:pic>
      <p:pic>
        <p:nvPicPr>
          <p:cNvPr id="49" name="図 48">
            <a:extLst>
              <a:ext uri="{FF2B5EF4-FFF2-40B4-BE49-F238E27FC236}">
                <a16:creationId xmlns:a16="http://schemas.microsoft.com/office/drawing/2014/main" id="{75AEAC2F-78F3-CACF-48BC-45502CDD3C0B}"/>
              </a:ext>
            </a:extLst>
          </p:cNvPr>
          <p:cNvPicPr>
            <a:picLocks noChangeAspect="1"/>
          </p:cNvPicPr>
          <p:nvPr/>
        </p:nvPicPr>
        <p:blipFill>
          <a:blip r:embed="rId3"/>
          <a:stretch>
            <a:fillRect/>
          </a:stretch>
        </p:blipFill>
        <p:spPr>
          <a:xfrm>
            <a:off x="7165405" y="6157278"/>
            <a:ext cx="341406" cy="329213"/>
          </a:xfrm>
          <a:prstGeom prst="rect">
            <a:avLst/>
          </a:prstGeom>
        </p:spPr>
      </p:pic>
      <p:pic>
        <p:nvPicPr>
          <p:cNvPr id="50" name="図 49">
            <a:extLst>
              <a:ext uri="{FF2B5EF4-FFF2-40B4-BE49-F238E27FC236}">
                <a16:creationId xmlns:a16="http://schemas.microsoft.com/office/drawing/2014/main" id="{B74C0FE9-E452-F66F-890E-6C2727132DDF}"/>
              </a:ext>
            </a:extLst>
          </p:cNvPr>
          <p:cNvPicPr>
            <a:picLocks noChangeAspect="1"/>
          </p:cNvPicPr>
          <p:nvPr/>
        </p:nvPicPr>
        <p:blipFill>
          <a:blip r:embed="rId3"/>
          <a:stretch>
            <a:fillRect/>
          </a:stretch>
        </p:blipFill>
        <p:spPr>
          <a:xfrm>
            <a:off x="7022784" y="5734110"/>
            <a:ext cx="341406" cy="329213"/>
          </a:xfrm>
          <a:prstGeom prst="rect">
            <a:avLst/>
          </a:prstGeom>
        </p:spPr>
      </p:pic>
      <p:pic>
        <p:nvPicPr>
          <p:cNvPr id="55" name="図 54">
            <a:extLst>
              <a:ext uri="{FF2B5EF4-FFF2-40B4-BE49-F238E27FC236}">
                <a16:creationId xmlns:a16="http://schemas.microsoft.com/office/drawing/2014/main" id="{B7B7B608-6321-B3DA-BE54-6FC89CF00CFD}"/>
              </a:ext>
            </a:extLst>
          </p:cNvPr>
          <p:cNvPicPr>
            <a:picLocks noChangeAspect="1"/>
          </p:cNvPicPr>
          <p:nvPr/>
        </p:nvPicPr>
        <p:blipFill>
          <a:blip r:embed="rId3"/>
          <a:stretch>
            <a:fillRect/>
          </a:stretch>
        </p:blipFill>
        <p:spPr>
          <a:xfrm>
            <a:off x="6667756" y="5361947"/>
            <a:ext cx="341406" cy="329213"/>
          </a:xfrm>
          <a:prstGeom prst="rect">
            <a:avLst/>
          </a:prstGeom>
        </p:spPr>
      </p:pic>
      <p:pic>
        <p:nvPicPr>
          <p:cNvPr id="56" name="図 55">
            <a:extLst>
              <a:ext uri="{FF2B5EF4-FFF2-40B4-BE49-F238E27FC236}">
                <a16:creationId xmlns:a16="http://schemas.microsoft.com/office/drawing/2014/main" id="{7A531C02-EE0A-C096-3975-D1F775843AB4}"/>
              </a:ext>
            </a:extLst>
          </p:cNvPr>
          <p:cNvPicPr>
            <a:picLocks noChangeAspect="1"/>
          </p:cNvPicPr>
          <p:nvPr/>
        </p:nvPicPr>
        <p:blipFill>
          <a:blip r:embed="rId3"/>
          <a:stretch>
            <a:fillRect/>
          </a:stretch>
        </p:blipFill>
        <p:spPr>
          <a:xfrm>
            <a:off x="3305252" y="5584747"/>
            <a:ext cx="341406" cy="329213"/>
          </a:xfrm>
          <a:prstGeom prst="rect">
            <a:avLst/>
          </a:prstGeom>
        </p:spPr>
      </p:pic>
      <p:pic>
        <p:nvPicPr>
          <p:cNvPr id="57" name="図 56">
            <a:extLst>
              <a:ext uri="{FF2B5EF4-FFF2-40B4-BE49-F238E27FC236}">
                <a16:creationId xmlns:a16="http://schemas.microsoft.com/office/drawing/2014/main" id="{50EAD578-E1FE-440D-5C31-0126DB65035D}"/>
              </a:ext>
            </a:extLst>
          </p:cNvPr>
          <p:cNvPicPr>
            <a:picLocks noChangeAspect="1"/>
          </p:cNvPicPr>
          <p:nvPr/>
        </p:nvPicPr>
        <p:blipFill>
          <a:blip r:embed="rId3"/>
          <a:stretch>
            <a:fillRect/>
          </a:stretch>
        </p:blipFill>
        <p:spPr>
          <a:xfrm>
            <a:off x="6937972" y="6092496"/>
            <a:ext cx="341406" cy="329213"/>
          </a:xfrm>
          <a:prstGeom prst="rect">
            <a:avLst/>
          </a:prstGeom>
        </p:spPr>
      </p:pic>
      <p:sp>
        <p:nvSpPr>
          <p:cNvPr id="58" name="テキスト ボックス 57">
            <a:extLst>
              <a:ext uri="{FF2B5EF4-FFF2-40B4-BE49-F238E27FC236}">
                <a16:creationId xmlns:a16="http://schemas.microsoft.com/office/drawing/2014/main" id="{6DDA6A8D-5A63-37E1-08DE-DA6C30DF0FF0}"/>
              </a:ext>
            </a:extLst>
          </p:cNvPr>
          <p:cNvSpPr txBox="1"/>
          <p:nvPr/>
        </p:nvSpPr>
        <p:spPr>
          <a:xfrm>
            <a:off x="2321938" y="4879601"/>
            <a:ext cx="1107996" cy="369332"/>
          </a:xfrm>
          <a:prstGeom prst="rect">
            <a:avLst/>
          </a:prstGeom>
          <a:noFill/>
        </p:spPr>
        <p:txBody>
          <a:bodyPr wrap="none" rtlCol="0">
            <a:spAutoFit/>
          </a:bodyPr>
          <a:lstStyle/>
          <a:p>
            <a:r>
              <a:rPr kumimoji="1" lang="ja-JP" altLang="en-US" dirty="0"/>
              <a:t>正の相関</a:t>
            </a:r>
          </a:p>
        </p:txBody>
      </p:sp>
      <p:sp>
        <p:nvSpPr>
          <p:cNvPr id="59" name="テキスト ボックス 58">
            <a:extLst>
              <a:ext uri="{FF2B5EF4-FFF2-40B4-BE49-F238E27FC236}">
                <a16:creationId xmlns:a16="http://schemas.microsoft.com/office/drawing/2014/main" id="{7CD65A43-B741-6E06-4D03-C76962A4CF3D}"/>
              </a:ext>
            </a:extLst>
          </p:cNvPr>
          <p:cNvSpPr txBox="1"/>
          <p:nvPr/>
        </p:nvSpPr>
        <p:spPr>
          <a:xfrm>
            <a:off x="6838459" y="4836837"/>
            <a:ext cx="1107996" cy="369332"/>
          </a:xfrm>
          <a:prstGeom prst="rect">
            <a:avLst/>
          </a:prstGeom>
          <a:noFill/>
        </p:spPr>
        <p:txBody>
          <a:bodyPr wrap="none" rtlCol="0">
            <a:spAutoFit/>
          </a:bodyPr>
          <a:lstStyle/>
          <a:p>
            <a:r>
              <a:rPr kumimoji="1" lang="ja-JP" altLang="en-US" dirty="0"/>
              <a:t>負の相関</a:t>
            </a:r>
          </a:p>
        </p:txBody>
      </p:sp>
    </p:spTree>
    <p:extLst>
      <p:ext uri="{BB962C8B-B14F-4D97-AF65-F5344CB8AC3E}">
        <p14:creationId xmlns:p14="http://schemas.microsoft.com/office/powerpoint/2010/main" val="218928897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ファセット</Template>
  <TotalTime>4004</TotalTime>
  <Words>4056</Words>
  <Application>Microsoft Office PowerPoint</Application>
  <PresentationFormat>ワイド画面</PresentationFormat>
  <Paragraphs>563</Paragraphs>
  <Slides>22</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2</vt:i4>
      </vt:variant>
      <vt:variant>
        <vt:lpstr>埋め込まれた OLE サーバー</vt:lpstr>
      </vt:variant>
      <vt:variant>
        <vt:i4>1</vt:i4>
      </vt:variant>
      <vt:variant>
        <vt:lpstr>スライド タイトル</vt:lpstr>
      </vt:variant>
      <vt:variant>
        <vt:i4>22</vt:i4>
      </vt:variant>
    </vt:vector>
  </HeadingPairs>
  <TitlesOfParts>
    <vt:vector size="32" baseType="lpstr">
      <vt:lpstr>ＭＳ Ｐゴシック</vt:lpstr>
      <vt:lpstr>Yu Gothic UI</vt:lpstr>
      <vt:lpstr>メイリオ</vt:lpstr>
      <vt:lpstr>Arial</vt:lpstr>
      <vt:lpstr>Cambria Math</vt:lpstr>
      <vt:lpstr>Trebuchet MS</vt:lpstr>
      <vt:lpstr>Wingdings 3</vt:lpstr>
      <vt:lpstr>ファセット</vt:lpstr>
      <vt:lpstr>1_ファセット</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川下 晴久</dc:creator>
  <cp:lastModifiedBy>晴久 川下</cp:lastModifiedBy>
  <cp:revision>83</cp:revision>
  <cp:lastPrinted>2023-11-09T07:52:15Z</cp:lastPrinted>
  <dcterms:created xsi:type="dcterms:W3CDTF">2021-04-07T01:00:31Z</dcterms:created>
  <dcterms:modified xsi:type="dcterms:W3CDTF">2023-11-11T08:59:26Z</dcterms:modified>
</cp:coreProperties>
</file>