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28"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65" r:id="rId17"/>
    <p:sldId id="273" r:id="rId18"/>
    <p:sldId id="266" r:id="rId19"/>
  </p:sldIdLst>
  <p:sldSz cx="12192000" cy="6858000"/>
  <p:notesSz cx="6858000"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下 晴久" initials="川下" lastIdx="1" clrIdx="0">
    <p:extLst>
      <p:ext uri="{19B8F6BF-5375-455C-9EA6-DF929625EA0E}">
        <p15:presenceInfo xmlns:p15="http://schemas.microsoft.com/office/powerpoint/2012/main" userId="a9ceefe8e9b56a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晴久 川下" userId="a9ceefe8e9b56a0c" providerId="LiveId" clId="{2EFC33BC-4D49-4FBD-A6A1-E71EA45D232B}"/>
    <pc:docChg chg="undo custSel modSld">
      <pc:chgData name="晴久 川下" userId="a9ceefe8e9b56a0c" providerId="LiveId" clId="{2EFC33BC-4D49-4FBD-A6A1-E71EA45D232B}" dt="2023-11-24T08:26:09.153" v="638" actId="6549"/>
      <pc:docMkLst>
        <pc:docMk/>
      </pc:docMkLst>
      <pc:sldChg chg="modSp mod">
        <pc:chgData name="晴久 川下" userId="a9ceefe8e9b56a0c" providerId="LiveId" clId="{2EFC33BC-4D49-4FBD-A6A1-E71EA45D232B}" dt="2023-11-18T01:46:32.428" v="154" actId="20577"/>
        <pc:sldMkLst>
          <pc:docMk/>
          <pc:sldMk cId="2042293774" sldId="256"/>
        </pc:sldMkLst>
        <pc:spChg chg="mod">
          <ac:chgData name="晴久 川下" userId="a9ceefe8e9b56a0c" providerId="LiveId" clId="{2EFC33BC-4D49-4FBD-A6A1-E71EA45D232B}" dt="2023-11-18T01:42:06.387" v="33" actId="1076"/>
          <ac:spMkLst>
            <pc:docMk/>
            <pc:sldMk cId="2042293774" sldId="256"/>
            <ac:spMk id="6" creationId="{314504C5-946D-4DBD-BAFC-1553BA1EBD54}"/>
          </ac:spMkLst>
        </pc:spChg>
        <pc:spChg chg="mod">
          <ac:chgData name="晴久 川下" userId="a9ceefe8e9b56a0c" providerId="LiveId" clId="{2EFC33BC-4D49-4FBD-A6A1-E71EA45D232B}" dt="2023-11-18T01:46:32.428" v="154" actId="20577"/>
          <ac:spMkLst>
            <pc:docMk/>
            <pc:sldMk cId="2042293774" sldId="256"/>
            <ac:spMk id="7" creationId="{C9C9DA9C-6877-454D-A74E-E4DF800EF021}"/>
          </ac:spMkLst>
        </pc:spChg>
      </pc:sldChg>
      <pc:sldChg chg="modSp mod">
        <pc:chgData name="晴久 川下" userId="a9ceefe8e9b56a0c" providerId="LiveId" clId="{2EFC33BC-4D49-4FBD-A6A1-E71EA45D232B}" dt="2023-11-18T01:43:41.197" v="63"/>
        <pc:sldMkLst>
          <pc:docMk/>
          <pc:sldMk cId="860252651" sldId="259"/>
        </pc:sldMkLst>
        <pc:spChg chg="mod">
          <ac:chgData name="晴久 川下" userId="a9ceefe8e9b56a0c" providerId="LiveId" clId="{2EFC33BC-4D49-4FBD-A6A1-E71EA45D232B}" dt="2023-11-18T01:43:41.197" v="63"/>
          <ac:spMkLst>
            <pc:docMk/>
            <pc:sldMk cId="860252651" sldId="259"/>
            <ac:spMk id="3" creationId="{DAD879EB-AE80-4304-B9F7-D3FFFCE423AA}"/>
          </ac:spMkLst>
        </pc:spChg>
      </pc:sldChg>
      <pc:sldChg chg="modSp mod">
        <pc:chgData name="晴久 川下" userId="a9ceefe8e9b56a0c" providerId="LiveId" clId="{2EFC33BC-4D49-4FBD-A6A1-E71EA45D232B}" dt="2023-11-24T08:26:09.153" v="638" actId="6549"/>
        <pc:sldMkLst>
          <pc:docMk/>
          <pc:sldMk cId="709360337" sldId="266"/>
        </pc:sldMkLst>
        <pc:spChg chg="mod">
          <ac:chgData name="晴久 川下" userId="a9ceefe8e9b56a0c" providerId="LiveId" clId="{2EFC33BC-4D49-4FBD-A6A1-E71EA45D232B}" dt="2023-11-23T08:03:01.193" v="479" actId="20577"/>
          <ac:spMkLst>
            <pc:docMk/>
            <pc:sldMk cId="709360337" sldId="266"/>
            <ac:spMk id="2" creationId="{31094C90-921F-46DE-904C-7540E0085A7C}"/>
          </ac:spMkLst>
        </pc:spChg>
        <pc:spChg chg="mod">
          <ac:chgData name="晴久 川下" userId="a9ceefe8e9b56a0c" providerId="LiveId" clId="{2EFC33BC-4D49-4FBD-A6A1-E71EA45D232B}" dt="2023-11-24T08:26:09.153" v="638" actId="6549"/>
          <ac:spMkLst>
            <pc:docMk/>
            <pc:sldMk cId="709360337" sldId="266"/>
            <ac:spMk id="3" creationId="{83A76261-96B3-4BCD-AAB5-12D5FE1C986A}"/>
          </ac:spMkLst>
        </pc:spChg>
      </pc:sldChg>
      <pc:sldChg chg="modSp mod">
        <pc:chgData name="晴久 川下" userId="a9ceefe8e9b56a0c" providerId="LiveId" clId="{2EFC33BC-4D49-4FBD-A6A1-E71EA45D232B}" dt="2023-11-24T07:57:38.592" v="582"/>
        <pc:sldMkLst>
          <pc:docMk/>
          <pc:sldMk cId="1307054412" sldId="267"/>
        </pc:sldMkLst>
        <pc:spChg chg="mod">
          <ac:chgData name="晴久 川下" userId="a9ceefe8e9b56a0c" providerId="LiveId" clId="{2EFC33BC-4D49-4FBD-A6A1-E71EA45D232B}" dt="2023-11-18T01:44:12.990" v="68"/>
          <ac:spMkLst>
            <pc:docMk/>
            <pc:sldMk cId="1307054412" sldId="267"/>
            <ac:spMk id="6" creationId="{A917E16B-EC4F-4C95-96AD-CB4935DAC019}"/>
          </ac:spMkLst>
        </pc:spChg>
        <pc:spChg chg="mod">
          <ac:chgData name="晴久 川下" userId="a9ceefe8e9b56a0c" providerId="LiveId" clId="{2EFC33BC-4D49-4FBD-A6A1-E71EA45D232B}" dt="2023-11-24T07:57:38.592" v="582"/>
          <ac:spMkLst>
            <pc:docMk/>
            <pc:sldMk cId="1307054412" sldId="267"/>
            <ac:spMk id="7" creationId="{5D177751-C49D-1A69-10A5-E9B193C2FFA2}"/>
          </ac:spMkLst>
        </pc:spChg>
      </pc:sldChg>
      <pc:sldChg chg="modSp mod">
        <pc:chgData name="晴久 川下" userId="a9ceefe8e9b56a0c" providerId="LiveId" clId="{2EFC33BC-4D49-4FBD-A6A1-E71EA45D232B}" dt="2023-11-24T07:44:23.124" v="503"/>
        <pc:sldMkLst>
          <pc:docMk/>
          <pc:sldMk cId="1239571994" sldId="271"/>
        </pc:sldMkLst>
        <pc:spChg chg="mod">
          <ac:chgData name="晴久 川下" userId="a9ceefe8e9b56a0c" providerId="LiveId" clId="{2EFC33BC-4D49-4FBD-A6A1-E71EA45D232B}" dt="2023-11-24T07:44:23.124" v="503"/>
          <ac:spMkLst>
            <pc:docMk/>
            <pc:sldMk cId="1239571994" sldId="271"/>
            <ac:spMk id="13" creationId="{DB8AEC71-6B46-4C05-8B24-2B378A65B2A8}"/>
          </ac:spMkLst>
        </pc:spChg>
      </pc:sldChg>
      <pc:sldChg chg="modSp mod">
        <pc:chgData name="晴久 川下" userId="a9ceefe8e9b56a0c" providerId="LiveId" clId="{2EFC33BC-4D49-4FBD-A6A1-E71EA45D232B}" dt="2023-11-24T07:55:13.389" v="579"/>
        <pc:sldMkLst>
          <pc:docMk/>
          <pc:sldMk cId="3686610785" sldId="272"/>
        </pc:sldMkLst>
        <pc:spChg chg="mod">
          <ac:chgData name="晴久 川下" userId="a9ceefe8e9b56a0c" providerId="LiveId" clId="{2EFC33BC-4D49-4FBD-A6A1-E71EA45D232B}" dt="2023-11-24T07:55:13.389" v="579"/>
          <ac:spMkLst>
            <pc:docMk/>
            <pc:sldMk cId="3686610785" sldId="272"/>
            <ac:spMk id="2" creationId="{B8AAEC75-4E79-4BBF-9718-902A3AA14605}"/>
          </ac:spMkLst>
        </pc:spChg>
        <pc:spChg chg="mod">
          <ac:chgData name="晴久 川下" userId="a9ceefe8e9b56a0c" providerId="LiveId" clId="{2EFC33BC-4D49-4FBD-A6A1-E71EA45D232B}" dt="2023-11-18T01:44:42.726" v="73"/>
          <ac:spMkLst>
            <pc:docMk/>
            <pc:sldMk cId="3686610785" sldId="272"/>
            <ac:spMk id="3" creationId="{CCAE912C-1BC0-43F9-896E-457C8BF2759A}"/>
          </ac:spMkLst>
        </pc:spChg>
      </pc:sldChg>
      <pc:sldChg chg="modSp mod">
        <pc:chgData name="晴久 川下" userId="a9ceefe8e9b56a0c" providerId="LiveId" clId="{2EFC33BC-4D49-4FBD-A6A1-E71EA45D232B}" dt="2023-11-18T01:46:16.477" v="140"/>
        <pc:sldMkLst>
          <pc:docMk/>
          <pc:sldMk cId="1048232577" sldId="273"/>
        </pc:sldMkLst>
        <pc:spChg chg="mod">
          <ac:chgData name="晴久 川下" userId="a9ceefe8e9b56a0c" providerId="LiveId" clId="{2EFC33BC-4D49-4FBD-A6A1-E71EA45D232B}" dt="2023-11-18T01:46:16.477" v="140"/>
          <ac:spMkLst>
            <pc:docMk/>
            <pc:sldMk cId="1048232577" sldId="273"/>
            <ac:spMk id="3" creationId="{74F4E4C2-251E-4365-9A84-9617F83413EA}"/>
          </ac:spMkLst>
        </pc:spChg>
      </pc:sldChg>
      <pc:sldChg chg="modSp mod">
        <pc:chgData name="晴久 川下" userId="a9ceefe8e9b56a0c" providerId="LiveId" clId="{2EFC33BC-4D49-4FBD-A6A1-E71EA45D232B}" dt="2023-11-18T08:48:50.502" v="265" actId="6549"/>
        <pc:sldMkLst>
          <pc:docMk/>
          <pc:sldMk cId="1485609625" sldId="328"/>
        </pc:sldMkLst>
        <pc:spChg chg="mod">
          <ac:chgData name="晴久 川下" userId="a9ceefe8e9b56a0c" providerId="LiveId" clId="{2EFC33BC-4D49-4FBD-A6A1-E71EA45D232B}" dt="2023-11-18T01:43:32.154" v="58"/>
          <ac:spMkLst>
            <pc:docMk/>
            <pc:sldMk cId="1485609625" sldId="328"/>
            <ac:spMk id="2" creationId="{15B8BAA9-ADE2-45F4-A5C7-75D774EC350E}"/>
          </ac:spMkLst>
        </pc:spChg>
        <pc:spChg chg="mod">
          <ac:chgData name="晴久 川下" userId="a9ceefe8e9b56a0c" providerId="LiveId" clId="{2EFC33BC-4D49-4FBD-A6A1-E71EA45D232B}" dt="2023-11-18T08:48:50.502" v="265" actId="6549"/>
          <ac:spMkLst>
            <pc:docMk/>
            <pc:sldMk cId="1485609625" sldId="328"/>
            <ac:spMk id="53" creationId="{A0D7E6B2-3430-4E7C-925C-6AE422D2E313}"/>
          </ac:spMkLst>
        </pc:spChg>
      </pc:sldChg>
    </pc:docChg>
  </pc:docChgLst>
  <pc:docChgLst>
    <pc:chgData name="川下 晴久" userId="a9ceefe8e9b56a0c" providerId="LiveId" clId="{DD9B07A7-2310-4E67-8464-C0EEC141B241}"/>
    <pc:docChg chg="undo custSel addSld delSld modSld sldOrd">
      <pc:chgData name="川下 晴久" userId="a9ceefe8e9b56a0c" providerId="LiveId" clId="{DD9B07A7-2310-4E67-8464-C0EEC141B241}" dt="2022-07-27T00:41:11.781" v="8133"/>
      <pc:docMkLst>
        <pc:docMk/>
      </pc:docMkLst>
      <pc:sldChg chg="modSp mod">
        <pc:chgData name="川下 晴久" userId="a9ceefe8e9b56a0c" providerId="LiveId" clId="{DD9B07A7-2310-4E67-8464-C0EEC141B241}" dt="2022-07-25T00:14:40.430" v="7625"/>
        <pc:sldMkLst>
          <pc:docMk/>
          <pc:sldMk cId="2042293774" sldId="256"/>
        </pc:sldMkLst>
        <pc:spChg chg="mod">
          <ac:chgData name="川下 晴久" userId="a9ceefe8e9b56a0c" providerId="LiveId" clId="{DD9B07A7-2310-4E67-8464-C0EEC141B241}" dt="2021-10-11T05:43:20.184" v="4"/>
          <ac:spMkLst>
            <pc:docMk/>
            <pc:sldMk cId="2042293774" sldId="256"/>
            <ac:spMk id="5" creationId="{D72EB5A1-AA98-44F3-AB9A-3CC0EF44E5B0}"/>
          </ac:spMkLst>
        </pc:spChg>
        <pc:spChg chg="mod">
          <ac:chgData name="川下 晴久" userId="a9ceefe8e9b56a0c" providerId="LiveId" clId="{DD9B07A7-2310-4E67-8464-C0EEC141B241}" dt="2022-07-25T00:14:40.430" v="7625"/>
          <ac:spMkLst>
            <pc:docMk/>
            <pc:sldMk cId="2042293774" sldId="256"/>
            <ac:spMk id="6" creationId="{314504C5-946D-4DBD-BAFC-1553BA1EBD54}"/>
          </ac:spMkLst>
        </pc:spChg>
        <pc:spChg chg="mod">
          <ac:chgData name="川下 晴久" userId="a9ceefe8e9b56a0c" providerId="LiveId" clId="{DD9B07A7-2310-4E67-8464-C0EEC141B241}" dt="2021-11-24T09:18:14.215" v="5463"/>
          <ac:spMkLst>
            <pc:docMk/>
            <pc:sldMk cId="2042293774" sldId="256"/>
            <ac:spMk id="7" creationId="{C9C9DA9C-6877-454D-A74E-E4DF800EF021}"/>
          </ac:spMkLst>
        </pc:spChg>
      </pc:sldChg>
      <pc:sldChg chg="del">
        <pc:chgData name="川下 晴久" userId="a9ceefe8e9b56a0c" providerId="LiveId" clId="{DD9B07A7-2310-4E67-8464-C0EEC141B241}" dt="2021-11-10T13:12:44.897" v="133" actId="2696"/>
        <pc:sldMkLst>
          <pc:docMk/>
          <pc:sldMk cId="1485609625" sldId="257"/>
        </pc:sldMkLst>
      </pc:sldChg>
      <pc:sldChg chg="del">
        <pc:chgData name="川下 晴久" userId="a9ceefe8e9b56a0c" providerId="LiveId" clId="{DD9B07A7-2310-4E67-8464-C0EEC141B241}" dt="2021-11-10T13:13:00.850" v="134" actId="2696"/>
        <pc:sldMkLst>
          <pc:docMk/>
          <pc:sldMk cId="2589968850" sldId="258"/>
        </pc:sldMkLst>
      </pc:sldChg>
      <pc:sldChg chg="modSp mod">
        <pc:chgData name="川下 晴久" userId="a9ceefe8e9b56a0c" providerId="LiveId" clId="{DD9B07A7-2310-4E67-8464-C0EEC141B241}" dt="2021-11-27T23:53:23.190" v="6820"/>
        <pc:sldMkLst>
          <pc:docMk/>
          <pc:sldMk cId="860252651" sldId="259"/>
        </pc:sldMkLst>
        <pc:spChg chg="mod">
          <ac:chgData name="川下 晴久" userId="a9ceefe8e9b56a0c" providerId="LiveId" clId="{DD9B07A7-2310-4E67-8464-C0EEC141B241}" dt="2021-11-22T11:12:35.451" v="1741"/>
          <ac:spMkLst>
            <pc:docMk/>
            <pc:sldMk cId="860252651" sldId="259"/>
            <ac:spMk id="3" creationId="{DAD879EB-AE80-4304-B9F7-D3FFFCE423AA}"/>
          </ac:spMkLst>
        </pc:spChg>
        <pc:spChg chg="mod">
          <ac:chgData name="川下 晴久" userId="a9ceefe8e9b56a0c" providerId="LiveId" clId="{DD9B07A7-2310-4E67-8464-C0EEC141B241}" dt="2021-11-27T23:53:23.190" v="6820"/>
          <ac:spMkLst>
            <pc:docMk/>
            <pc:sldMk cId="860252651" sldId="259"/>
            <ac:spMk id="8" creationId="{22284DD5-3142-4704-B133-B9DC9802CF3B}"/>
          </ac:spMkLst>
        </pc:spChg>
        <pc:graphicFrameChg chg="modGraphic">
          <ac:chgData name="川下 晴久" userId="a9ceefe8e9b56a0c" providerId="LiveId" clId="{DD9B07A7-2310-4E67-8464-C0EEC141B241}" dt="2021-11-27T23:51:28.897" v="6792" actId="20577"/>
          <ac:graphicFrameMkLst>
            <pc:docMk/>
            <pc:sldMk cId="860252651" sldId="259"/>
            <ac:graphicFrameMk id="5" creationId="{17A80D65-7486-4422-8B66-25DC2C73B3CC}"/>
          </ac:graphicFrameMkLst>
        </pc:graphicFrameChg>
      </pc:sldChg>
      <pc:sldChg chg="addSp delSp modSp mod">
        <pc:chgData name="川下 晴久" userId="a9ceefe8e9b56a0c" providerId="LiveId" clId="{DD9B07A7-2310-4E67-8464-C0EEC141B241}" dt="2021-11-28T07:38:26.419" v="7114"/>
        <pc:sldMkLst>
          <pc:docMk/>
          <pc:sldMk cId="835068355" sldId="261"/>
        </pc:sldMkLst>
        <pc:spChg chg="add del mod">
          <ac:chgData name="川下 晴久" userId="a9ceefe8e9b56a0c" providerId="LiveId" clId="{DD9B07A7-2310-4E67-8464-C0EEC141B241}" dt="2021-11-24T08:07:00.834" v="4297"/>
          <ac:spMkLst>
            <pc:docMk/>
            <pc:sldMk cId="835068355" sldId="261"/>
            <ac:spMk id="4" creationId="{20D40496-D6B6-46D0-B55F-242BEA828E32}"/>
          </ac:spMkLst>
        </pc:spChg>
        <pc:spChg chg="mod">
          <ac:chgData name="川下 晴久" userId="a9ceefe8e9b56a0c" providerId="LiveId" clId="{DD9B07A7-2310-4E67-8464-C0EEC141B241}" dt="2021-11-24T08:06:52.294" v="4294" actId="1076"/>
          <ac:spMkLst>
            <pc:docMk/>
            <pc:sldMk cId="835068355" sldId="261"/>
            <ac:spMk id="5" creationId="{5458FD4F-D625-4473-8782-2844D5130B4D}"/>
          </ac:spMkLst>
        </pc:spChg>
        <pc:spChg chg="mod">
          <ac:chgData name="川下 晴久" userId="a9ceefe8e9b56a0c" providerId="LiveId" clId="{DD9B07A7-2310-4E67-8464-C0EEC141B241}" dt="2021-11-13T08:32:03.728" v="523" actId="164"/>
          <ac:spMkLst>
            <pc:docMk/>
            <pc:sldMk cId="835068355" sldId="261"/>
            <ac:spMk id="6" creationId="{E0A11F49-ECE9-4B2B-9945-96794E180194}"/>
          </ac:spMkLst>
        </pc:spChg>
        <pc:spChg chg="mod">
          <ac:chgData name="川下 晴久" userId="a9ceefe8e9b56a0c" providerId="LiveId" clId="{DD9B07A7-2310-4E67-8464-C0EEC141B241}" dt="2021-11-13T08:32:03.728" v="523" actId="164"/>
          <ac:spMkLst>
            <pc:docMk/>
            <pc:sldMk cId="835068355" sldId="261"/>
            <ac:spMk id="7" creationId="{417CD016-3521-4D30-9110-FCC738942659}"/>
          </ac:spMkLst>
        </pc:spChg>
        <pc:spChg chg="add mod">
          <ac:chgData name="川下 晴久" userId="a9ceefe8e9b56a0c" providerId="LiveId" clId="{DD9B07A7-2310-4E67-8464-C0EEC141B241}" dt="2021-11-28T07:38:26.419" v="7114"/>
          <ac:spMkLst>
            <pc:docMk/>
            <pc:sldMk cId="835068355" sldId="261"/>
            <ac:spMk id="8" creationId="{50557EE7-35C2-43E9-B8EF-221BAB5562EC}"/>
          </ac:spMkLst>
        </pc:spChg>
        <pc:spChg chg="mod">
          <ac:chgData name="川下 晴久" userId="a9ceefe8e9b56a0c" providerId="LiveId" clId="{DD9B07A7-2310-4E67-8464-C0EEC141B241}" dt="2021-11-13T08:32:03.728" v="523" actId="164"/>
          <ac:spMkLst>
            <pc:docMk/>
            <pc:sldMk cId="835068355" sldId="261"/>
            <ac:spMk id="9" creationId="{466F4332-0459-4797-AC61-96C483769399}"/>
          </ac:spMkLst>
        </pc:spChg>
        <pc:spChg chg="mod">
          <ac:chgData name="川下 晴久" userId="a9ceefe8e9b56a0c" providerId="LiveId" clId="{DD9B07A7-2310-4E67-8464-C0EEC141B241}" dt="2021-11-13T08:32:03.728" v="523" actId="164"/>
          <ac:spMkLst>
            <pc:docMk/>
            <pc:sldMk cId="835068355" sldId="261"/>
            <ac:spMk id="10" creationId="{A5C85A29-08DB-4B54-A10E-892A2601FC40}"/>
          </ac:spMkLst>
        </pc:spChg>
        <pc:spChg chg="mod">
          <ac:chgData name="川下 晴久" userId="a9ceefe8e9b56a0c" providerId="LiveId" clId="{DD9B07A7-2310-4E67-8464-C0EEC141B241}" dt="2021-11-13T08:32:03.728" v="523" actId="164"/>
          <ac:spMkLst>
            <pc:docMk/>
            <pc:sldMk cId="835068355" sldId="261"/>
            <ac:spMk id="11" creationId="{3D6618E5-97B3-4CB1-AD7C-496D65760AB0}"/>
          </ac:spMkLst>
        </pc:spChg>
        <pc:spChg chg="mod">
          <ac:chgData name="川下 晴久" userId="a9ceefe8e9b56a0c" providerId="LiveId" clId="{DD9B07A7-2310-4E67-8464-C0EEC141B241}" dt="2021-11-13T08:32:03.728" v="523" actId="164"/>
          <ac:spMkLst>
            <pc:docMk/>
            <pc:sldMk cId="835068355" sldId="261"/>
            <ac:spMk id="12" creationId="{EB945C7F-CE62-4A47-8B5E-709742DAD2E7}"/>
          </ac:spMkLst>
        </pc:spChg>
        <pc:spChg chg="mod">
          <ac:chgData name="川下 晴久" userId="a9ceefe8e9b56a0c" providerId="LiveId" clId="{DD9B07A7-2310-4E67-8464-C0EEC141B241}" dt="2021-11-13T08:32:03.728" v="523" actId="164"/>
          <ac:spMkLst>
            <pc:docMk/>
            <pc:sldMk cId="835068355" sldId="261"/>
            <ac:spMk id="14" creationId="{41AA4D85-C690-49C6-B968-7B47F23E07E5}"/>
          </ac:spMkLst>
        </pc:spChg>
        <pc:spChg chg="mod">
          <ac:chgData name="川下 晴久" userId="a9ceefe8e9b56a0c" providerId="LiveId" clId="{DD9B07A7-2310-4E67-8464-C0EEC141B241}" dt="2021-11-24T08:05:53.106" v="4292" actId="1076"/>
          <ac:spMkLst>
            <pc:docMk/>
            <pc:sldMk cId="835068355" sldId="261"/>
            <ac:spMk id="18" creationId="{0E23D0C2-DB8F-42F5-9345-B6C4BA8A3E47}"/>
          </ac:spMkLst>
        </pc:spChg>
        <pc:spChg chg="mod">
          <ac:chgData name="川下 晴久" userId="a9ceefe8e9b56a0c" providerId="LiveId" clId="{DD9B07A7-2310-4E67-8464-C0EEC141B241}" dt="2021-11-24T08:05:35.138" v="4289" actId="1076"/>
          <ac:spMkLst>
            <pc:docMk/>
            <pc:sldMk cId="835068355" sldId="261"/>
            <ac:spMk id="21" creationId="{19C8C6FA-8050-4908-8BA1-9A36ADA1DA29}"/>
          </ac:spMkLst>
        </pc:spChg>
        <pc:spChg chg="mod">
          <ac:chgData name="川下 晴久" userId="a9ceefe8e9b56a0c" providerId="LiveId" clId="{DD9B07A7-2310-4E67-8464-C0EEC141B241}" dt="2021-11-24T08:07:09.681" v="4298" actId="1076"/>
          <ac:spMkLst>
            <pc:docMk/>
            <pc:sldMk cId="835068355" sldId="261"/>
            <ac:spMk id="47" creationId="{E5AE1380-2498-4E1A-AAF6-D07B71E96FBA}"/>
          </ac:spMkLst>
        </pc:spChg>
        <pc:spChg chg="mod">
          <ac:chgData name="川下 晴久" userId="a9ceefe8e9b56a0c" providerId="LiveId" clId="{DD9B07A7-2310-4E67-8464-C0EEC141B241}" dt="2021-11-24T08:05:22.905" v="4287" actId="1076"/>
          <ac:spMkLst>
            <pc:docMk/>
            <pc:sldMk cId="835068355" sldId="261"/>
            <ac:spMk id="48" creationId="{5E064721-8AFD-4CCF-A886-827B250E617F}"/>
          </ac:spMkLst>
        </pc:spChg>
        <pc:spChg chg="mod">
          <ac:chgData name="川下 晴久" userId="a9ceefe8e9b56a0c" providerId="LiveId" clId="{DD9B07A7-2310-4E67-8464-C0EEC141B241}" dt="2021-11-24T08:07:30.870" v="4302" actId="1076"/>
          <ac:spMkLst>
            <pc:docMk/>
            <pc:sldMk cId="835068355" sldId="261"/>
            <ac:spMk id="59" creationId="{B88FD993-FF66-4BDA-B00C-8EF593AE2E77}"/>
          </ac:spMkLst>
        </pc:spChg>
        <pc:spChg chg="mod">
          <ac:chgData name="川下 晴久" userId="a9ceefe8e9b56a0c" providerId="LiveId" clId="{DD9B07A7-2310-4E67-8464-C0EEC141B241}" dt="2021-11-24T08:05:27.569" v="4288" actId="1076"/>
          <ac:spMkLst>
            <pc:docMk/>
            <pc:sldMk cId="835068355" sldId="261"/>
            <ac:spMk id="60" creationId="{8F6C982A-E281-4E52-8969-06AF757AA968}"/>
          </ac:spMkLst>
        </pc:spChg>
        <pc:spChg chg="mod">
          <ac:chgData name="川下 晴久" userId="a9ceefe8e9b56a0c" providerId="LiveId" clId="{DD9B07A7-2310-4E67-8464-C0EEC141B241}" dt="2021-11-13T08:31:24.085" v="522" actId="1076"/>
          <ac:spMkLst>
            <pc:docMk/>
            <pc:sldMk cId="835068355" sldId="261"/>
            <ac:spMk id="64" creationId="{C09BF454-079D-44E3-9771-FF0FD9E15987}"/>
          </ac:spMkLst>
        </pc:spChg>
        <pc:spChg chg="mod">
          <ac:chgData name="川下 晴久" userId="a9ceefe8e9b56a0c" providerId="LiveId" clId="{DD9B07A7-2310-4E67-8464-C0EEC141B241}" dt="2021-11-13T08:30:40.331" v="514" actId="1076"/>
          <ac:spMkLst>
            <pc:docMk/>
            <pc:sldMk cId="835068355" sldId="261"/>
            <ac:spMk id="65" creationId="{5E8886F1-ED32-4515-BE44-F600C9DB851E}"/>
          </ac:spMkLst>
        </pc:spChg>
        <pc:grpChg chg="add mod">
          <ac:chgData name="川下 晴久" userId="a9ceefe8e9b56a0c" providerId="LiveId" clId="{DD9B07A7-2310-4E67-8464-C0EEC141B241}" dt="2021-11-24T08:05:57.828" v="4293" actId="1076"/>
          <ac:grpSpMkLst>
            <pc:docMk/>
            <pc:sldMk cId="835068355" sldId="261"/>
            <ac:grpSpMk id="3" creationId="{985745D7-53DF-4005-930F-66623859803C}"/>
          </ac:grpSpMkLst>
        </pc:grpChg>
        <pc:grpChg chg="mod">
          <ac:chgData name="川下 晴久" userId="a9ceefe8e9b56a0c" providerId="LiveId" clId="{DD9B07A7-2310-4E67-8464-C0EEC141B241}" dt="2021-11-24T08:07:17.157" v="4299" actId="1076"/>
          <ac:grpSpMkLst>
            <pc:docMk/>
            <pc:sldMk cId="835068355" sldId="261"/>
            <ac:grpSpMk id="32" creationId="{14058D86-7B66-4472-9673-CD3ABFB547E3}"/>
          </ac:grpSpMkLst>
        </pc:grpChg>
        <pc:grpChg chg="mod">
          <ac:chgData name="川下 晴久" userId="a9ceefe8e9b56a0c" providerId="LiveId" clId="{DD9B07A7-2310-4E67-8464-C0EEC141B241}" dt="2021-11-24T08:05:13.080" v="4286" actId="1076"/>
          <ac:grpSpMkLst>
            <pc:docMk/>
            <pc:sldMk cId="835068355" sldId="261"/>
            <ac:grpSpMk id="50" creationId="{044BB186-700E-4EEA-A0F3-473CFC1F0C49}"/>
          </ac:grpSpMkLst>
        </pc:grpChg>
        <pc:grpChg chg="mod">
          <ac:chgData name="川下 晴久" userId="a9ceefe8e9b56a0c" providerId="LiveId" clId="{DD9B07A7-2310-4E67-8464-C0EEC141B241}" dt="2021-11-13T08:32:03.728" v="523" actId="164"/>
          <ac:grpSpMkLst>
            <pc:docMk/>
            <pc:sldMk cId="835068355" sldId="261"/>
            <ac:grpSpMk id="63" creationId="{2D0307F8-91E5-400F-916C-09D0954735BF}"/>
          </ac:grpSpMkLst>
        </pc:grpChg>
        <pc:cxnChg chg="mod">
          <ac:chgData name="川下 晴久" userId="a9ceefe8e9b56a0c" providerId="LiveId" clId="{DD9B07A7-2310-4E67-8464-C0EEC141B241}" dt="2021-11-24T08:05:44.056" v="4291" actId="1076"/>
          <ac:cxnSpMkLst>
            <pc:docMk/>
            <pc:sldMk cId="835068355" sldId="261"/>
            <ac:cxnSpMk id="20" creationId="{CB7D72A3-CDA8-41BE-A9F0-C4809113D3EA}"/>
          </ac:cxnSpMkLst>
        </pc:cxnChg>
      </pc:sldChg>
      <pc:sldChg chg="modSp mod">
        <pc:chgData name="川下 晴久" userId="a9ceefe8e9b56a0c" providerId="LiveId" clId="{DD9B07A7-2310-4E67-8464-C0EEC141B241}" dt="2021-11-13T08:56:49.671" v="558" actId="20577"/>
        <pc:sldMkLst>
          <pc:docMk/>
          <pc:sldMk cId="2696686232" sldId="262"/>
        </pc:sldMkLst>
        <pc:spChg chg="mod">
          <ac:chgData name="川下 晴久" userId="a9ceefe8e9b56a0c" providerId="LiveId" clId="{DD9B07A7-2310-4E67-8464-C0EEC141B241}" dt="2021-10-31T05:17:50.692" v="26"/>
          <ac:spMkLst>
            <pc:docMk/>
            <pc:sldMk cId="2696686232" sldId="262"/>
            <ac:spMk id="3" creationId="{E107B3F8-367B-455B-B433-78976D9E0D5E}"/>
          </ac:spMkLst>
        </pc:spChg>
        <pc:spChg chg="mod">
          <ac:chgData name="川下 晴久" userId="a9ceefe8e9b56a0c" providerId="LiveId" clId="{DD9B07A7-2310-4E67-8464-C0EEC141B241}" dt="2021-11-13T08:56:49.671" v="558" actId="20577"/>
          <ac:spMkLst>
            <pc:docMk/>
            <pc:sldMk cId="2696686232" sldId="262"/>
            <ac:spMk id="18" creationId="{AC5EDC86-49C9-42E7-B423-876658AB5B73}"/>
          </ac:spMkLst>
        </pc:spChg>
      </pc:sldChg>
      <pc:sldChg chg="modSp mod">
        <pc:chgData name="川下 晴久" userId="a9ceefe8e9b56a0c" providerId="LiveId" clId="{DD9B07A7-2310-4E67-8464-C0EEC141B241}" dt="2021-11-23T11:56:21.506" v="2882"/>
        <pc:sldMkLst>
          <pc:docMk/>
          <pc:sldMk cId="3962056496" sldId="263"/>
        </pc:sldMkLst>
        <pc:spChg chg="mod">
          <ac:chgData name="川下 晴久" userId="a9ceefe8e9b56a0c" providerId="LiveId" clId="{DD9B07A7-2310-4E67-8464-C0EEC141B241}" dt="2021-11-13T12:11:56.332" v="577"/>
          <ac:spMkLst>
            <pc:docMk/>
            <pc:sldMk cId="3962056496" sldId="263"/>
            <ac:spMk id="5" creationId="{D4EAC9A4-640E-4EE9-BC0A-CC2A332B3A51}"/>
          </ac:spMkLst>
        </pc:spChg>
        <pc:spChg chg="mod">
          <ac:chgData name="川下 晴久" userId="a9ceefe8e9b56a0c" providerId="LiveId" clId="{DD9B07A7-2310-4E67-8464-C0EEC141B241}" dt="2021-11-13T12:16:01.811" v="611"/>
          <ac:spMkLst>
            <pc:docMk/>
            <pc:sldMk cId="3962056496" sldId="263"/>
            <ac:spMk id="9" creationId="{15DAF2B0-0710-410D-A001-510A4F3BEE6F}"/>
          </ac:spMkLst>
        </pc:spChg>
        <pc:spChg chg="mod">
          <ac:chgData name="川下 晴久" userId="a9ceefe8e9b56a0c" providerId="LiveId" clId="{DD9B07A7-2310-4E67-8464-C0EEC141B241}" dt="2021-11-14T07:11:09.600" v="684" actId="20577"/>
          <ac:spMkLst>
            <pc:docMk/>
            <pc:sldMk cId="3962056496" sldId="263"/>
            <ac:spMk id="12" creationId="{1649FF85-037D-49FA-AFCC-6022EC99593F}"/>
          </ac:spMkLst>
        </pc:spChg>
        <pc:spChg chg="mod">
          <ac:chgData name="川下 晴久" userId="a9ceefe8e9b56a0c" providerId="LiveId" clId="{DD9B07A7-2310-4E67-8464-C0EEC141B241}" dt="2021-11-23T11:56:21.506" v="2882"/>
          <ac:spMkLst>
            <pc:docMk/>
            <pc:sldMk cId="3962056496" sldId="263"/>
            <ac:spMk id="14" creationId="{7E8BC0C5-1B0A-4B4C-A74C-447CB452F1CB}"/>
          </ac:spMkLst>
        </pc:spChg>
      </pc:sldChg>
      <pc:sldChg chg="addSp delSp modSp mod">
        <pc:chgData name="川下 晴久" userId="a9ceefe8e9b56a0c" providerId="LiveId" clId="{DD9B07A7-2310-4E67-8464-C0EEC141B241}" dt="2021-12-05T00:49:15.244" v="7616"/>
        <pc:sldMkLst>
          <pc:docMk/>
          <pc:sldMk cId="633248203" sldId="264"/>
        </pc:sldMkLst>
        <pc:spChg chg="del">
          <ac:chgData name="川下 晴久" userId="a9ceefe8e9b56a0c" providerId="LiveId" clId="{DD9B07A7-2310-4E67-8464-C0EEC141B241}" dt="2021-11-24T07:53:46.846" v="4265" actId="21"/>
          <ac:spMkLst>
            <pc:docMk/>
            <pc:sldMk cId="633248203" sldId="264"/>
            <ac:spMk id="2" creationId="{1CDB58B7-2F25-40E0-A9BB-6E3423BD9E4B}"/>
          </ac:spMkLst>
        </pc:spChg>
        <pc:spChg chg="mod">
          <ac:chgData name="川下 晴久" userId="a9ceefe8e9b56a0c" providerId="LiveId" clId="{DD9B07A7-2310-4E67-8464-C0EEC141B241}" dt="2021-11-24T08:41:18.323" v="4991" actId="1076"/>
          <ac:spMkLst>
            <pc:docMk/>
            <pc:sldMk cId="633248203" sldId="264"/>
            <ac:spMk id="3" creationId="{B7CD74D7-9B38-456A-956C-13150A8F616C}"/>
          </ac:spMkLst>
        </pc:spChg>
        <pc:spChg chg="mod">
          <ac:chgData name="川下 晴久" userId="a9ceefe8e9b56a0c" providerId="LiveId" clId="{DD9B07A7-2310-4E67-8464-C0EEC141B241}" dt="2021-11-24T08:41:14.558" v="4990" actId="1076"/>
          <ac:spMkLst>
            <pc:docMk/>
            <pc:sldMk cId="633248203" sldId="264"/>
            <ac:spMk id="4" creationId="{C08774FE-EFE1-472F-9019-F5931FDFB47E}"/>
          </ac:spMkLst>
        </pc:spChg>
        <pc:spChg chg="del">
          <ac:chgData name="川下 晴久" userId="a9ceefe8e9b56a0c" providerId="LiveId" clId="{DD9B07A7-2310-4E67-8464-C0EEC141B241}" dt="2021-11-24T07:51:00.237" v="4260" actId="21"/>
          <ac:spMkLst>
            <pc:docMk/>
            <pc:sldMk cId="633248203" sldId="264"/>
            <ac:spMk id="5" creationId="{4ADBDFC4-099A-4535-AA0E-44D6496B8741}"/>
          </ac:spMkLst>
        </pc:spChg>
        <pc:spChg chg="add mod">
          <ac:chgData name="川下 晴久" userId="a9ceefe8e9b56a0c" providerId="LiveId" clId="{DD9B07A7-2310-4E67-8464-C0EEC141B241}" dt="2021-11-24T08:14:59.342" v="4467" actId="1076"/>
          <ac:spMkLst>
            <pc:docMk/>
            <pc:sldMk cId="633248203" sldId="264"/>
            <ac:spMk id="8" creationId="{2E5C05D0-8E2A-41D9-8DBD-EDF9512E88BA}"/>
          </ac:spMkLst>
        </pc:spChg>
        <pc:spChg chg="add del mod">
          <ac:chgData name="川下 晴久" userId="a9ceefe8e9b56a0c" providerId="LiveId" clId="{DD9B07A7-2310-4E67-8464-C0EEC141B241}" dt="2021-11-24T08:27:01.213" v="4741" actId="21"/>
          <ac:spMkLst>
            <pc:docMk/>
            <pc:sldMk cId="633248203" sldId="264"/>
            <ac:spMk id="9" creationId="{33BFC13C-C428-4F2C-8B79-A10AEDD8D7A6}"/>
          </ac:spMkLst>
        </pc:spChg>
        <pc:spChg chg="add del mod">
          <ac:chgData name="川下 晴久" userId="a9ceefe8e9b56a0c" providerId="LiveId" clId="{DD9B07A7-2310-4E67-8464-C0EEC141B241}" dt="2021-11-24T08:26:52.360" v="4740" actId="478"/>
          <ac:spMkLst>
            <pc:docMk/>
            <pc:sldMk cId="633248203" sldId="264"/>
            <ac:spMk id="10" creationId="{8716C75A-6D1B-422F-A550-F0C21B9936AA}"/>
          </ac:spMkLst>
        </pc:spChg>
        <pc:spChg chg="add mod">
          <ac:chgData name="川下 晴久" userId="a9ceefe8e9b56a0c" providerId="LiveId" clId="{DD9B07A7-2310-4E67-8464-C0EEC141B241}" dt="2021-11-24T08:25:50.340" v="4702" actId="1076"/>
          <ac:spMkLst>
            <pc:docMk/>
            <pc:sldMk cId="633248203" sldId="264"/>
            <ac:spMk id="11" creationId="{1F239D04-13EB-49DD-90D8-7E5EDC200C23}"/>
          </ac:spMkLst>
        </pc:spChg>
        <pc:spChg chg="add mod">
          <ac:chgData name="川下 晴久" userId="a9ceefe8e9b56a0c" providerId="LiveId" clId="{DD9B07A7-2310-4E67-8464-C0EEC141B241}" dt="2021-12-05T00:49:15.244" v="7616"/>
          <ac:spMkLst>
            <pc:docMk/>
            <pc:sldMk cId="633248203" sldId="264"/>
            <ac:spMk id="12" creationId="{CFD8BDD4-F657-44D4-96A5-3762470E8643}"/>
          </ac:spMkLst>
        </pc:spChg>
        <pc:spChg chg="add mod">
          <ac:chgData name="川下 晴久" userId="a9ceefe8e9b56a0c" providerId="LiveId" clId="{DD9B07A7-2310-4E67-8464-C0EEC141B241}" dt="2021-11-24T08:34:08.367" v="4769" actId="1076"/>
          <ac:spMkLst>
            <pc:docMk/>
            <pc:sldMk cId="633248203" sldId="264"/>
            <ac:spMk id="13" creationId="{8D90A5C6-88AB-4F47-8F66-5E35457A7BA9}"/>
          </ac:spMkLst>
        </pc:spChg>
        <pc:spChg chg="add mod">
          <ac:chgData name="川下 晴久" userId="a9ceefe8e9b56a0c" providerId="LiveId" clId="{DD9B07A7-2310-4E67-8464-C0EEC141B241}" dt="2021-12-05T00:49:10.465" v="7611"/>
          <ac:spMkLst>
            <pc:docMk/>
            <pc:sldMk cId="633248203" sldId="264"/>
            <ac:spMk id="14" creationId="{F84B710B-23E1-49AF-BBDA-F8C82FFCDD94}"/>
          </ac:spMkLst>
        </pc:spChg>
        <pc:spChg chg="add mod">
          <ac:chgData name="川下 晴久" userId="a9ceefe8e9b56a0c" providerId="LiveId" clId="{DD9B07A7-2310-4E67-8464-C0EEC141B241}" dt="2021-11-24T08:33:21.957" v="4763" actId="207"/>
          <ac:spMkLst>
            <pc:docMk/>
            <pc:sldMk cId="633248203" sldId="264"/>
            <ac:spMk id="15" creationId="{1BE372CC-B84E-45FA-A2DD-9FAC8E8F2D71}"/>
          </ac:spMkLst>
        </pc:spChg>
        <pc:spChg chg="add mod">
          <ac:chgData name="川下 晴久" userId="a9ceefe8e9b56a0c" providerId="LiveId" clId="{DD9B07A7-2310-4E67-8464-C0EEC141B241}" dt="2021-11-24T08:39:30.103" v="4983" actId="20577"/>
          <ac:spMkLst>
            <pc:docMk/>
            <pc:sldMk cId="633248203" sldId="264"/>
            <ac:spMk id="16" creationId="{A14EE839-CF53-4D1C-B4A6-391754DB81CC}"/>
          </ac:spMkLst>
        </pc:spChg>
        <pc:spChg chg="add mod">
          <ac:chgData name="川下 晴久" userId="a9ceefe8e9b56a0c" providerId="LiveId" clId="{DD9B07A7-2310-4E67-8464-C0EEC141B241}" dt="2021-11-24T08:40:05.164" v="4988" actId="20577"/>
          <ac:spMkLst>
            <pc:docMk/>
            <pc:sldMk cId="633248203" sldId="264"/>
            <ac:spMk id="17" creationId="{DB40593E-196A-448E-BE71-61C868798501}"/>
          </ac:spMkLst>
        </pc:spChg>
        <pc:spChg chg="add mod">
          <ac:chgData name="川下 晴久" userId="a9ceefe8e9b56a0c" providerId="LiveId" clId="{DD9B07A7-2310-4E67-8464-C0EEC141B241}" dt="2021-11-24T08:40:14.650" v="4989" actId="1076"/>
          <ac:spMkLst>
            <pc:docMk/>
            <pc:sldMk cId="633248203" sldId="264"/>
            <ac:spMk id="18" creationId="{64C0EC7C-2336-461C-A9B1-6F30350FF4FD}"/>
          </ac:spMkLst>
        </pc:spChg>
        <pc:spChg chg="add mod">
          <ac:chgData name="川下 晴久" userId="a9ceefe8e9b56a0c" providerId="LiveId" clId="{DD9B07A7-2310-4E67-8464-C0EEC141B241}" dt="2021-11-24T08:43:36.006" v="5094" actId="1076"/>
          <ac:spMkLst>
            <pc:docMk/>
            <pc:sldMk cId="633248203" sldId="264"/>
            <ac:spMk id="19" creationId="{8A3F9548-44A4-4551-9EC0-E5DC35A918EB}"/>
          </ac:spMkLst>
        </pc:spChg>
        <pc:spChg chg="add mod">
          <ac:chgData name="川下 晴久" userId="a9ceefe8e9b56a0c" providerId="LiveId" clId="{DD9B07A7-2310-4E67-8464-C0EEC141B241}" dt="2021-11-24T08:44:48.038" v="5156"/>
          <ac:spMkLst>
            <pc:docMk/>
            <pc:sldMk cId="633248203" sldId="264"/>
            <ac:spMk id="20" creationId="{BBB77443-45D4-4C7C-801C-407ACE6ECCF4}"/>
          </ac:spMkLst>
        </pc:spChg>
        <pc:spChg chg="add mod">
          <ac:chgData name="川下 晴久" userId="a9ceefe8e9b56a0c" providerId="LiveId" clId="{DD9B07A7-2310-4E67-8464-C0EEC141B241}" dt="2021-11-24T08:46:01.926" v="5233" actId="255"/>
          <ac:spMkLst>
            <pc:docMk/>
            <pc:sldMk cId="633248203" sldId="264"/>
            <ac:spMk id="21" creationId="{87C54266-FE3F-40D3-BBCA-9B8C42BD52E2}"/>
          </ac:spMkLst>
        </pc:spChg>
      </pc:sldChg>
      <pc:sldChg chg="modSp mod ord">
        <pc:chgData name="川下 晴久" userId="a9ceefe8e9b56a0c" providerId="LiveId" clId="{DD9B07A7-2310-4E67-8464-C0EEC141B241}" dt="2021-11-24T12:29:27.358" v="6085"/>
        <pc:sldMkLst>
          <pc:docMk/>
          <pc:sldMk cId="1089295302" sldId="265"/>
        </pc:sldMkLst>
        <pc:spChg chg="mod">
          <ac:chgData name="川下 晴久" userId="a9ceefe8e9b56a0c" providerId="LiveId" clId="{DD9B07A7-2310-4E67-8464-C0EEC141B241}" dt="2021-11-24T08:49:55.504" v="5237"/>
          <ac:spMkLst>
            <pc:docMk/>
            <pc:sldMk cId="1089295302" sldId="265"/>
            <ac:spMk id="2" creationId="{532B86A7-6EE5-4689-BE00-3C064BDF4541}"/>
          </ac:spMkLst>
        </pc:spChg>
        <pc:graphicFrameChg chg="mod modGraphic">
          <ac:chgData name="川下 晴久" userId="a9ceefe8e9b56a0c" providerId="LiveId" clId="{DD9B07A7-2310-4E67-8464-C0EEC141B241}" dt="2021-11-24T12:29:27.358" v="6085"/>
          <ac:graphicFrameMkLst>
            <pc:docMk/>
            <pc:sldMk cId="1089295302" sldId="265"/>
            <ac:graphicFrameMk id="5" creationId="{8119BBD5-14F2-4B98-8637-C6BCD838690B}"/>
          </ac:graphicFrameMkLst>
        </pc:graphicFrameChg>
      </pc:sldChg>
      <pc:sldChg chg="modSp mod">
        <pc:chgData name="川下 晴久" userId="a9ceefe8e9b56a0c" providerId="LiveId" clId="{DD9B07A7-2310-4E67-8464-C0EEC141B241}" dt="2021-11-28T13:14:29.118" v="7604" actId="6549"/>
        <pc:sldMkLst>
          <pc:docMk/>
          <pc:sldMk cId="709360337" sldId="266"/>
        </pc:sldMkLst>
        <pc:spChg chg="mod">
          <ac:chgData name="川下 晴久" userId="a9ceefe8e9b56a0c" providerId="LiveId" clId="{DD9B07A7-2310-4E67-8464-C0EEC141B241}" dt="2021-11-28T13:12:07.869" v="7603"/>
          <ac:spMkLst>
            <pc:docMk/>
            <pc:sldMk cId="709360337" sldId="266"/>
            <ac:spMk id="2" creationId="{31094C90-921F-46DE-904C-7540E0085A7C}"/>
          </ac:spMkLst>
        </pc:spChg>
        <pc:spChg chg="mod">
          <ac:chgData name="川下 晴久" userId="a9ceefe8e9b56a0c" providerId="LiveId" clId="{DD9B07A7-2310-4E67-8464-C0EEC141B241}" dt="2021-11-28T13:14:29.118" v="7604" actId="6549"/>
          <ac:spMkLst>
            <pc:docMk/>
            <pc:sldMk cId="709360337" sldId="266"/>
            <ac:spMk id="3" creationId="{83A76261-96B3-4BCD-AAB5-12D5FE1C986A}"/>
          </ac:spMkLst>
        </pc:spChg>
      </pc:sldChg>
      <pc:sldChg chg="addSp delSp modSp new mod ord modAnim modShow">
        <pc:chgData name="川下 晴久" userId="a9ceefe8e9b56a0c" providerId="LiveId" clId="{DD9B07A7-2310-4E67-8464-C0EEC141B241}" dt="2022-07-27T00:05:59.210" v="7849" actId="167"/>
        <pc:sldMkLst>
          <pc:docMk/>
          <pc:sldMk cId="1307054412" sldId="267"/>
        </pc:sldMkLst>
        <pc:spChg chg="mod">
          <ac:chgData name="川下 晴久" userId="a9ceefe8e9b56a0c" providerId="LiveId" clId="{DD9B07A7-2310-4E67-8464-C0EEC141B241}" dt="2021-11-13T08:14:08.807" v="481"/>
          <ac:spMkLst>
            <pc:docMk/>
            <pc:sldMk cId="1307054412" sldId="267"/>
            <ac:spMk id="3" creationId="{5F00D93E-A60F-40DF-BE51-681D63E12065}"/>
          </ac:spMkLst>
        </pc:spChg>
        <pc:spChg chg="add mod">
          <ac:chgData name="川下 晴久" userId="a9ceefe8e9b56a0c" providerId="LiveId" clId="{DD9B07A7-2310-4E67-8464-C0EEC141B241}" dt="2022-07-26T23:56:33.015" v="7801"/>
          <ac:spMkLst>
            <pc:docMk/>
            <pc:sldMk cId="1307054412" sldId="267"/>
            <ac:spMk id="5" creationId="{D5D27099-CB05-C74C-B908-2A8F61D06F53}"/>
          </ac:spMkLst>
        </pc:spChg>
        <pc:spChg chg="add mod">
          <ac:chgData name="川下 晴久" userId="a9ceefe8e9b56a0c" providerId="LiveId" clId="{DD9B07A7-2310-4E67-8464-C0EEC141B241}" dt="2021-11-24T07:47:34.585" v="4211"/>
          <ac:spMkLst>
            <pc:docMk/>
            <pc:sldMk cId="1307054412" sldId="267"/>
            <ac:spMk id="6" creationId="{A917E16B-EC4F-4C95-96AD-CB4935DAC019}"/>
          </ac:spMkLst>
        </pc:spChg>
        <pc:spChg chg="add mod ord">
          <ac:chgData name="川下 晴久" userId="a9ceefe8e9b56a0c" providerId="LiveId" clId="{DD9B07A7-2310-4E67-8464-C0EEC141B241}" dt="2022-07-27T00:05:59.210" v="7849" actId="167"/>
          <ac:spMkLst>
            <pc:docMk/>
            <pc:sldMk cId="1307054412" sldId="267"/>
            <ac:spMk id="7" creationId="{5D177751-C49D-1A69-10A5-E9B193C2FFA2}"/>
          </ac:spMkLst>
        </pc:spChg>
        <pc:spChg chg="add del mod">
          <ac:chgData name="川下 晴久" userId="a9ceefe8e9b56a0c" providerId="LiveId" clId="{DD9B07A7-2310-4E67-8464-C0EEC141B241}" dt="2021-11-11T11:33:46.745" v="327" actId="478"/>
          <ac:spMkLst>
            <pc:docMk/>
            <pc:sldMk cId="1307054412" sldId="267"/>
            <ac:spMk id="7" creationId="{F91A9724-CD03-4042-9C0D-CBCFC363F8D4}"/>
          </ac:spMkLst>
        </pc:spChg>
        <pc:spChg chg="add mod">
          <ac:chgData name="川下 晴久" userId="a9ceefe8e9b56a0c" providerId="LiveId" clId="{DD9B07A7-2310-4E67-8464-C0EEC141B241}" dt="2021-11-23T11:49:39.768" v="2722"/>
          <ac:spMkLst>
            <pc:docMk/>
            <pc:sldMk cId="1307054412" sldId="267"/>
            <ac:spMk id="8" creationId="{7EC139C7-3E4E-493D-AFAA-651037DDA838}"/>
          </ac:spMkLst>
        </pc:spChg>
        <pc:graphicFrameChg chg="add del mod">
          <ac:chgData name="川下 晴久" userId="a9ceefe8e9b56a0c" providerId="LiveId" clId="{DD9B07A7-2310-4E67-8464-C0EEC141B241}" dt="2021-11-11T11:13:31.781" v="146" actId="478"/>
          <ac:graphicFrameMkLst>
            <pc:docMk/>
            <pc:sldMk cId="1307054412" sldId="267"/>
            <ac:graphicFrameMk id="2" creationId="{970511DA-05F8-4D4F-B4F5-F843F47E63C3}"/>
          </ac:graphicFrameMkLst>
        </pc:graphicFrameChg>
        <pc:graphicFrameChg chg="add del mod">
          <ac:chgData name="川下 晴久" userId="a9ceefe8e9b56a0c" providerId="LiveId" clId="{DD9B07A7-2310-4E67-8464-C0EEC141B241}" dt="2021-11-11T11:15:58.262" v="153" actId="478"/>
          <ac:graphicFrameMkLst>
            <pc:docMk/>
            <pc:sldMk cId="1307054412" sldId="267"/>
            <ac:graphicFrameMk id="3" creationId="{2C3BCE56-F0C4-4493-86BC-4305B391FC6F}"/>
          </ac:graphicFrameMkLst>
        </pc:graphicFrameChg>
        <pc:graphicFrameChg chg="add del mod modGraphic">
          <ac:chgData name="川下 晴久" userId="a9ceefe8e9b56a0c" providerId="LiveId" clId="{DD9B07A7-2310-4E67-8464-C0EEC141B241}" dt="2021-11-11T11:18:07.392" v="157" actId="478"/>
          <ac:graphicFrameMkLst>
            <pc:docMk/>
            <pc:sldMk cId="1307054412" sldId="267"/>
            <ac:graphicFrameMk id="4" creationId="{3C82F944-B3DF-46D3-94CB-0F52AC9D0995}"/>
          </ac:graphicFrameMkLst>
        </pc:graphicFrameChg>
        <pc:graphicFrameChg chg="add del mod modGraphic">
          <ac:chgData name="川下 晴久" userId="a9ceefe8e9b56a0c" providerId="LiveId" clId="{DD9B07A7-2310-4E67-8464-C0EEC141B241}" dt="2021-11-11T11:18:49.985" v="161" actId="478"/>
          <ac:graphicFrameMkLst>
            <pc:docMk/>
            <pc:sldMk cId="1307054412" sldId="267"/>
            <ac:graphicFrameMk id="5" creationId="{A5BC85E3-BF86-428A-96B6-C27853DE83AD}"/>
          </ac:graphicFrameMkLst>
        </pc:graphicFrameChg>
        <pc:graphicFrameChg chg="add del mod modGraphic">
          <ac:chgData name="川下 晴久" userId="a9ceefe8e9b56a0c" providerId="LiveId" clId="{DD9B07A7-2310-4E67-8464-C0EEC141B241}" dt="2021-11-11T11:55:23.349" v="412" actId="478"/>
          <ac:graphicFrameMkLst>
            <pc:docMk/>
            <pc:sldMk cId="1307054412" sldId="267"/>
            <ac:graphicFrameMk id="9" creationId="{36C79748-CEEB-4B2F-BE98-2DA957D89A60}"/>
          </ac:graphicFrameMkLst>
        </pc:graphicFrameChg>
        <pc:graphicFrameChg chg="del">
          <ac:chgData name="川下 晴久" userId="a9ceefe8e9b56a0c" providerId="LiveId" clId="{DD9B07A7-2310-4E67-8464-C0EEC141B241}" dt="2021-11-14T08:21:43.955" v="1056" actId="478"/>
          <ac:graphicFrameMkLst>
            <pc:docMk/>
            <pc:sldMk cId="1307054412" sldId="267"/>
            <ac:graphicFrameMk id="21" creationId="{7E248FCB-3F81-45A5-984B-477863B454D3}"/>
          </ac:graphicFrameMkLst>
        </pc:graphicFrameChg>
        <pc:graphicFrameChg chg="mod">
          <ac:chgData name="川下 晴久" userId="a9ceefe8e9b56a0c" providerId="LiveId" clId="{DD9B07A7-2310-4E67-8464-C0EEC141B241}" dt="2022-07-26T23:51:32.356" v="7639"/>
          <ac:graphicFrameMkLst>
            <pc:docMk/>
            <pc:sldMk cId="1307054412" sldId="267"/>
            <ac:graphicFrameMk id="22" creationId="{7C570384-F2EE-48AC-B683-1ECF81B4FFA8}"/>
          </ac:graphicFrameMkLst>
        </pc:graphicFrameChg>
        <pc:graphicFrameChg chg="mod">
          <ac:chgData name="川下 晴久" userId="a9ceefe8e9b56a0c" providerId="LiveId" clId="{DD9B07A7-2310-4E67-8464-C0EEC141B241}" dt="2022-07-25T00:29:36.629" v="7638"/>
          <ac:graphicFrameMkLst>
            <pc:docMk/>
            <pc:sldMk cId="1307054412" sldId="267"/>
            <ac:graphicFrameMk id="25" creationId="{A34F4DB9-5B4B-40D5-BCC7-5DDE89167570}"/>
          </ac:graphicFrameMkLst>
        </pc:graphicFrameChg>
        <pc:picChg chg="add mod">
          <ac:chgData name="川下 晴久" userId="a9ceefe8e9b56a0c" providerId="LiveId" clId="{DD9B07A7-2310-4E67-8464-C0EEC141B241}" dt="2021-11-14T08:22:13.276" v="1061" actId="14100"/>
          <ac:picMkLst>
            <pc:docMk/>
            <pc:sldMk cId="1307054412" sldId="267"/>
            <ac:picMk id="2" creationId="{B8C6CC94-2F02-4565-9809-07001342BEFC}"/>
          </ac:picMkLst>
        </pc:picChg>
      </pc:sldChg>
      <pc:sldChg chg="addSp delSp modSp new mod">
        <pc:chgData name="川下 晴久" userId="a9ceefe8e9b56a0c" providerId="LiveId" clId="{DD9B07A7-2310-4E67-8464-C0EEC141B241}" dt="2022-07-25T00:28:37.605" v="7636"/>
        <pc:sldMkLst>
          <pc:docMk/>
          <pc:sldMk cId="1469112623" sldId="268"/>
        </pc:sldMkLst>
        <pc:spChg chg="add mod">
          <ac:chgData name="川下 晴久" userId="a9ceefe8e9b56a0c" providerId="LiveId" clId="{DD9B07A7-2310-4E67-8464-C0EEC141B241}" dt="2021-11-13T08:29:21.287" v="510" actId="1076"/>
          <ac:spMkLst>
            <pc:docMk/>
            <pc:sldMk cId="1469112623" sldId="268"/>
            <ac:spMk id="2" creationId="{B41637B5-D19D-4CE2-B5A4-1A4669402B0D}"/>
          </ac:spMkLst>
        </pc:spChg>
        <pc:spChg chg="mod">
          <ac:chgData name="川下 晴久" userId="a9ceefe8e9b56a0c" providerId="LiveId" clId="{DD9B07A7-2310-4E67-8464-C0EEC141B241}" dt="2021-11-13T08:32:58.055" v="524"/>
          <ac:spMkLst>
            <pc:docMk/>
            <pc:sldMk cId="1469112623" sldId="268"/>
            <ac:spMk id="4" creationId="{BA800567-9EC5-4FC3-9B1C-EECA2046C881}"/>
          </ac:spMkLst>
        </pc:spChg>
        <pc:spChg chg="mod">
          <ac:chgData name="川下 晴久" userId="a9ceefe8e9b56a0c" providerId="LiveId" clId="{DD9B07A7-2310-4E67-8464-C0EEC141B241}" dt="2021-11-13T08:32:58.055" v="524"/>
          <ac:spMkLst>
            <pc:docMk/>
            <pc:sldMk cId="1469112623" sldId="268"/>
            <ac:spMk id="5" creationId="{F35C5144-DB3B-4806-918A-D0C34CE96C4C}"/>
          </ac:spMkLst>
        </pc:spChg>
        <pc:spChg chg="mod">
          <ac:chgData name="川下 晴久" userId="a9ceefe8e9b56a0c" providerId="LiveId" clId="{DD9B07A7-2310-4E67-8464-C0EEC141B241}" dt="2021-11-13T08:32:58.055" v="524"/>
          <ac:spMkLst>
            <pc:docMk/>
            <pc:sldMk cId="1469112623" sldId="268"/>
            <ac:spMk id="6" creationId="{2F209EE2-101E-4EA4-9B6F-E718839CF17C}"/>
          </ac:spMkLst>
        </pc:spChg>
        <pc:spChg chg="mod">
          <ac:chgData name="川下 晴久" userId="a9ceefe8e9b56a0c" providerId="LiveId" clId="{DD9B07A7-2310-4E67-8464-C0EEC141B241}" dt="2021-11-13T08:32:58.055" v="524"/>
          <ac:spMkLst>
            <pc:docMk/>
            <pc:sldMk cId="1469112623" sldId="268"/>
            <ac:spMk id="7" creationId="{7F0B4A85-DD87-48E8-AE24-00ECE4DD0FD8}"/>
          </ac:spMkLst>
        </pc:spChg>
        <pc:spChg chg="mod">
          <ac:chgData name="川下 晴久" userId="a9ceefe8e9b56a0c" providerId="LiveId" clId="{DD9B07A7-2310-4E67-8464-C0EEC141B241}" dt="2021-11-13T08:32:58.055" v="524"/>
          <ac:spMkLst>
            <pc:docMk/>
            <pc:sldMk cId="1469112623" sldId="268"/>
            <ac:spMk id="8" creationId="{6C0EDB15-4FC7-4879-AEE2-93042CAB7F41}"/>
          </ac:spMkLst>
        </pc:spChg>
        <pc:spChg chg="mod">
          <ac:chgData name="川下 晴久" userId="a9ceefe8e9b56a0c" providerId="LiveId" clId="{DD9B07A7-2310-4E67-8464-C0EEC141B241}" dt="2021-11-13T08:32:58.055" v="524"/>
          <ac:spMkLst>
            <pc:docMk/>
            <pc:sldMk cId="1469112623" sldId="268"/>
            <ac:spMk id="9" creationId="{41E9E3B3-74A8-49C7-90A3-ADDDC2787499}"/>
          </ac:spMkLst>
        </pc:spChg>
        <pc:spChg chg="mod">
          <ac:chgData name="川下 晴久" userId="a9ceefe8e9b56a0c" providerId="LiveId" clId="{DD9B07A7-2310-4E67-8464-C0EEC141B241}" dt="2022-07-25T00:28:37.605" v="7636"/>
          <ac:spMkLst>
            <pc:docMk/>
            <pc:sldMk cId="1469112623" sldId="268"/>
            <ac:spMk id="10" creationId="{6C2CB39A-CC95-4CCE-9473-D76BCDC7169B}"/>
          </ac:spMkLst>
        </pc:spChg>
        <pc:spChg chg="mod">
          <ac:chgData name="川下 晴久" userId="a9ceefe8e9b56a0c" providerId="LiveId" clId="{DD9B07A7-2310-4E67-8464-C0EEC141B241}" dt="2021-11-13T08:32:58.055" v="524"/>
          <ac:spMkLst>
            <pc:docMk/>
            <pc:sldMk cId="1469112623" sldId="268"/>
            <ac:spMk id="12" creationId="{E2C315EF-7FD6-4DEF-92D1-6743B2863CA0}"/>
          </ac:spMkLst>
        </pc:spChg>
        <pc:spChg chg="mod">
          <ac:chgData name="川下 晴久" userId="a9ceefe8e9b56a0c" providerId="LiveId" clId="{DD9B07A7-2310-4E67-8464-C0EEC141B241}" dt="2021-11-13T08:57:40.313" v="559" actId="1076"/>
          <ac:spMkLst>
            <pc:docMk/>
            <pc:sldMk cId="1469112623" sldId="268"/>
            <ac:spMk id="13" creationId="{AF3431FA-2B55-4594-B5FA-B2D3CB131DC9}"/>
          </ac:spMkLst>
        </pc:spChg>
        <pc:spChg chg="add mod">
          <ac:chgData name="川下 晴久" userId="a9ceefe8e9b56a0c" providerId="LiveId" clId="{DD9B07A7-2310-4E67-8464-C0EEC141B241}" dt="2021-11-14T08:27:49.418" v="1071" actId="1076"/>
          <ac:spMkLst>
            <pc:docMk/>
            <pc:sldMk cId="1469112623" sldId="268"/>
            <ac:spMk id="15" creationId="{D6B854D1-B9EA-42D6-8474-E46C2E7D48AE}"/>
          </ac:spMkLst>
        </pc:spChg>
        <pc:grpChg chg="add mod">
          <ac:chgData name="川下 晴久" userId="a9ceefe8e9b56a0c" providerId="LiveId" clId="{DD9B07A7-2310-4E67-8464-C0EEC141B241}" dt="2021-11-13T08:33:05.186" v="525" actId="1076"/>
          <ac:grpSpMkLst>
            <pc:docMk/>
            <pc:sldMk cId="1469112623" sldId="268"/>
            <ac:grpSpMk id="3" creationId="{CCB63C45-2120-4CBA-82A2-A4FBE3DA2913}"/>
          </ac:grpSpMkLst>
        </pc:grpChg>
        <pc:grpChg chg="mod">
          <ac:chgData name="川下 晴久" userId="a9ceefe8e9b56a0c" providerId="LiveId" clId="{DD9B07A7-2310-4E67-8464-C0EEC141B241}" dt="2021-11-13T08:32:58.055" v="524"/>
          <ac:grpSpMkLst>
            <pc:docMk/>
            <pc:sldMk cId="1469112623" sldId="268"/>
            <ac:grpSpMk id="11" creationId="{7CB456E2-81A3-41B1-97C9-3C5D0AAB6B09}"/>
          </ac:grpSpMkLst>
        </pc:grpChg>
        <pc:picChg chg="add del mod">
          <ac:chgData name="川下 晴久" userId="a9ceefe8e9b56a0c" providerId="LiveId" clId="{DD9B07A7-2310-4E67-8464-C0EEC141B241}" dt="2021-11-14T08:22:24.891" v="1062" actId="478"/>
          <ac:picMkLst>
            <pc:docMk/>
            <pc:sldMk cId="1469112623" sldId="268"/>
            <ac:picMk id="14" creationId="{09EE73D3-66B5-4231-B6EE-7B39FAF72C5F}"/>
          </ac:picMkLst>
        </pc:picChg>
        <pc:picChg chg="add mod">
          <ac:chgData name="川下 晴久" userId="a9ceefe8e9b56a0c" providerId="LiveId" clId="{DD9B07A7-2310-4E67-8464-C0EEC141B241}" dt="2021-11-14T08:27:41.656" v="1070" actId="14100"/>
          <ac:picMkLst>
            <pc:docMk/>
            <pc:sldMk cId="1469112623" sldId="268"/>
            <ac:picMk id="16" creationId="{6FE64848-71E6-4F17-BDF7-F77AFAC9455D}"/>
          </ac:picMkLst>
        </pc:picChg>
      </pc:sldChg>
      <pc:sldChg chg="addSp delSp modSp new mod modAnim">
        <pc:chgData name="川下 晴久" userId="a9ceefe8e9b56a0c" providerId="LiveId" clId="{DD9B07A7-2310-4E67-8464-C0EEC141B241}" dt="2022-07-27T00:12:59.385" v="7850"/>
        <pc:sldMkLst>
          <pc:docMk/>
          <pc:sldMk cId="1071499500" sldId="269"/>
        </pc:sldMkLst>
        <pc:spChg chg="add mod">
          <ac:chgData name="川下 晴久" userId="a9ceefe8e9b56a0c" providerId="LiveId" clId="{DD9B07A7-2310-4E67-8464-C0EEC141B241}" dt="2021-11-14T07:18:15.668" v="758" actId="1076"/>
          <ac:spMkLst>
            <pc:docMk/>
            <pc:sldMk cId="1071499500" sldId="269"/>
            <ac:spMk id="2" creationId="{16CEB3D3-8174-434D-82A1-A68A7D8A6079}"/>
          </ac:spMkLst>
        </pc:spChg>
        <pc:spChg chg="add mod">
          <ac:chgData name="川下 晴久" userId="a9ceefe8e9b56a0c" providerId="LiveId" clId="{DD9B07A7-2310-4E67-8464-C0EEC141B241}" dt="2021-11-23T12:24:03.839" v="3170" actId="1076"/>
          <ac:spMkLst>
            <pc:docMk/>
            <pc:sldMk cId="1071499500" sldId="269"/>
            <ac:spMk id="3" creationId="{21E59724-6C16-4676-BBBB-2A79CE2648A3}"/>
          </ac:spMkLst>
        </pc:spChg>
        <pc:spChg chg="add mod">
          <ac:chgData name="川下 晴久" userId="a9ceefe8e9b56a0c" providerId="LiveId" clId="{DD9B07A7-2310-4E67-8464-C0EEC141B241}" dt="2021-11-14T08:09:38.390" v="1017" actId="1076"/>
          <ac:spMkLst>
            <pc:docMk/>
            <pc:sldMk cId="1071499500" sldId="269"/>
            <ac:spMk id="6" creationId="{FCC9F42B-D7FD-4550-A4E2-EE63EB6A3970}"/>
          </ac:spMkLst>
        </pc:spChg>
        <pc:spChg chg="add del mod">
          <ac:chgData name="川下 晴久" userId="a9ceefe8e9b56a0c" providerId="LiveId" clId="{DD9B07A7-2310-4E67-8464-C0EEC141B241}" dt="2021-11-14T07:50:15.993" v="800"/>
          <ac:spMkLst>
            <pc:docMk/>
            <pc:sldMk cId="1071499500" sldId="269"/>
            <ac:spMk id="7" creationId="{87F78652-78CF-4051-9D95-2B65B10B2900}"/>
          </ac:spMkLst>
        </pc:spChg>
        <pc:spChg chg="add mod">
          <ac:chgData name="川下 晴久" userId="a9ceefe8e9b56a0c" providerId="LiveId" clId="{DD9B07A7-2310-4E67-8464-C0EEC141B241}" dt="2021-11-14T08:13:48.477" v="1054"/>
          <ac:spMkLst>
            <pc:docMk/>
            <pc:sldMk cId="1071499500" sldId="269"/>
            <ac:spMk id="8" creationId="{B3FC2DD7-01A5-4550-9055-FE84C697F6A8}"/>
          </ac:spMkLst>
        </pc:spChg>
        <pc:spChg chg="mod">
          <ac:chgData name="川下 晴久" userId="a9ceefe8e9b56a0c" providerId="LiveId" clId="{DD9B07A7-2310-4E67-8464-C0EEC141B241}" dt="2021-11-14T08:04:05.998" v="974" actId="403"/>
          <ac:spMkLst>
            <pc:docMk/>
            <pc:sldMk cId="1071499500" sldId="269"/>
            <ac:spMk id="10" creationId="{DBE6C7A0-3918-4FD2-8225-C805FAA906BD}"/>
          </ac:spMkLst>
        </pc:spChg>
        <pc:spChg chg="mod">
          <ac:chgData name="川下 晴久" userId="a9ceefe8e9b56a0c" providerId="LiveId" clId="{DD9B07A7-2310-4E67-8464-C0EEC141B241}" dt="2021-11-14T08:03:39.222" v="970"/>
          <ac:spMkLst>
            <pc:docMk/>
            <pc:sldMk cId="1071499500" sldId="269"/>
            <ac:spMk id="11" creationId="{5A2F8EAC-EEFF-4A07-8FD6-98622D6D50B4}"/>
          </ac:spMkLst>
        </pc:spChg>
        <pc:spChg chg="mod">
          <ac:chgData name="川下 晴久" userId="a9ceefe8e9b56a0c" providerId="LiveId" clId="{DD9B07A7-2310-4E67-8464-C0EEC141B241}" dt="2021-11-14T08:03:39.222" v="970"/>
          <ac:spMkLst>
            <pc:docMk/>
            <pc:sldMk cId="1071499500" sldId="269"/>
            <ac:spMk id="12" creationId="{FFD3A02C-5892-467E-806B-7E5E3D31BCDF}"/>
          </ac:spMkLst>
        </pc:spChg>
        <pc:spChg chg="mod">
          <ac:chgData name="川下 晴久" userId="a9ceefe8e9b56a0c" providerId="LiveId" clId="{DD9B07A7-2310-4E67-8464-C0EEC141B241}" dt="2021-11-14T08:03:39.222" v="970"/>
          <ac:spMkLst>
            <pc:docMk/>
            <pc:sldMk cId="1071499500" sldId="269"/>
            <ac:spMk id="13" creationId="{1DE4680B-04BD-4E1A-84CB-09F3F4723477}"/>
          </ac:spMkLst>
        </pc:spChg>
        <pc:spChg chg="mod">
          <ac:chgData name="川下 晴久" userId="a9ceefe8e9b56a0c" providerId="LiveId" clId="{DD9B07A7-2310-4E67-8464-C0EEC141B241}" dt="2021-11-14T08:03:39.222" v="970"/>
          <ac:spMkLst>
            <pc:docMk/>
            <pc:sldMk cId="1071499500" sldId="269"/>
            <ac:spMk id="14" creationId="{806169DA-A7A6-40B0-8628-ABBFABCDA4CE}"/>
          </ac:spMkLst>
        </pc:spChg>
        <pc:spChg chg="mod">
          <ac:chgData name="川下 晴久" userId="a9ceefe8e9b56a0c" providerId="LiveId" clId="{DD9B07A7-2310-4E67-8464-C0EEC141B241}" dt="2021-11-14T08:03:39.222" v="970"/>
          <ac:spMkLst>
            <pc:docMk/>
            <pc:sldMk cId="1071499500" sldId="269"/>
            <ac:spMk id="16" creationId="{35F0ACEA-E5E8-46A7-9F41-CC294AE67B69}"/>
          </ac:spMkLst>
        </pc:spChg>
        <pc:spChg chg="mod">
          <ac:chgData name="川下 晴久" userId="a9ceefe8e9b56a0c" providerId="LiveId" clId="{DD9B07A7-2310-4E67-8464-C0EEC141B241}" dt="2021-11-14T08:03:39.222" v="970"/>
          <ac:spMkLst>
            <pc:docMk/>
            <pc:sldMk cId="1071499500" sldId="269"/>
            <ac:spMk id="18" creationId="{0D0C346B-187A-4842-819D-4355A9EE907F}"/>
          </ac:spMkLst>
        </pc:spChg>
        <pc:spChg chg="mod">
          <ac:chgData name="川下 晴久" userId="a9ceefe8e9b56a0c" providerId="LiveId" clId="{DD9B07A7-2310-4E67-8464-C0EEC141B241}" dt="2021-11-14T08:04:58.318" v="976"/>
          <ac:spMkLst>
            <pc:docMk/>
            <pc:sldMk cId="1071499500" sldId="269"/>
            <ac:spMk id="20" creationId="{A4383B68-D4D3-474D-84CC-1214F5793809}"/>
          </ac:spMkLst>
        </pc:spChg>
        <pc:spChg chg="mod">
          <ac:chgData name="川下 晴久" userId="a9ceefe8e9b56a0c" providerId="LiveId" clId="{DD9B07A7-2310-4E67-8464-C0EEC141B241}" dt="2021-11-14T08:04:58.318" v="976"/>
          <ac:spMkLst>
            <pc:docMk/>
            <pc:sldMk cId="1071499500" sldId="269"/>
            <ac:spMk id="21" creationId="{9C9D2218-9393-4B65-B792-50D67C7396F8}"/>
          </ac:spMkLst>
        </pc:spChg>
        <pc:spChg chg="mod">
          <ac:chgData name="川下 晴久" userId="a9ceefe8e9b56a0c" providerId="LiveId" clId="{DD9B07A7-2310-4E67-8464-C0EEC141B241}" dt="2021-11-14T08:04:58.318" v="976"/>
          <ac:spMkLst>
            <pc:docMk/>
            <pc:sldMk cId="1071499500" sldId="269"/>
            <ac:spMk id="22" creationId="{EA28E6C3-B6EB-4972-9302-D1352B41EB63}"/>
          </ac:spMkLst>
        </pc:spChg>
        <pc:spChg chg="mod">
          <ac:chgData name="川下 晴久" userId="a9ceefe8e9b56a0c" providerId="LiveId" clId="{DD9B07A7-2310-4E67-8464-C0EEC141B241}" dt="2021-11-14T08:04:58.318" v="976"/>
          <ac:spMkLst>
            <pc:docMk/>
            <pc:sldMk cId="1071499500" sldId="269"/>
            <ac:spMk id="23" creationId="{4A94FFDA-6410-4CB7-BE25-2F451CE51566}"/>
          </ac:spMkLst>
        </pc:spChg>
        <pc:spChg chg="mod">
          <ac:chgData name="川下 晴久" userId="a9ceefe8e9b56a0c" providerId="LiveId" clId="{DD9B07A7-2310-4E67-8464-C0EEC141B241}" dt="2021-11-14T08:04:58.318" v="976"/>
          <ac:spMkLst>
            <pc:docMk/>
            <pc:sldMk cId="1071499500" sldId="269"/>
            <ac:spMk id="24" creationId="{F25C67D4-9231-4749-8182-49040CEB3E01}"/>
          </ac:spMkLst>
        </pc:spChg>
        <pc:spChg chg="mod">
          <ac:chgData name="川下 晴久" userId="a9ceefe8e9b56a0c" providerId="LiveId" clId="{DD9B07A7-2310-4E67-8464-C0EEC141B241}" dt="2021-11-14T08:04:58.318" v="976"/>
          <ac:spMkLst>
            <pc:docMk/>
            <pc:sldMk cId="1071499500" sldId="269"/>
            <ac:spMk id="26" creationId="{437EB559-1EDA-4017-9900-7CD42673AEAF}"/>
          </ac:spMkLst>
        </pc:spChg>
        <pc:spChg chg="mod">
          <ac:chgData name="川下 晴久" userId="a9ceefe8e9b56a0c" providerId="LiveId" clId="{DD9B07A7-2310-4E67-8464-C0EEC141B241}" dt="2021-11-14T08:04:58.318" v="976"/>
          <ac:spMkLst>
            <pc:docMk/>
            <pc:sldMk cId="1071499500" sldId="269"/>
            <ac:spMk id="28" creationId="{241710BC-8D74-4DF1-BE71-4BC7EEDA009C}"/>
          </ac:spMkLst>
        </pc:spChg>
        <pc:grpChg chg="add del mod">
          <ac:chgData name="川下 晴久" userId="a9ceefe8e9b56a0c" providerId="LiveId" clId="{DD9B07A7-2310-4E67-8464-C0EEC141B241}" dt="2021-11-14T08:04:34.664" v="975" actId="478"/>
          <ac:grpSpMkLst>
            <pc:docMk/>
            <pc:sldMk cId="1071499500" sldId="269"/>
            <ac:grpSpMk id="9" creationId="{0762227E-D566-4B71-A1A3-73154D09E651}"/>
          </ac:grpSpMkLst>
        </pc:grpChg>
        <pc:grpChg chg="add mod">
          <ac:chgData name="川下 晴久" userId="a9ceefe8e9b56a0c" providerId="LiveId" clId="{DD9B07A7-2310-4E67-8464-C0EEC141B241}" dt="2021-11-14T08:09:46.331" v="1019" actId="1076"/>
          <ac:grpSpMkLst>
            <pc:docMk/>
            <pc:sldMk cId="1071499500" sldId="269"/>
            <ac:grpSpMk id="19" creationId="{DA754183-D7BF-401D-9BFF-DE7B32DB78C6}"/>
          </ac:grpSpMkLst>
        </pc:grpChg>
        <pc:picChg chg="add del mod">
          <ac:chgData name="川下 晴久" userId="a9ceefe8e9b56a0c" providerId="LiveId" clId="{DD9B07A7-2310-4E67-8464-C0EEC141B241}" dt="2021-11-14T08:09:32.249" v="1016" actId="478"/>
          <ac:picMkLst>
            <pc:docMk/>
            <pc:sldMk cId="1071499500" sldId="269"/>
            <ac:picMk id="3" creationId="{562D0389-80E8-4365-B51F-9AB391DF0178}"/>
          </ac:picMkLst>
        </pc:picChg>
        <pc:picChg chg="add del mod">
          <ac:chgData name="川下 晴久" userId="a9ceefe8e9b56a0c" providerId="LiveId" clId="{DD9B07A7-2310-4E67-8464-C0EEC141B241}" dt="2021-11-14T08:03:49.710" v="972" actId="21"/>
          <ac:picMkLst>
            <pc:docMk/>
            <pc:sldMk cId="1071499500" sldId="269"/>
            <ac:picMk id="4" creationId="{F350E0A2-4EEE-4788-96F5-A872EDC8C96F}"/>
          </ac:picMkLst>
        </pc:picChg>
        <pc:picChg chg="add del mod">
          <ac:chgData name="川下 晴久" userId="a9ceefe8e9b56a0c" providerId="LiveId" clId="{DD9B07A7-2310-4E67-8464-C0EEC141B241}" dt="2021-11-14T08:41:53.529" v="1269" actId="478"/>
          <ac:picMkLst>
            <pc:docMk/>
            <pc:sldMk cId="1071499500" sldId="269"/>
            <ac:picMk id="29" creationId="{E76599CB-C742-49DF-B7CE-7DF74E61D40B}"/>
          </ac:picMkLst>
        </pc:picChg>
        <pc:picChg chg="add mod">
          <ac:chgData name="川下 晴久" userId="a9ceefe8e9b56a0c" providerId="LiveId" clId="{DD9B07A7-2310-4E67-8464-C0EEC141B241}" dt="2021-11-14T08:42:56.499" v="1276" actId="1076"/>
          <ac:picMkLst>
            <pc:docMk/>
            <pc:sldMk cId="1071499500" sldId="269"/>
            <ac:picMk id="30" creationId="{42F7BC86-6A8C-46D7-978E-D537A8FF0B19}"/>
          </ac:picMkLst>
        </pc:picChg>
        <pc:cxnChg chg="mod">
          <ac:chgData name="川下 晴久" userId="a9ceefe8e9b56a0c" providerId="LiveId" clId="{DD9B07A7-2310-4E67-8464-C0EEC141B241}" dt="2021-11-14T08:03:39.222" v="970"/>
          <ac:cxnSpMkLst>
            <pc:docMk/>
            <pc:sldMk cId="1071499500" sldId="269"/>
            <ac:cxnSpMk id="15" creationId="{5E73A0C1-D6D3-4968-9944-84ED88C9CE5F}"/>
          </ac:cxnSpMkLst>
        </pc:cxnChg>
        <pc:cxnChg chg="mod">
          <ac:chgData name="川下 晴久" userId="a9ceefe8e9b56a0c" providerId="LiveId" clId="{DD9B07A7-2310-4E67-8464-C0EEC141B241}" dt="2021-11-14T08:03:39.222" v="970"/>
          <ac:cxnSpMkLst>
            <pc:docMk/>
            <pc:sldMk cId="1071499500" sldId="269"/>
            <ac:cxnSpMk id="17" creationId="{46AC48A2-C01E-411E-9CE4-04FBD7536F97}"/>
          </ac:cxnSpMkLst>
        </pc:cxnChg>
        <pc:cxnChg chg="mod">
          <ac:chgData name="川下 晴久" userId="a9ceefe8e9b56a0c" providerId="LiveId" clId="{DD9B07A7-2310-4E67-8464-C0EEC141B241}" dt="2021-11-14T08:04:58.318" v="976"/>
          <ac:cxnSpMkLst>
            <pc:docMk/>
            <pc:sldMk cId="1071499500" sldId="269"/>
            <ac:cxnSpMk id="25" creationId="{F8ABEF92-74E5-44CC-B32A-D6F90436EC72}"/>
          </ac:cxnSpMkLst>
        </pc:cxnChg>
        <pc:cxnChg chg="mod">
          <ac:chgData name="川下 晴久" userId="a9ceefe8e9b56a0c" providerId="LiveId" clId="{DD9B07A7-2310-4E67-8464-C0EEC141B241}" dt="2021-11-14T08:04:58.318" v="976"/>
          <ac:cxnSpMkLst>
            <pc:docMk/>
            <pc:sldMk cId="1071499500" sldId="269"/>
            <ac:cxnSpMk id="27" creationId="{BA24660F-0988-4715-8913-C60107B060FD}"/>
          </ac:cxnSpMkLst>
        </pc:cxnChg>
      </pc:sldChg>
      <pc:sldChg chg="addSp delSp modSp new mod ord modAnim">
        <pc:chgData name="川下 晴久" userId="a9ceefe8e9b56a0c" providerId="LiveId" clId="{DD9B07A7-2310-4E67-8464-C0EEC141B241}" dt="2022-07-27T00:41:11.781" v="8133"/>
        <pc:sldMkLst>
          <pc:docMk/>
          <pc:sldMk cId="523490243" sldId="270"/>
        </pc:sldMkLst>
        <pc:spChg chg="add mod">
          <ac:chgData name="川下 晴久" userId="a9ceefe8e9b56a0c" providerId="LiveId" clId="{DD9B07A7-2310-4E67-8464-C0EEC141B241}" dt="2021-11-22T11:38:34.650" v="2006"/>
          <ac:spMkLst>
            <pc:docMk/>
            <pc:sldMk cId="523490243" sldId="270"/>
            <ac:spMk id="2" creationId="{ED5C912F-21FB-4173-B0E8-0DFE22F2F6EB}"/>
          </ac:spMkLst>
        </pc:spChg>
        <pc:spChg chg="add del mod">
          <ac:chgData name="川下 晴久" userId="a9ceefe8e9b56a0c" providerId="LiveId" clId="{DD9B07A7-2310-4E67-8464-C0EEC141B241}" dt="2021-11-14T08:08:00.260" v="983"/>
          <ac:spMkLst>
            <pc:docMk/>
            <pc:sldMk cId="523490243" sldId="270"/>
            <ac:spMk id="2" creationId="{FE32E526-0005-4A7A-9274-7D9738654408}"/>
          </ac:spMkLst>
        </pc:spChg>
        <pc:spChg chg="add mod">
          <ac:chgData name="川下 晴久" userId="a9ceefe8e9b56a0c" providerId="LiveId" clId="{DD9B07A7-2310-4E67-8464-C0EEC141B241}" dt="2021-11-22T08:17:20.481" v="1425" actId="1076"/>
          <ac:spMkLst>
            <pc:docMk/>
            <pc:sldMk cId="523490243" sldId="270"/>
            <ac:spMk id="3" creationId="{F6F6C4B0-BA2C-413F-9DF7-A79954392DD3}"/>
          </ac:spMkLst>
        </pc:spChg>
        <pc:spChg chg="add del mod">
          <ac:chgData name="川下 晴久" userId="a9ceefe8e9b56a0c" providerId="LiveId" clId="{DD9B07A7-2310-4E67-8464-C0EEC141B241}" dt="2021-11-14T08:34:35.389" v="1100" actId="478"/>
          <ac:spMkLst>
            <pc:docMk/>
            <pc:sldMk cId="523490243" sldId="270"/>
            <ac:spMk id="4" creationId="{B3A1F4FB-228E-4AEE-B91F-335AE7E0DB23}"/>
          </ac:spMkLst>
        </pc:spChg>
        <pc:spChg chg="add mod">
          <ac:chgData name="川下 晴久" userId="a9ceefe8e9b56a0c" providerId="LiveId" clId="{DD9B07A7-2310-4E67-8464-C0EEC141B241}" dt="2021-11-22T08:17:52.347" v="1427" actId="115"/>
          <ac:spMkLst>
            <pc:docMk/>
            <pc:sldMk cId="523490243" sldId="270"/>
            <ac:spMk id="5" creationId="{5C394D25-8251-4F92-993E-A7ACAC3037D9}"/>
          </ac:spMkLst>
        </pc:spChg>
        <pc:spChg chg="add mod">
          <ac:chgData name="川下 晴久" userId="a9ceefe8e9b56a0c" providerId="LiveId" clId="{DD9B07A7-2310-4E67-8464-C0EEC141B241}" dt="2021-11-22T08:48:14.942" v="1683" actId="20577"/>
          <ac:spMkLst>
            <pc:docMk/>
            <pc:sldMk cId="523490243" sldId="270"/>
            <ac:spMk id="7" creationId="{CFD42DC2-F477-4C8B-A143-2F187761DFD3}"/>
          </ac:spMkLst>
        </pc:spChg>
        <pc:spChg chg="add del mod">
          <ac:chgData name="川下 晴久" userId="a9ceefe8e9b56a0c" providerId="LiveId" clId="{DD9B07A7-2310-4E67-8464-C0EEC141B241}" dt="2021-11-22T08:40:36.237" v="1544"/>
          <ac:spMkLst>
            <pc:docMk/>
            <pc:sldMk cId="523490243" sldId="270"/>
            <ac:spMk id="9" creationId="{4B90A03B-3339-493F-BB86-9A63E64089CD}"/>
          </ac:spMkLst>
        </pc:spChg>
        <pc:spChg chg="add mod">
          <ac:chgData name="川下 晴久" userId="a9ceefe8e9b56a0c" providerId="LiveId" clId="{DD9B07A7-2310-4E67-8464-C0EEC141B241}" dt="2021-11-22T08:48:11.513" v="1682" actId="1076"/>
          <ac:spMkLst>
            <pc:docMk/>
            <pc:sldMk cId="523490243" sldId="270"/>
            <ac:spMk id="10" creationId="{4035F9D6-C7B2-430D-9D72-DE3FF06B6E24}"/>
          </ac:spMkLst>
        </pc:spChg>
        <pc:spChg chg="add mod">
          <ac:chgData name="川下 晴久" userId="a9ceefe8e9b56a0c" providerId="LiveId" clId="{DD9B07A7-2310-4E67-8464-C0EEC141B241}" dt="2021-11-22T11:38:43.040" v="2012"/>
          <ac:spMkLst>
            <pc:docMk/>
            <pc:sldMk cId="523490243" sldId="270"/>
            <ac:spMk id="12" creationId="{CE9EC16C-D563-4827-8146-AA9BBA8B042F}"/>
          </ac:spMkLst>
        </pc:spChg>
        <pc:spChg chg="add del mod">
          <ac:chgData name="川下 晴久" userId="a9ceefe8e9b56a0c" providerId="LiveId" clId="{DD9B07A7-2310-4E67-8464-C0EEC141B241}" dt="2021-11-22T11:36:49.959" v="1922" actId="21"/>
          <ac:spMkLst>
            <pc:docMk/>
            <pc:sldMk cId="523490243" sldId="270"/>
            <ac:spMk id="13" creationId="{1EE5AE23-7D3B-4C07-A35C-F27DA3A4E2EA}"/>
          </ac:spMkLst>
        </pc:spChg>
        <pc:spChg chg="add mod">
          <ac:chgData name="川下 晴久" userId="a9ceefe8e9b56a0c" providerId="LiveId" clId="{DD9B07A7-2310-4E67-8464-C0EEC141B241}" dt="2022-07-27T00:30:04.195" v="7855" actId="115"/>
          <ac:spMkLst>
            <pc:docMk/>
            <pc:sldMk cId="523490243" sldId="270"/>
            <ac:spMk id="14" creationId="{9E4A71E5-6D47-462D-B3F6-A9CEEBCD01E6}"/>
          </ac:spMkLst>
        </pc:spChg>
        <pc:spChg chg="add mod">
          <ac:chgData name="川下 晴久" userId="a9ceefe8e9b56a0c" providerId="LiveId" clId="{DD9B07A7-2310-4E67-8464-C0EEC141B241}" dt="2022-07-27T00:31:40.481" v="7863" actId="1076"/>
          <ac:spMkLst>
            <pc:docMk/>
            <pc:sldMk cId="523490243" sldId="270"/>
            <ac:spMk id="15" creationId="{71E20258-D361-5A44-A782-039385E54B64}"/>
          </ac:spMkLst>
        </pc:spChg>
        <pc:spChg chg="add mod">
          <ac:chgData name="川下 晴久" userId="a9ceefe8e9b56a0c" providerId="LiveId" clId="{DD9B07A7-2310-4E67-8464-C0EEC141B241}" dt="2022-07-27T00:41:11.781" v="8133"/>
          <ac:spMkLst>
            <pc:docMk/>
            <pc:sldMk cId="523490243" sldId="270"/>
            <ac:spMk id="16" creationId="{1F194525-0411-D5B6-D1AB-02B1A30A86CB}"/>
          </ac:spMkLst>
        </pc:spChg>
        <pc:graphicFrameChg chg="add del mod modGraphic">
          <ac:chgData name="川下 晴久" userId="a9ceefe8e9b56a0c" providerId="LiveId" clId="{DD9B07A7-2310-4E67-8464-C0EEC141B241}" dt="2021-11-22T08:32:43.555" v="1459" actId="478"/>
          <ac:graphicFrameMkLst>
            <pc:docMk/>
            <pc:sldMk cId="523490243" sldId="270"/>
            <ac:graphicFrameMk id="4" creationId="{F4293F67-872A-4483-948B-DEF88A0D7002}"/>
          </ac:graphicFrameMkLst>
        </pc:graphicFrameChg>
        <pc:graphicFrameChg chg="add del mod">
          <ac:chgData name="川下 晴久" userId="a9ceefe8e9b56a0c" providerId="LiveId" clId="{DD9B07A7-2310-4E67-8464-C0EEC141B241}" dt="2021-11-22T08:38:15.104" v="1538" actId="478"/>
          <ac:graphicFrameMkLst>
            <pc:docMk/>
            <pc:sldMk cId="523490243" sldId="270"/>
            <ac:graphicFrameMk id="6" creationId="{23D954B8-74B5-4D0A-81FD-B29801DB1592}"/>
          </ac:graphicFrameMkLst>
        </pc:graphicFrameChg>
        <pc:graphicFrameChg chg="add mod">
          <ac:chgData name="川下 晴久" userId="a9ceefe8e9b56a0c" providerId="LiveId" clId="{DD9B07A7-2310-4E67-8464-C0EEC141B241}" dt="2021-11-22T08:38:31.582" v="1541" actId="14100"/>
          <ac:graphicFrameMkLst>
            <pc:docMk/>
            <pc:sldMk cId="523490243" sldId="270"/>
            <ac:graphicFrameMk id="8" creationId="{7023561D-6A57-4E5A-B8EE-8F49B5A96E6B}"/>
          </ac:graphicFrameMkLst>
        </pc:graphicFrameChg>
        <pc:graphicFrameChg chg="add mod">
          <ac:chgData name="川下 晴久" userId="a9ceefe8e9b56a0c" providerId="LiveId" clId="{DD9B07A7-2310-4E67-8464-C0EEC141B241}" dt="2022-07-27T00:27:34.634" v="7854"/>
          <ac:graphicFrameMkLst>
            <pc:docMk/>
            <pc:sldMk cId="523490243" sldId="270"/>
            <ac:graphicFrameMk id="11" creationId="{63C00EC3-2E37-4319-83C7-DD0C07E96F53}"/>
          </ac:graphicFrameMkLst>
        </pc:graphicFrameChg>
        <pc:picChg chg="add del mod">
          <ac:chgData name="川下 晴久" userId="a9ceefe8e9b56a0c" providerId="LiveId" clId="{DD9B07A7-2310-4E67-8464-C0EEC141B241}" dt="2021-11-22T11:34:22.485" v="1815" actId="478"/>
          <ac:picMkLst>
            <pc:docMk/>
            <pc:sldMk cId="523490243" sldId="270"/>
            <ac:picMk id="4" creationId="{6A76A374-33BF-4645-A060-A72135D0C068}"/>
          </ac:picMkLst>
        </pc:picChg>
        <pc:cxnChg chg="add mod">
          <ac:chgData name="川下 晴久" userId="a9ceefe8e9b56a0c" providerId="LiveId" clId="{DD9B07A7-2310-4E67-8464-C0EEC141B241}" dt="2022-07-27T00:30:22.840" v="7857" actId="13822"/>
          <ac:cxnSpMkLst>
            <pc:docMk/>
            <pc:sldMk cId="523490243" sldId="270"/>
            <ac:cxnSpMk id="6" creationId="{D454FFBF-603E-0DD2-42B6-C838F7C6D6C7}"/>
          </ac:cxnSpMkLst>
        </pc:cxnChg>
        <pc:cxnChg chg="add mod">
          <ac:chgData name="川下 晴久" userId="a9ceefe8e9b56a0c" providerId="LiveId" clId="{DD9B07A7-2310-4E67-8464-C0EEC141B241}" dt="2022-07-27T00:30:45.887" v="7859" actId="13822"/>
          <ac:cxnSpMkLst>
            <pc:docMk/>
            <pc:sldMk cId="523490243" sldId="270"/>
            <ac:cxnSpMk id="13" creationId="{F9BA8BC5-8819-8561-47D7-7299027A42D6}"/>
          </ac:cxnSpMkLst>
        </pc:cxnChg>
      </pc:sldChg>
      <pc:sldChg chg="addSp delSp modSp new mod">
        <pc:chgData name="川下 晴久" userId="a9ceefe8e9b56a0c" providerId="LiveId" clId="{DD9B07A7-2310-4E67-8464-C0EEC141B241}" dt="2021-11-24T07:49:16.802" v="4259"/>
        <pc:sldMkLst>
          <pc:docMk/>
          <pc:sldMk cId="1239571994" sldId="271"/>
        </pc:sldMkLst>
        <pc:spChg chg="add del mod">
          <ac:chgData name="川下 晴久" userId="a9ceefe8e9b56a0c" providerId="LiveId" clId="{DD9B07A7-2310-4E67-8464-C0EEC141B241}" dt="2021-11-22T11:33:33.248" v="1810" actId="21"/>
          <ac:spMkLst>
            <pc:docMk/>
            <pc:sldMk cId="1239571994" sldId="271"/>
            <ac:spMk id="2" creationId="{4BCBBB8A-7C89-42C9-B059-ED08FBE53BB2}"/>
          </ac:spMkLst>
        </pc:spChg>
        <pc:spChg chg="add mod">
          <ac:chgData name="川下 晴久" userId="a9ceefe8e9b56a0c" providerId="LiveId" clId="{DD9B07A7-2310-4E67-8464-C0EEC141B241}" dt="2021-11-23T12:31:43.226" v="3292" actId="20577"/>
          <ac:spMkLst>
            <pc:docMk/>
            <pc:sldMk cId="1239571994" sldId="271"/>
            <ac:spMk id="2" creationId="{7A769ADE-B9A9-4118-A730-6F6BEB6B9D9C}"/>
          </ac:spMkLst>
        </pc:spChg>
        <pc:spChg chg="add mod">
          <ac:chgData name="川下 晴久" userId="a9ceefe8e9b56a0c" providerId="LiveId" clId="{DD9B07A7-2310-4E67-8464-C0EEC141B241}" dt="2021-11-23T12:00:49.812" v="2884" actId="6549"/>
          <ac:spMkLst>
            <pc:docMk/>
            <pc:sldMk cId="1239571994" sldId="271"/>
            <ac:spMk id="3" creationId="{29FA227E-7F94-4916-9FF5-30BF76892B80}"/>
          </ac:spMkLst>
        </pc:spChg>
        <pc:spChg chg="add mod">
          <ac:chgData name="川下 晴久" userId="a9ceefe8e9b56a0c" providerId="LiveId" clId="{DD9B07A7-2310-4E67-8464-C0EEC141B241}" dt="2021-11-22T11:46:27.086" v="2710" actId="1076"/>
          <ac:spMkLst>
            <pc:docMk/>
            <pc:sldMk cId="1239571994" sldId="271"/>
            <ac:spMk id="4" creationId="{56DBD45E-4015-4DC2-9736-038F33B5CC0B}"/>
          </ac:spMkLst>
        </pc:spChg>
        <pc:spChg chg="add mod">
          <ac:chgData name="川下 晴久" userId="a9ceefe8e9b56a0c" providerId="LiveId" clId="{DD9B07A7-2310-4E67-8464-C0EEC141B241}" dt="2021-11-23T12:41:29.680" v="3503" actId="20577"/>
          <ac:spMkLst>
            <pc:docMk/>
            <pc:sldMk cId="1239571994" sldId="271"/>
            <ac:spMk id="5" creationId="{E038D5EA-1C60-4141-816D-F12C15236A10}"/>
          </ac:spMkLst>
        </pc:spChg>
        <pc:spChg chg="add mod">
          <ac:chgData name="川下 晴久" userId="a9ceefe8e9b56a0c" providerId="LiveId" clId="{DD9B07A7-2310-4E67-8464-C0EEC141B241}" dt="2021-11-23T12:42:50.677" v="3507" actId="115"/>
          <ac:spMkLst>
            <pc:docMk/>
            <pc:sldMk cId="1239571994" sldId="271"/>
            <ac:spMk id="6" creationId="{64F9D525-32BD-4C5F-BC2E-1D04228903F3}"/>
          </ac:spMkLst>
        </pc:spChg>
        <pc:spChg chg="add">
          <ac:chgData name="川下 晴久" userId="a9ceefe8e9b56a0c" providerId="LiveId" clId="{DD9B07A7-2310-4E67-8464-C0EEC141B241}" dt="2021-11-23T12:41:58.487" v="3506" actId="11529"/>
          <ac:spMkLst>
            <pc:docMk/>
            <pc:sldMk cId="1239571994" sldId="271"/>
            <ac:spMk id="7" creationId="{57D92A5B-81E0-4E87-B0F5-88FE587CFC65}"/>
          </ac:spMkLst>
        </pc:spChg>
        <pc:spChg chg="add mod">
          <ac:chgData name="川下 晴久" userId="a9ceefe8e9b56a0c" providerId="LiveId" clId="{DD9B07A7-2310-4E67-8464-C0EEC141B241}" dt="2021-11-23T12:43:06.732" v="3509" actId="1076"/>
          <ac:spMkLst>
            <pc:docMk/>
            <pc:sldMk cId="1239571994" sldId="271"/>
            <ac:spMk id="8" creationId="{7FE74F72-D73B-43EC-9ADB-E5E87C57852D}"/>
          </ac:spMkLst>
        </pc:spChg>
        <pc:spChg chg="add del mod">
          <ac:chgData name="川下 晴久" userId="a9ceefe8e9b56a0c" providerId="LiveId" clId="{DD9B07A7-2310-4E67-8464-C0EEC141B241}" dt="2021-11-23T12:43:22.224" v="3512"/>
          <ac:spMkLst>
            <pc:docMk/>
            <pc:sldMk cId="1239571994" sldId="271"/>
            <ac:spMk id="9" creationId="{B06EF8B7-3343-4FF8-8DAF-7F44F930D257}"/>
          </ac:spMkLst>
        </pc:spChg>
        <pc:spChg chg="add del mod">
          <ac:chgData name="川下 晴久" userId="a9ceefe8e9b56a0c" providerId="LiveId" clId="{DD9B07A7-2310-4E67-8464-C0EEC141B241}" dt="2021-11-23T12:43:33.077" v="3515"/>
          <ac:spMkLst>
            <pc:docMk/>
            <pc:sldMk cId="1239571994" sldId="271"/>
            <ac:spMk id="10" creationId="{7397750A-AEAA-451D-A0BD-ECDC3CC47E2C}"/>
          </ac:spMkLst>
        </pc:spChg>
        <pc:spChg chg="add mod">
          <ac:chgData name="川下 晴久" userId="a9ceefe8e9b56a0c" providerId="LiveId" clId="{DD9B07A7-2310-4E67-8464-C0EEC141B241}" dt="2021-11-23T12:47:38.719" v="3636" actId="1076"/>
          <ac:spMkLst>
            <pc:docMk/>
            <pc:sldMk cId="1239571994" sldId="271"/>
            <ac:spMk id="11" creationId="{D30629F9-E7D6-4390-A53F-8837FFBF2C6E}"/>
          </ac:spMkLst>
        </pc:spChg>
        <pc:spChg chg="add mod">
          <ac:chgData name="川下 晴久" userId="a9ceefe8e9b56a0c" providerId="LiveId" clId="{DD9B07A7-2310-4E67-8464-C0EEC141B241}" dt="2021-11-23T12:48:21.399" v="3709"/>
          <ac:spMkLst>
            <pc:docMk/>
            <pc:sldMk cId="1239571994" sldId="271"/>
            <ac:spMk id="12" creationId="{4AAF6B38-9CBA-42CD-B3C7-C6C4DB1C905A}"/>
          </ac:spMkLst>
        </pc:spChg>
        <pc:spChg chg="add mod">
          <ac:chgData name="川下 晴久" userId="a9ceefe8e9b56a0c" providerId="LiveId" clId="{DD9B07A7-2310-4E67-8464-C0EEC141B241}" dt="2021-11-24T07:49:16.802" v="4259"/>
          <ac:spMkLst>
            <pc:docMk/>
            <pc:sldMk cId="1239571994" sldId="271"/>
            <ac:spMk id="13" creationId="{DB8AEC71-6B46-4C05-8B24-2B378A65B2A8}"/>
          </ac:spMkLst>
        </pc:spChg>
        <pc:spChg chg="add del mod">
          <ac:chgData name="川下 晴久" userId="a9ceefe8e9b56a0c" providerId="LiveId" clId="{DD9B07A7-2310-4E67-8464-C0EEC141B241}" dt="2021-11-23T12:53:51.355" v="3980"/>
          <ac:spMkLst>
            <pc:docMk/>
            <pc:sldMk cId="1239571994" sldId="271"/>
            <ac:spMk id="14" creationId="{B4B2D78E-CD6D-49A9-97C7-7DAB2A845254}"/>
          </ac:spMkLst>
        </pc:spChg>
      </pc:sldChg>
      <pc:sldChg chg="addSp modSp new mod">
        <pc:chgData name="川下 晴久" userId="a9ceefe8e9b56a0c" providerId="LiveId" clId="{DD9B07A7-2310-4E67-8464-C0EEC141B241}" dt="2021-11-24T11:48:02.835" v="6016" actId="20577"/>
        <pc:sldMkLst>
          <pc:docMk/>
          <pc:sldMk cId="3686610785" sldId="272"/>
        </pc:sldMkLst>
        <pc:spChg chg="add mod">
          <ac:chgData name="川下 晴久" userId="a9ceefe8e9b56a0c" providerId="LiveId" clId="{DD9B07A7-2310-4E67-8464-C0EEC141B241}" dt="2021-11-24T11:48:02.835" v="6016" actId="20577"/>
          <ac:spMkLst>
            <pc:docMk/>
            <pc:sldMk cId="3686610785" sldId="272"/>
            <ac:spMk id="2" creationId="{B8AAEC75-4E79-4BBF-9718-902A3AA14605}"/>
          </ac:spMkLst>
        </pc:spChg>
        <pc:spChg chg="add mod">
          <ac:chgData name="川下 晴久" userId="a9ceefe8e9b56a0c" providerId="LiveId" clId="{DD9B07A7-2310-4E67-8464-C0EEC141B241}" dt="2021-11-24T09:17:31.769" v="5396" actId="20577"/>
          <ac:spMkLst>
            <pc:docMk/>
            <pc:sldMk cId="3686610785" sldId="272"/>
            <ac:spMk id="3" creationId="{CCAE912C-1BC0-43F9-896E-457C8BF2759A}"/>
          </ac:spMkLst>
        </pc:spChg>
      </pc:sldChg>
      <pc:sldChg chg="addSp delSp modSp new mod">
        <pc:chgData name="川下 晴久" userId="a9ceefe8e9b56a0c" providerId="LiveId" clId="{DD9B07A7-2310-4E67-8464-C0EEC141B241}" dt="2021-11-24T12:41:17.035" v="6613" actId="1076"/>
        <pc:sldMkLst>
          <pc:docMk/>
          <pc:sldMk cId="1048232577" sldId="273"/>
        </pc:sldMkLst>
        <pc:spChg chg="add del mod">
          <ac:chgData name="川下 晴久" userId="a9ceefe8e9b56a0c" providerId="LiveId" clId="{DD9B07A7-2310-4E67-8464-C0EEC141B241}" dt="2021-11-24T09:26:41.492" v="5467"/>
          <ac:spMkLst>
            <pc:docMk/>
            <pc:sldMk cId="1048232577" sldId="273"/>
            <ac:spMk id="2" creationId="{A611C6AF-B626-4C9E-A462-466DD80930EA}"/>
          </ac:spMkLst>
        </pc:spChg>
        <pc:spChg chg="add mod">
          <ac:chgData name="川下 晴久" userId="a9ceefe8e9b56a0c" providerId="LiveId" clId="{DD9B07A7-2310-4E67-8464-C0EEC141B241}" dt="2021-11-24T09:27:47.234" v="5536" actId="1076"/>
          <ac:spMkLst>
            <pc:docMk/>
            <pc:sldMk cId="1048232577" sldId="273"/>
            <ac:spMk id="3" creationId="{74F4E4C2-251E-4365-9A84-9617F83413EA}"/>
          </ac:spMkLst>
        </pc:spChg>
        <pc:spChg chg="add mod">
          <ac:chgData name="川下 晴久" userId="a9ceefe8e9b56a0c" providerId="LiveId" clId="{DD9B07A7-2310-4E67-8464-C0EEC141B241}" dt="2021-11-24T09:32:49.336" v="5825" actId="1076"/>
          <ac:spMkLst>
            <pc:docMk/>
            <pc:sldMk cId="1048232577" sldId="273"/>
            <ac:spMk id="4" creationId="{4BF05CED-2DBD-4E01-88A5-5401FB7541A2}"/>
          </ac:spMkLst>
        </pc:spChg>
        <pc:spChg chg="add mod">
          <ac:chgData name="川下 晴久" userId="a9ceefe8e9b56a0c" providerId="LiveId" clId="{DD9B07A7-2310-4E67-8464-C0EEC141B241}" dt="2021-11-24T12:30:09.474" v="6133" actId="1076"/>
          <ac:spMkLst>
            <pc:docMk/>
            <pc:sldMk cId="1048232577" sldId="273"/>
            <ac:spMk id="6" creationId="{11393E56-43DA-4B70-BFE8-AB93170E3AAD}"/>
          </ac:spMkLst>
        </pc:spChg>
        <pc:spChg chg="add mod">
          <ac:chgData name="川下 晴久" userId="a9ceefe8e9b56a0c" providerId="LiveId" clId="{DD9B07A7-2310-4E67-8464-C0EEC141B241}" dt="2021-11-24T12:30:36.002" v="6164" actId="1076"/>
          <ac:spMkLst>
            <pc:docMk/>
            <pc:sldMk cId="1048232577" sldId="273"/>
            <ac:spMk id="7" creationId="{387D53CA-8808-44F0-8B68-5B529AA90821}"/>
          </ac:spMkLst>
        </pc:spChg>
        <pc:spChg chg="add mod">
          <ac:chgData name="川下 晴久" userId="a9ceefe8e9b56a0c" providerId="LiveId" clId="{DD9B07A7-2310-4E67-8464-C0EEC141B241}" dt="2021-11-24T12:41:17.035" v="6613" actId="1076"/>
          <ac:spMkLst>
            <pc:docMk/>
            <pc:sldMk cId="1048232577" sldId="273"/>
            <ac:spMk id="8" creationId="{DEE10981-9361-4AA2-BE3F-DD259D27E84B}"/>
          </ac:spMkLst>
        </pc:spChg>
        <pc:graphicFrameChg chg="add mod">
          <ac:chgData name="川下 晴久" userId="a9ceefe8e9b56a0c" providerId="LiveId" clId="{DD9B07A7-2310-4E67-8464-C0EEC141B241}" dt="2021-11-24T12:28:32.241" v="6029" actId="1076"/>
          <ac:graphicFrameMkLst>
            <pc:docMk/>
            <pc:sldMk cId="1048232577" sldId="273"/>
            <ac:graphicFrameMk id="2" creationId="{77804456-AFA5-457A-A975-4A92B5EB150D}"/>
          </ac:graphicFrameMkLst>
        </pc:graphicFrameChg>
        <pc:graphicFrameChg chg="add mod">
          <ac:chgData name="川下 晴久" userId="a9ceefe8e9b56a0c" providerId="LiveId" clId="{DD9B07A7-2310-4E67-8464-C0EEC141B241}" dt="2021-11-24T12:31:01.935" v="6166" actId="14100"/>
          <ac:graphicFrameMkLst>
            <pc:docMk/>
            <pc:sldMk cId="1048232577" sldId="273"/>
            <ac:graphicFrameMk id="5" creationId="{FFE97DF9-1752-4558-BFCB-9A22EB0668BD}"/>
          </ac:graphicFrameMkLst>
        </pc:graphicFrameChg>
      </pc:sldChg>
    </pc:docChg>
  </pc:docChgLst>
  <pc:docChgLst>
    <pc:chgData name="川下 晴久" userId="a9ceefe8e9b56a0c" providerId="LiveId" clId="{69F2965D-50BF-4F47-B056-20C615CF5469}"/>
    <pc:docChg chg="custSel addSld modSld">
      <pc:chgData name="川下 晴久" userId="a9ceefe8e9b56a0c" providerId="LiveId" clId="{69F2965D-50BF-4F47-B056-20C615CF5469}" dt="2021-07-25T00:48:01.970" v="3669"/>
      <pc:docMkLst>
        <pc:docMk/>
      </pc:docMkLst>
      <pc:sldChg chg="addSp modSp mod">
        <pc:chgData name="川下 晴久" userId="a9ceefe8e9b56a0c" providerId="LiveId" clId="{69F2965D-50BF-4F47-B056-20C615CF5469}" dt="2021-07-21T02:17:22.057" v="1086" actId="164"/>
        <pc:sldMkLst>
          <pc:docMk/>
          <pc:sldMk cId="2696686232" sldId="262"/>
        </pc:sldMkLst>
        <pc:spChg chg="mod">
          <ac:chgData name="川下 晴久" userId="a9ceefe8e9b56a0c" providerId="LiveId" clId="{69F2965D-50BF-4F47-B056-20C615CF5469}" dt="2021-07-21T02:17:22.057" v="1086" actId="164"/>
          <ac:spMkLst>
            <pc:docMk/>
            <pc:sldMk cId="2696686232" sldId="262"/>
            <ac:spMk id="5" creationId="{F0C1349F-8CEB-4EBC-B13F-749BC627967F}"/>
          </ac:spMkLst>
        </pc:spChg>
        <pc:spChg chg="mod">
          <ac:chgData name="川下 晴久" userId="a9ceefe8e9b56a0c" providerId="LiveId" clId="{69F2965D-50BF-4F47-B056-20C615CF5469}" dt="2021-07-21T02:17:22.057" v="1086" actId="164"/>
          <ac:spMkLst>
            <pc:docMk/>
            <pc:sldMk cId="2696686232" sldId="262"/>
            <ac:spMk id="7" creationId="{E485A13C-E5C1-404D-8DE1-B7487201E156}"/>
          </ac:spMkLst>
        </pc:spChg>
        <pc:spChg chg="mod">
          <ac:chgData name="川下 晴久" userId="a9ceefe8e9b56a0c" providerId="LiveId" clId="{69F2965D-50BF-4F47-B056-20C615CF5469}" dt="2021-07-21T02:17:22.057" v="1086" actId="164"/>
          <ac:spMkLst>
            <pc:docMk/>
            <pc:sldMk cId="2696686232" sldId="262"/>
            <ac:spMk id="8" creationId="{2AC8C2B4-9F13-4110-890F-2E691AB02EB7}"/>
          </ac:spMkLst>
        </pc:spChg>
        <pc:spChg chg="mod">
          <ac:chgData name="川下 晴久" userId="a9ceefe8e9b56a0c" providerId="LiveId" clId="{69F2965D-50BF-4F47-B056-20C615CF5469}" dt="2021-07-21T02:17:22.057" v="1086" actId="164"/>
          <ac:spMkLst>
            <pc:docMk/>
            <pc:sldMk cId="2696686232" sldId="262"/>
            <ac:spMk id="9" creationId="{77BFDE4B-2267-4F42-BA5F-7F6CF8BC7FDF}"/>
          </ac:spMkLst>
        </pc:spChg>
        <pc:spChg chg="mod">
          <ac:chgData name="川下 晴久" userId="a9ceefe8e9b56a0c" providerId="LiveId" clId="{69F2965D-50BF-4F47-B056-20C615CF5469}" dt="2021-07-21T02:17:22.057" v="1086" actId="164"/>
          <ac:spMkLst>
            <pc:docMk/>
            <pc:sldMk cId="2696686232" sldId="262"/>
            <ac:spMk id="10" creationId="{DB26B8DF-205B-4AFF-B781-B362F29E612F}"/>
          </ac:spMkLst>
        </pc:spChg>
        <pc:spChg chg="mod">
          <ac:chgData name="川下 晴久" userId="a9ceefe8e9b56a0c" providerId="LiveId" clId="{69F2965D-50BF-4F47-B056-20C615CF5469}" dt="2021-07-21T02:17:22.057" v="1086" actId="164"/>
          <ac:spMkLst>
            <pc:docMk/>
            <pc:sldMk cId="2696686232" sldId="262"/>
            <ac:spMk id="14" creationId="{EF1A623E-80A3-4F60-B232-E7EF06C03FB0}"/>
          </ac:spMkLst>
        </pc:spChg>
        <pc:spChg chg="mod">
          <ac:chgData name="川下 晴久" userId="a9ceefe8e9b56a0c" providerId="LiveId" clId="{69F2965D-50BF-4F47-B056-20C615CF5469}" dt="2021-07-21T02:17:22.057" v="1086" actId="164"/>
          <ac:spMkLst>
            <pc:docMk/>
            <pc:sldMk cId="2696686232" sldId="262"/>
            <ac:spMk id="17" creationId="{028F6986-D038-4294-B802-9259985CAAD8}"/>
          </ac:spMkLst>
        </pc:spChg>
        <pc:grpChg chg="add mod">
          <ac:chgData name="川下 晴久" userId="a9ceefe8e9b56a0c" providerId="LiveId" clId="{69F2965D-50BF-4F47-B056-20C615CF5469}" dt="2021-07-21T02:17:22.057" v="1086" actId="164"/>
          <ac:grpSpMkLst>
            <pc:docMk/>
            <pc:sldMk cId="2696686232" sldId="262"/>
            <ac:grpSpMk id="4" creationId="{38B934F4-5F84-4509-9E10-4BFAEAC75AF2}"/>
          </ac:grpSpMkLst>
        </pc:grpChg>
        <pc:cxnChg chg="mod">
          <ac:chgData name="川下 晴久" userId="a9ceefe8e9b56a0c" providerId="LiveId" clId="{69F2965D-50BF-4F47-B056-20C615CF5469}" dt="2021-07-21T02:17:22.057" v="1086" actId="164"/>
          <ac:cxnSpMkLst>
            <pc:docMk/>
            <pc:sldMk cId="2696686232" sldId="262"/>
            <ac:cxnSpMk id="12" creationId="{8B988FCA-91FC-4861-A59E-A4FC741DEBAE}"/>
          </ac:cxnSpMkLst>
        </pc:cxnChg>
        <pc:cxnChg chg="mod">
          <ac:chgData name="川下 晴久" userId="a9ceefe8e9b56a0c" providerId="LiveId" clId="{69F2965D-50BF-4F47-B056-20C615CF5469}" dt="2021-07-21T02:17:22.057" v="1086" actId="164"/>
          <ac:cxnSpMkLst>
            <pc:docMk/>
            <pc:sldMk cId="2696686232" sldId="262"/>
            <ac:cxnSpMk id="16" creationId="{2B5A1821-8F32-402D-B8C5-9EAACAD211EA}"/>
          </ac:cxnSpMkLst>
        </pc:cxnChg>
      </pc:sldChg>
      <pc:sldChg chg="addSp delSp modSp mod">
        <pc:chgData name="川下 晴久" userId="a9ceefe8e9b56a0c" providerId="LiveId" clId="{69F2965D-50BF-4F47-B056-20C615CF5469}" dt="2021-07-15T00:52:59.656" v="20" actId="21"/>
        <pc:sldMkLst>
          <pc:docMk/>
          <pc:sldMk cId="3962056496" sldId="263"/>
        </pc:sldMkLst>
        <pc:graphicFrameChg chg="add del mod modGraphic">
          <ac:chgData name="川下 晴久" userId="a9ceefe8e9b56a0c" providerId="LiveId" clId="{69F2965D-50BF-4F47-B056-20C615CF5469}" dt="2021-07-15T00:52:59.656" v="20" actId="21"/>
          <ac:graphicFrameMkLst>
            <pc:docMk/>
            <pc:sldMk cId="3962056496" sldId="263"/>
            <ac:graphicFrameMk id="3" creationId="{ECEEF020-C9F9-497A-896D-3F8C5B3689DD}"/>
          </ac:graphicFrameMkLst>
        </pc:graphicFrameChg>
      </pc:sldChg>
      <pc:sldChg chg="addSp delSp modSp mod">
        <pc:chgData name="川下 晴久" userId="a9ceefe8e9b56a0c" providerId="LiveId" clId="{69F2965D-50BF-4F47-B056-20C615CF5469}" dt="2021-07-15T07:49:50.219" v="1084" actId="20577"/>
        <pc:sldMkLst>
          <pc:docMk/>
          <pc:sldMk cId="1089295302" sldId="265"/>
        </pc:sldMkLst>
        <pc:spChg chg="mod">
          <ac:chgData name="川下 晴久" userId="a9ceefe8e9b56a0c" providerId="LiveId" clId="{69F2965D-50BF-4F47-B056-20C615CF5469}" dt="2021-07-15T07:49:50.219" v="1084" actId="20577"/>
          <ac:spMkLst>
            <pc:docMk/>
            <pc:sldMk cId="1089295302" sldId="265"/>
            <ac:spMk id="2" creationId="{532B86A7-6EE5-4689-BE00-3C064BDF4541}"/>
          </ac:spMkLst>
        </pc:spChg>
        <pc:spChg chg="add mod">
          <ac:chgData name="川下 晴久" userId="a9ceefe8e9b56a0c" providerId="LiveId" clId="{69F2965D-50BF-4F47-B056-20C615CF5469}" dt="2021-07-15T01:05:30.412" v="513" actId="1076"/>
          <ac:spMkLst>
            <pc:docMk/>
            <pc:sldMk cId="1089295302" sldId="265"/>
            <ac:spMk id="6" creationId="{C02D75B7-6C51-4DCE-90F0-751A28D8A930}"/>
          </ac:spMkLst>
        </pc:spChg>
        <pc:spChg chg="add mod">
          <ac:chgData name="川下 晴久" userId="a9ceefe8e9b56a0c" providerId="LiveId" clId="{69F2965D-50BF-4F47-B056-20C615CF5469}" dt="2021-07-15T01:09:01.316" v="767" actId="1076"/>
          <ac:spMkLst>
            <pc:docMk/>
            <pc:sldMk cId="1089295302" sldId="265"/>
            <ac:spMk id="7" creationId="{D4C7EEDB-2397-4043-9427-7F15E0B8ED5F}"/>
          </ac:spMkLst>
        </pc:spChg>
        <pc:spChg chg="add mod">
          <ac:chgData name="川下 晴久" userId="a9ceefe8e9b56a0c" providerId="LiveId" clId="{69F2965D-50BF-4F47-B056-20C615CF5469}" dt="2021-07-15T01:14:31.332" v="1079" actId="1076"/>
          <ac:spMkLst>
            <pc:docMk/>
            <pc:sldMk cId="1089295302" sldId="265"/>
            <ac:spMk id="8" creationId="{84C28B4C-F594-4812-BEF1-0F2B0096CCD4}"/>
          </ac:spMkLst>
        </pc:spChg>
        <pc:graphicFrameChg chg="add del mod modGraphic">
          <ac:chgData name="川下 晴久" userId="a9ceefe8e9b56a0c" providerId="LiveId" clId="{69F2965D-50BF-4F47-B056-20C615CF5469}" dt="2021-07-15T00:54:35.842" v="32" actId="21"/>
          <ac:graphicFrameMkLst>
            <pc:docMk/>
            <pc:sldMk cId="1089295302" sldId="265"/>
            <ac:graphicFrameMk id="3" creationId="{1D994B15-7C51-4AC8-9F40-7CE436AD1D50}"/>
          </ac:graphicFrameMkLst>
        </pc:graphicFrameChg>
        <pc:graphicFrameChg chg="add modGraphic">
          <ac:chgData name="川下 晴久" userId="a9ceefe8e9b56a0c" providerId="LiveId" clId="{69F2965D-50BF-4F47-B056-20C615CF5469}" dt="2021-07-15T00:55:46.601" v="36" actId="2084"/>
          <ac:graphicFrameMkLst>
            <pc:docMk/>
            <pc:sldMk cId="1089295302" sldId="265"/>
            <ac:graphicFrameMk id="4" creationId="{467F2884-99A1-4B6A-B4A9-833304E59AF1}"/>
          </ac:graphicFrameMkLst>
        </pc:graphicFrameChg>
        <pc:graphicFrameChg chg="add mod modGraphic">
          <ac:chgData name="川下 晴久" userId="a9ceefe8e9b56a0c" providerId="LiveId" clId="{69F2965D-50BF-4F47-B056-20C615CF5469}" dt="2021-07-15T01:11:50.696" v="991"/>
          <ac:graphicFrameMkLst>
            <pc:docMk/>
            <pc:sldMk cId="1089295302" sldId="265"/>
            <ac:graphicFrameMk id="5" creationId="{8119BBD5-14F2-4B98-8637-C6BCD838690B}"/>
          </ac:graphicFrameMkLst>
        </pc:graphicFrameChg>
      </pc:sldChg>
      <pc:sldChg chg="addSp delSp modSp new mod">
        <pc:chgData name="川下 晴久" userId="a9ceefe8e9b56a0c" providerId="LiveId" clId="{69F2965D-50BF-4F47-B056-20C615CF5469}" dt="2021-07-25T00:48:01.970" v="3669"/>
        <pc:sldMkLst>
          <pc:docMk/>
          <pc:sldMk cId="709360337" sldId="266"/>
        </pc:sldMkLst>
        <pc:spChg chg="add mod">
          <ac:chgData name="川下 晴久" userId="a9ceefe8e9b56a0c" providerId="LiveId" clId="{69F2965D-50BF-4F47-B056-20C615CF5469}" dt="2021-07-25T00:48:01.970" v="3669"/>
          <ac:spMkLst>
            <pc:docMk/>
            <pc:sldMk cId="709360337" sldId="266"/>
            <ac:spMk id="2" creationId="{31094C90-921F-46DE-904C-7540E0085A7C}"/>
          </ac:spMkLst>
        </pc:spChg>
        <pc:spChg chg="add mod">
          <ac:chgData name="川下 晴久" userId="a9ceefe8e9b56a0c" providerId="LiveId" clId="{69F2965D-50BF-4F47-B056-20C615CF5469}" dt="2021-07-24T01:28:51.904" v="3559"/>
          <ac:spMkLst>
            <pc:docMk/>
            <pc:sldMk cId="709360337" sldId="266"/>
            <ac:spMk id="3" creationId="{83A76261-96B3-4BCD-AAB5-12D5FE1C986A}"/>
          </ac:spMkLst>
        </pc:spChg>
        <pc:spChg chg="add del mod">
          <ac:chgData name="川下 晴久" userId="a9ceefe8e9b56a0c" providerId="LiveId" clId="{69F2965D-50BF-4F47-B056-20C615CF5469}" dt="2021-07-24T01:19:28.101" v="3184" actId="478"/>
          <ac:spMkLst>
            <pc:docMk/>
            <pc:sldMk cId="709360337" sldId="266"/>
            <ac:spMk id="5" creationId="{5DBB64E0-118B-473C-AEF6-5A692FEA2468}"/>
          </ac:spMkLst>
        </pc:spChg>
      </pc:sldChg>
    </pc:docChg>
  </pc:docChgLst>
  <pc:docChgLst>
    <pc:chgData name="川下 晴久" userId="a9ceefe8e9b56a0c" providerId="LiveId" clId="{2EFC33BC-4D49-4FBD-A6A1-E71EA45D232B}"/>
    <pc:docChg chg="modSld">
      <pc:chgData name="川下 晴久" userId="a9ceefe8e9b56a0c" providerId="LiveId" clId="{2EFC33BC-4D49-4FBD-A6A1-E71EA45D232B}" dt="2022-11-25T12:25:34.066" v="579"/>
      <pc:docMkLst>
        <pc:docMk/>
      </pc:docMkLst>
      <pc:sldChg chg="modSp mod">
        <pc:chgData name="川下 晴久" userId="a9ceefe8e9b56a0c" providerId="LiveId" clId="{2EFC33BC-4D49-4FBD-A6A1-E71EA45D232B}" dt="2022-11-25T12:25:34.066" v="579"/>
        <pc:sldMkLst>
          <pc:docMk/>
          <pc:sldMk cId="709360337" sldId="266"/>
        </pc:sldMkLst>
        <pc:spChg chg="mod">
          <ac:chgData name="川下 晴久" userId="a9ceefe8e9b56a0c" providerId="LiveId" clId="{2EFC33BC-4D49-4FBD-A6A1-E71EA45D232B}" dt="2022-11-25T12:25:34.066" v="579"/>
          <ac:spMkLst>
            <pc:docMk/>
            <pc:sldMk cId="709360337" sldId="266"/>
            <ac:spMk id="3" creationId="{83A76261-96B3-4BCD-AAB5-12D5FE1C986A}"/>
          </ac:spMkLst>
        </pc:spChg>
      </pc:sldChg>
      <pc:sldChg chg="addSp modSp mod">
        <pc:chgData name="川下 晴久" userId="a9ceefe8e9b56a0c" providerId="LiveId" clId="{2EFC33BC-4D49-4FBD-A6A1-E71EA45D232B}" dt="2022-11-23T01:43:36.710" v="566"/>
        <pc:sldMkLst>
          <pc:docMk/>
          <pc:sldMk cId="3686610785" sldId="272"/>
        </pc:sldMkLst>
        <pc:spChg chg="mod">
          <ac:chgData name="川下 晴久" userId="a9ceefe8e9b56a0c" providerId="LiveId" clId="{2EFC33BC-4D49-4FBD-A6A1-E71EA45D232B}" dt="2022-11-23T01:43:36.710" v="566"/>
          <ac:spMkLst>
            <pc:docMk/>
            <pc:sldMk cId="3686610785" sldId="272"/>
            <ac:spMk id="2" creationId="{B8AAEC75-4E79-4BBF-9718-902A3AA14605}"/>
          </ac:spMkLst>
        </pc:spChg>
        <pc:cxnChg chg="add mod">
          <ac:chgData name="川下 晴久" userId="a9ceefe8e9b56a0c" providerId="LiveId" clId="{2EFC33BC-4D49-4FBD-A6A1-E71EA45D232B}" dt="2022-11-23T01:43:14.796" v="561" actId="13822"/>
          <ac:cxnSpMkLst>
            <pc:docMk/>
            <pc:sldMk cId="3686610785" sldId="272"/>
            <ac:cxnSpMk id="5" creationId="{49E141A5-A9DA-C4E6-6B84-151316A7EBC7}"/>
          </ac:cxnSpMkLst>
        </pc:cxnChg>
      </pc:sldChg>
    </pc:docChg>
  </pc:docChgLst>
  <pc:docChgLst>
    <pc:chgData name="川下 晴久" userId="a9ceefe8e9b56a0c" providerId="LiveId" clId="{C61D48CB-1591-4D8B-B5D9-19B8C96F8369}"/>
    <pc:docChg chg="undo custSel addSld modSld modMainMaster">
      <pc:chgData name="川下 晴久" userId="a9ceefe8e9b56a0c" providerId="LiveId" clId="{C61D48CB-1591-4D8B-B5D9-19B8C96F8369}" dt="2021-06-01T08:57:58.288" v="10789" actId="1076"/>
      <pc:docMkLst>
        <pc:docMk/>
      </pc:docMkLst>
      <pc:sldChg chg="modSp mod">
        <pc:chgData name="川下 晴久" userId="a9ceefe8e9b56a0c" providerId="LiveId" clId="{C61D48CB-1591-4D8B-B5D9-19B8C96F8369}" dt="2021-05-09T08:43:57.283" v="8532"/>
        <pc:sldMkLst>
          <pc:docMk/>
          <pc:sldMk cId="2042293774" sldId="256"/>
        </pc:sldMkLst>
        <pc:spChg chg="mod">
          <ac:chgData name="川下 晴久" userId="a9ceefe8e9b56a0c" providerId="LiveId" clId="{C61D48CB-1591-4D8B-B5D9-19B8C96F8369}" dt="2021-05-09T08:43:57.283" v="8532"/>
          <ac:spMkLst>
            <pc:docMk/>
            <pc:sldMk cId="2042293774" sldId="256"/>
            <ac:spMk id="5" creationId="{D72EB5A1-AA98-44F3-AB9A-3CC0EF44E5B0}"/>
          </ac:spMkLst>
        </pc:spChg>
        <pc:spChg chg="mod">
          <ac:chgData name="川下 晴久" userId="a9ceefe8e9b56a0c" providerId="LiveId" clId="{C61D48CB-1591-4D8B-B5D9-19B8C96F8369}" dt="2021-05-09T08:43:57.283" v="8532"/>
          <ac:spMkLst>
            <pc:docMk/>
            <pc:sldMk cId="2042293774" sldId="256"/>
            <ac:spMk id="6" creationId="{314504C5-946D-4DBD-BAFC-1553BA1EBD54}"/>
          </ac:spMkLst>
        </pc:spChg>
        <pc:spChg chg="mod">
          <ac:chgData name="川下 晴久" userId="a9ceefe8e9b56a0c" providerId="LiveId" clId="{C61D48CB-1591-4D8B-B5D9-19B8C96F8369}" dt="2021-05-09T08:43:57.283" v="8532"/>
          <ac:spMkLst>
            <pc:docMk/>
            <pc:sldMk cId="2042293774" sldId="256"/>
            <ac:spMk id="7" creationId="{C9C9DA9C-6877-454D-A74E-E4DF800EF021}"/>
          </ac:spMkLst>
        </pc:spChg>
      </pc:sldChg>
      <pc:sldChg chg="addSp delSp modSp mod">
        <pc:chgData name="川下 晴久" userId="a9ceefe8e9b56a0c" providerId="LiveId" clId="{C61D48CB-1591-4D8B-B5D9-19B8C96F8369}" dt="2021-06-01T08:09:10.401" v="10690" actId="1076"/>
        <pc:sldMkLst>
          <pc:docMk/>
          <pc:sldMk cId="1485609625" sldId="257"/>
        </pc:sldMkLst>
        <pc:spChg chg="add mod">
          <ac:chgData name="川下 晴久" userId="a9ceefe8e9b56a0c" providerId="LiveId" clId="{C61D48CB-1591-4D8B-B5D9-19B8C96F8369}" dt="2021-05-09T08:43:57.283" v="8532"/>
          <ac:spMkLst>
            <pc:docMk/>
            <pc:sldMk cId="1485609625" sldId="257"/>
            <ac:spMk id="2" creationId="{15B8BAA9-ADE2-45F4-A5C7-75D774EC350E}"/>
          </ac:spMkLst>
        </pc:spChg>
        <pc:spChg chg="add mod">
          <ac:chgData name="川下 晴久" userId="a9ceefe8e9b56a0c" providerId="LiveId" clId="{C61D48CB-1591-4D8B-B5D9-19B8C96F8369}" dt="2021-05-09T08:43:57.283" v="8532"/>
          <ac:spMkLst>
            <pc:docMk/>
            <pc:sldMk cId="1485609625" sldId="257"/>
            <ac:spMk id="3" creationId="{5BE15DD6-E5F3-494A-8BF6-DDC23EEF137E}"/>
          </ac:spMkLst>
        </pc:spChg>
        <pc:spChg chg="add del mod">
          <ac:chgData name="川下 晴久" userId="a9ceefe8e9b56a0c" providerId="LiveId" clId="{C61D48CB-1591-4D8B-B5D9-19B8C96F8369}" dt="2021-05-07T23:59:23.704" v="250" actId="478"/>
          <ac:spMkLst>
            <pc:docMk/>
            <pc:sldMk cId="1485609625" sldId="257"/>
            <ac:spMk id="4" creationId="{A8EF2295-9CB4-4B46-BFF9-B539E1ED55A6}"/>
          </ac:spMkLst>
        </pc:spChg>
        <pc:spChg chg="add del mod">
          <ac:chgData name="川下 晴久" userId="a9ceefe8e9b56a0c" providerId="LiveId" clId="{C61D48CB-1591-4D8B-B5D9-19B8C96F8369}" dt="2021-05-08T00:00:34.970" v="253"/>
          <ac:spMkLst>
            <pc:docMk/>
            <pc:sldMk cId="1485609625" sldId="257"/>
            <ac:spMk id="5" creationId="{31B1CE7C-A720-4CBC-AFFF-ADC3306173E7}"/>
          </ac:spMkLst>
        </pc:spChg>
        <pc:spChg chg="add mod">
          <ac:chgData name="川下 晴久" userId="a9ceefe8e9b56a0c" providerId="LiveId" clId="{C61D48CB-1591-4D8B-B5D9-19B8C96F8369}" dt="2021-05-09T08:43:57.283" v="8532"/>
          <ac:spMkLst>
            <pc:docMk/>
            <pc:sldMk cId="1485609625" sldId="257"/>
            <ac:spMk id="6" creationId="{2EA02096-2FA5-49AA-8943-58E943E29FA0}"/>
          </ac:spMkLst>
        </pc:spChg>
        <pc:spChg chg="add mod">
          <ac:chgData name="川下 晴久" userId="a9ceefe8e9b56a0c" providerId="LiveId" clId="{C61D48CB-1591-4D8B-B5D9-19B8C96F8369}" dt="2021-05-09T08:43:57.283" v="8532"/>
          <ac:spMkLst>
            <pc:docMk/>
            <pc:sldMk cId="1485609625" sldId="257"/>
            <ac:spMk id="7" creationId="{D0E55E5C-189A-4FC6-BCA0-D53E925812F1}"/>
          </ac:spMkLst>
        </pc:spChg>
        <pc:spChg chg="add mod">
          <ac:chgData name="川下 晴久" userId="a9ceefe8e9b56a0c" providerId="LiveId" clId="{C61D48CB-1591-4D8B-B5D9-19B8C96F8369}" dt="2021-05-09T08:43:57.283" v="8532"/>
          <ac:spMkLst>
            <pc:docMk/>
            <pc:sldMk cId="1485609625" sldId="257"/>
            <ac:spMk id="8" creationId="{347A1CF7-D362-4579-A71D-40291DC54B98}"/>
          </ac:spMkLst>
        </pc:spChg>
        <pc:spChg chg="add mod">
          <ac:chgData name="川下 晴久" userId="a9ceefe8e9b56a0c" providerId="LiveId" clId="{C61D48CB-1591-4D8B-B5D9-19B8C96F8369}" dt="2021-05-09T08:43:57.283" v="8532"/>
          <ac:spMkLst>
            <pc:docMk/>
            <pc:sldMk cId="1485609625" sldId="257"/>
            <ac:spMk id="9" creationId="{B3976F58-3679-44CD-92D7-D8D05BF8167C}"/>
          </ac:spMkLst>
        </pc:spChg>
        <pc:spChg chg="add mod">
          <ac:chgData name="川下 晴久" userId="a9ceefe8e9b56a0c" providerId="LiveId" clId="{C61D48CB-1591-4D8B-B5D9-19B8C96F8369}" dt="2021-06-01T08:08:58.085" v="10689" actId="164"/>
          <ac:spMkLst>
            <pc:docMk/>
            <pc:sldMk cId="1485609625" sldId="257"/>
            <ac:spMk id="10" creationId="{DB7EFD9A-6680-4786-8108-9AE875EBB9B6}"/>
          </ac:spMkLst>
        </pc:spChg>
        <pc:spChg chg="add mod">
          <ac:chgData name="川下 晴久" userId="a9ceefe8e9b56a0c" providerId="LiveId" clId="{C61D48CB-1591-4D8B-B5D9-19B8C96F8369}" dt="2021-06-01T08:08:58.085" v="10689" actId="164"/>
          <ac:spMkLst>
            <pc:docMk/>
            <pc:sldMk cId="1485609625" sldId="257"/>
            <ac:spMk id="30" creationId="{B08C55FF-15F4-4103-939D-7A272C3D8249}"/>
          </ac:spMkLst>
        </pc:spChg>
        <pc:spChg chg="add mod">
          <ac:chgData name="川下 晴久" userId="a9ceefe8e9b56a0c" providerId="LiveId" clId="{C61D48CB-1591-4D8B-B5D9-19B8C96F8369}" dt="2021-06-01T08:08:58.085" v="10689" actId="164"/>
          <ac:spMkLst>
            <pc:docMk/>
            <pc:sldMk cId="1485609625" sldId="257"/>
            <ac:spMk id="31" creationId="{AF80F5CB-5F9F-4704-9A5F-EF3A36B4D02D}"/>
          </ac:spMkLst>
        </pc:spChg>
        <pc:spChg chg="add mod">
          <ac:chgData name="川下 晴久" userId="a9ceefe8e9b56a0c" providerId="LiveId" clId="{C61D48CB-1591-4D8B-B5D9-19B8C96F8369}" dt="2021-06-01T08:08:58.085" v="10689" actId="164"/>
          <ac:spMkLst>
            <pc:docMk/>
            <pc:sldMk cId="1485609625" sldId="257"/>
            <ac:spMk id="32" creationId="{64A54172-1A84-418F-B757-366BF68DAE3D}"/>
          </ac:spMkLst>
        </pc:spChg>
        <pc:spChg chg="add mod">
          <ac:chgData name="川下 晴久" userId="a9ceefe8e9b56a0c" providerId="LiveId" clId="{C61D48CB-1591-4D8B-B5D9-19B8C96F8369}" dt="2021-06-01T08:08:58.085" v="10689" actId="164"/>
          <ac:spMkLst>
            <pc:docMk/>
            <pc:sldMk cId="1485609625" sldId="257"/>
            <ac:spMk id="33" creationId="{95FBFAA1-6409-416D-B3AE-614581FAA5DA}"/>
          </ac:spMkLst>
        </pc:spChg>
        <pc:spChg chg="add mod">
          <ac:chgData name="川下 晴久" userId="a9ceefe8e9b56a0c" providerId="LiveId" clId="{C61D48CB-1591-4D8B-B5D9-19B8C96F8369}" dt="2021-06-01T08:08:58.085" v="10689" actId="164"/>
          <ac:spMkLst>
            <pc:docMk/>
            <pc:sldMk cId="1485609625" sldId="257"/>
            <ac:spMk id="34" creationId="{C52F7982-D0BD-4BCC-89A9-1C4B90AEC0D7}"/>
          </ac:spMkLst>
        </pc:spChg>
        <pc:spChg chg="add mod">
          <ac:chgData name="川下 晴久" userId="a9ceefe8e9b56a0c" providerId="LiveId" clId="{C61D48CB-1591-4D8B-B5D9-19B8C96F8369}" dt="2021-06-01T08:08:58.085" v="10689" actId="164"/>
          <ac:spMkLst>
            <pc:docMk/>
            <pc:sldMk cId="1485609625" sldId="257"/>
            <ac:spMk id="35" creationId="{7A2D8870-CA89-48F4-A527-43C8275D1F40}"/>
          </ac:spMkLst>
        </pc:spChg>
        <pc:spChg chg="add mod">
          <ac:chgData name="川下 晴久" userId="a9ceefe8e9b56a0c" providerId="LiveId" clId="{C61D48CB-1591-4D8B-B5D9-19B8C96F8369}" dt="2021-06-01T08:08:58.085" v="10689" actId="164"/>
          <ac:spMkLst>
            <pc:docMk/>
            <pc:sldMk cId="1485609625" sldId="257"/>
            <ac:spMk id="36" creationId="{F226F2D4-E96B-4BE0-9077-EF2DFF992238}"/>
          </ac:spMkLst>
        </pc:spChg>
        <pc:spChg chg="add del mod">
          <ac:chgData name="川下 晴久" userId="a9ceefe8e9b56a0c" providerId="LiveId" clId="{C61D48CB-1591-4D8B-B5D9-19B8C96F8369}" dt="2021-05-08T00:22:39.848" v="665" actId="478"/>
          <ac:spMkLst>
            <pc:docMk/>
            <pc:sldMk cId="1485609625" sldId="257"/>
            <ac:spMk id="39" creationId="{BF0E5B0E-7BC6-4520-BE41-CEAA6AC76AD7}"/>
          </ac:spMkLst>
        </pc:spChg>
        <pc:spChg chg="add del mod">
          <ac:chgData name="川下 晴久" userId="a9ceefe8e9b56a0c" providerId="LiveId" clId="{C61D48CB-1591-4D8B-B5D9-19B8C96F8369}" dt="2021-05-08T00:22:50.720" v="667" actId="478"/>
          <ac:spMkLst>
            <pc:docMk/>
            <pc:sldMk cId="1485609625" sldId="257"/>
            <ac:spMk id="40" creationId="{A2C1DAAA-F314-4165-BC7E-1B882A0A3FEE}"/>
          </ac:spMkLst>
        </pc:spChg>
        <pc:spChg chg="add mod">
          <ac:chgData name="川下 晴久" userId="a9ceefe8e9b56a0c" providerId="LiveId" clId="{C61D48CB-1591-4D8B-B5D9-19B8C96F8369}" dt="2021-05-09T08:43:57.283" v="8532"/>
          <ac:spMkLst>
            <pc:docMk/>
            <pc:sldMk cId="1485609625" sldId="257"/>
            <ac:spMk id="41" creationId="{057EB8AF-96A3-4721-827B-DAB08679A6A0}"/>
          </ac:spMkLst>
        </pc:spChg>
        <pc:spChg chg="add mod">
          <ac:chgData name="川下 晴久" userId="a9ceefe8e9b56a0c" providerId="LiveId" clId="{C61D48CB-1591-4D8B-B5D9-19B8C96F8369}" dt="2021-06-01T08:08:58.085" v="10689" actId="164"/>
          <ac:spMkLst>
            <pc:docMk/>
            <pc:sldMk cId="1485609625" sldId="257"/>
            <ac:spMk id="42" creationId="{3A637727-17AC-43A5-BDD8-BE7DCF74691B}"/>
          </ac:spMkLst>
        </pc:spChg>
        <pc:spChg chg="add mod">
          <ac:chgData name="川下 晴久" userId="a9ceefe8e9b56a0c" providerId="LiveId" clId="{C61D48CB-1591-4D8B-B5D9-19B8C96F8369}" dt="2021-06-01T08:08:58.085" v="10689" actId="164"/>
          <ac:spMkLst>
            <pc:docMk/>
            <pc:sldMk cId="1485609625" sldId="257"/>
            <ac:spMk id="49" creationId="{0F99E78C-2A86-4F92-835B-9B29F3A467DE}"/>
          </ac:spMkLst>
        </pc:spChg>
        <pc:spChg chg="add mod">
          <ac:chgData name="川下 晴久" userId="a9ceefe8e9b56a0c" providerId="LiveId" clId="{C61D48CB-1591-4D8B-B5D9-19B8C96F8369}" dt="2021-05-09T08:43:57.283" v="8532"/>
          <ac:spMkLst>
            <pc:docMk/>
            <pc:sldMk cId="1485609625" sldId="257"/>
            <ac:spMk id="50" creationId="{9C6CD0CC-7476-4EC8-99B0-79B45AD6E5C1}"/>
          </ac:spMkLst>
        </pc:spChg>
        <pc:spChg chg="add mod">
          <ac:chgData name="川下 晴久" userId="a9ceefe8e9b56a0c" providerId="LiveId" clId="{C61D48CB-1591-4D8B-B5D9-19B8C96F8369}" dt="2021-05-09T08:43:57.283" v="8532"/>
          <ac:spMkLst>
            <pc:docMk/>
            <pc:sldMk cId="1485609625" sldId="257"/>
            <ac:spMk id="51" creationId="{30BDCC45-AF21-46BF-B42F-80CDD070E323}"/>
          </ac:spMkLst>
        </pc:spChg>
        <pc:spChg chg="add mod">
          <ac:chgData name="川下 晴久" userId="a9ceefe8e9b56a0c" providerId="LiveId" clId="{C61D48CB-1591-4D8B-B5D9-19B8C96F8369}" dt="2021-05-09T08:43:57.283" v="8532"/>
          <ac:spMkLst>
            <pc:docMk/>
            <pc:sldMk cId="1485609625" sldId="257"/>
            <ac:spMk id="52" creationId="{A6A90903-D94D-4140-B42F-41D93B6A17B5}"/>
          </ac:spMkLst>
        </pc:spChg>
        <pc:spChg chg="add mod">
          <ac:chgData name="川下 晴久" userId="a9ceefe8e9b56a0c" providerId="LiveId" clId="{C61D48CB-1591-4D8B-B5D9-19B8C96F8369}" dt="2021-05-09T08:43:57.283" v="8532"/>
          <ac:spMkLst>
            <pc:docMk/>
            <pc:sldMk cId="1485609625" sldId="257"/>
            <ac:spMk id="53" creationId="{A0D7E6B2-3430-4E7C-925C-6AE422D2E313}"/>
          </ac:spMkLst>
        </pc:spChg>
        <pc:grpChg chg="add mod">
          <ac:chgData name="川下 晴久" userId="a9ceefe8e9b56a0c" providerId="LiveId" clId="{C61D48CB-1591-4D8B-B5D9-19B8C96F8369}" dt="2021-06-01T08:09:10.401" v="10690" actId="1076"/>
          <ac:grpSpMkLst>
            <pc:docMk/>
            <pc:sldMk cId="1485609625" sldId="257"/>
            <ac:grpSpMk id="5" creationId="{979FADFF-4C43-4A23-8843-E8E8CDBD139A}"/>
          </ac:grpSpMkLst>
        </pc:grpChg>
        <pc:cxnChg chg="add mod">
          <ac:chgData name="川下 晴久" userId="a9ceefe8e9b56a0c" providerId="LiveId" clId="{C61D48CB-1591-4D8B-B5D9-19B8C96F8369}" dt="2021-06-01T08:09:10.401" v="10690" actId="1076"/>
          <ac:cxnSpMkLst>
            <pc:docMk/>
            <pc:sldMk cId="1485609625" sldId="257"/>
            <ac:cxnSpMk id="12" creationId="{F6D91157-1052-4DD5-909A-70D5760818BD}"/>
          </ac:cxnSpMkLst>
        </pc:cxnChg>
        <pc:cxnChg chg="add mod">
          <ac:chgData name="川下 晴久" userId="a9ceefe8e9b56a0c" providerId="LiveId" clId="{C61D48CB-1591-4D8B-B5D9-19B8C96F8369}" dt="2021-06-01T08:08:58.085" v="10689" actId="164"/>
          <ac:cxnSpMkLst>
            <pc:docMk/>
            <pc:sldMk cId="1485609625" sldId="257"/>
            <ac:cxnSpMk id="14" creationId="{86BAE843-1200-4DD8-B892-5EAFF9AA1882}"/>
          </ac:cxnSpMkLst>
        </pc:cxnChg>
        <pc:cxnChg chg="add mod">
          <ac:chgData name="川下 晴久" userId="a9ceefe8e9b56a0c" providerId="LiveId" clId="{C61D48CB-1591-4D8B-B5D9-19B8C96F8369}" dt="2021-06-01T08:08:58.085" v="10689" actId="164"/>
          <ac:cxnSpMkLst>
            <pc:docMk/>
            <pc:sldMk cId="1485609625" sldId="257"/>
            <ac:cxnSpMk id="16" creationId="{A121ADDF-D8BA-4A52-B5AB-5A1F669CD1D3}"/>
          </ac:cxnSpMkLst>
        </pc:cxnChg>
        <pc:cxnChg chg="add mod">
          <ac:chgData name="川下 晴久" userId="a9ceefe8e9b56a0c" providerId="LiveId" clId="{C61D48CB-1591-4D8B-B5D9-19B8C96F8369}" dt="2021-06-01T08:08:58.085" v="10689" actId="164"/>
          <ac:cxnSpMkLst>
            <pc:docMk/>
            <pc:sldMk cId="1485609625" sldId="257"/>
            <ac:cxnSpMk id="19" creationId="{86CB9470-59C6-4B98-B1E5-1F0619CEA0F7}"/>
          </ac:cxnSpMkLst>
        </pc:cxnChg>
        <pc:cxnChg chg="add mod">
          <ac:chgData name="川下 晴久" userId="a9ceefe8e9b56a0c" providerId="LiveId" clId="{C61D48CB-1591-4D8B-B5D9-19B8C96F8369}" dt="2021-06-01T08:08:58.085" v="10689" actId="164"/>
          <ac:cxnSpMkLst>
            <pc:docMk/>
            <pc:sldMk cId="1485609625" sldId="257"/>
            <ac:cxnSpMk id="21" creationId="{EE98C59F-DC33-47C6-AD90-895B2F270EC9}"/>
          </ac:cxnSpMkLst>
        </pc:cxnChg>
        <pc:cxnChg chg="add mod">
          <ac:chgData name="川下 晴久" userId="a9ceefe8e9b56a0c" providerId="LiveId" clId="{C61D48CB-1591-4D8B-B5D9-19B8C96F8369}" dt="2021-06-01T08:08:58.085" v="10689" actId="164"/>
          <ac:cxnSpMkLst>
            <pc:docMk/>
            <pc:sldMk cId="1485609625" sldId="257"/>
            <ac:cxnSpMk id="23" creationId="{EC7AFC86-4225-40F7-BC33-22943F1C86C3}"/>
          </ac:cxnSpMkLst>
        </pc:cxnChg>
        <pc:cxnChg chg="add del">
          <ac:chgData name="川下 晴久" userId="a9ceefe8e9b56a0c" providerId="LiveId" clId="{C61D48CB-1591-4D8B-B5D9-19B8C96F8369}" dt="2021-05-08T00:29:50.967" v="780" actId="478"/>
          <ac:cxnSpMkLst>
            <pc:docMk/>
            <pc:sldMk cId="1485609625" sldId="257"/>
            <ac:cxnSpMk id="27" creationId="{DAF39D45-A176-4BE9-B9F9-15261E336F91}"/>
          </ac:cxnSpMkLst>
        </pc:cxnChg>
        <pc:cxnChg chg="add mod">
          <ac:chgData name="川下 晴久" userId="a9ceefe8e9b56a0c" providerId="LiveId" clId="{C61D48CB-1591-4D8B-B5D9-19B8C96F8369}" dt="2021-06-01T08:08:58.085" v="10689" actId="164"/>
          <ac:cxnSpMkLst>
            <pc:docMk/>
            <pc:sldMk cId="1485609625" sldId="257"/>
            <ac:cxnSpMk id="38" creationId="{13181D81-BDE4-43F0-AB82-CA1347490C91}"/>
          </ac:cxnSpMkLst>
        </pc:cxnChg>
        <pc:cxnChg chg="add mod">
          <ac:chgData name="川下 晴久" userId="a9ceefe8e9b56a0c" providerId="LiveId" clId="{C61D48CB-1591-4D8B-B5D9-19B8C96F8369}" dt="2021-06-01T08:08:58.085" v="10689" actId="164"/>
          <ac:cxnSpMkLst>
            <pc:docMk/>
            <pc:sldMk cId="1485609625" sldId="257"/>
            <ac:cxnSpMk id="46" creationId="{152B2F1C-2F63-4933-84B3-FE9376E32A1B}"/>
          </ac:cxnSpMkLst>
        </pc:cxnChg>
        <pc:cxnChg chg="add mod">
          <ac:chgData name="川下 晴久" userId="a9ceefe8e9b56a0c" providerId="LiveId" clId="{C61D48CB-1591-4D8B-B5D9-19B8C96F8369}" dt="2021-06-01T08:08:58.085" v="10689" actId="164"/>
          <ac:cxnSpMkLst>
            <pc:docMk/>
            <pc:sldMk cId="1485609625" sldId="257"/>
            <ac:cxnSpMk id="47" creationId="{68C00FD9-616F-48C9-8340-E631E9AE4076}"/>
          </ac:cxnSpMkLst>
        </pc:cxnChg>
      </pc:sldChg>
      <pc:sldChg chg="addSp delSp modSp new mod">
        <pc:chgData name="川下 晴久" userId="a9ceefe8e9b56a0c" providerId="LiveId" clId="{C61D48CB-1591-4D8B-B5D9-19B8C96F8369}" dt="2021-05-09T08:43:57.283" v="8532"/>
        <pc:sldMkLst>
          <pc:docMk/>
          <pc:sldMk cId="2589968850" sldId="258"/>
        </pc:sldMkLst>
        <pc:spChg chg="add mod">
          <ac:chgData name="川下 晴久" userId="a9ceefe8e9b56a0c" providerId="LiveId" clId="{C61D48CB-1591-4D8B-B5D9-19B8C96F8369}" dt="2021-05-09T08:43:57.283" v="8532"/>
          <ac:spMkLst>
            <pc:docMk/>
            <pc:sldMk cId="2589968850" sldId="258"/>
            <ac:spMk id="2" creationId="{4CDB21D1-2DD9-4427-A4CB-6A4C22CF4CD7}"/>
          </ac:spMkLst>
        </pc:spChg>
        <pc:spChg chg="add mod">
          <ac:chgData name="川下 晴久" userId="a9ceefe8e9b56a0c" providerId="LiveId" clId="{C61D48CB-1591-4D8B-B5D9-19B8C96F8369}" dt="2021-05-09T08:43:57.283" v="8532"/>
          <ac:spMkLst>
            <pc:docMk/>
            <pc:sldMk cId="2589968850" sldId="258"/>
            <ac:spMk id="3" creationId="{693E7C35-C9F6-4C3A-AED4-B1C75569E1C5}"/>
          </ac:spMkLst>
        </pc:spChg>
        <pc:spChg chg="add mod">
          <ac:chgData name="川下 晴久" userId="a9ceefe8e9b56a0c" providerId="LiveId" clId="{C61D48CB-1591-4D8B-B5D9-19B8C96F8369}" dt="2021-05-09T08:43:57.283" v="8532"/>
          <ac:spMkLst>
            <pc:docMk/>
            <pc:sldMk cId="2589968850" sldId="258"/>
            <ac:spMk id="4" creationId="{81D51FD1-E0E9-4E6F-8DB2-381DE8CA6C84}"/>
          </ac:spMkLst>
        </pc:spChg>
        <pc:spChg chg="add del mod">
          <ac:chgData name="川下 晴久" userId="a9ceefe8e9b56a0c" providerId="LiveId" clId="{C61D48CB-1591-4D8B-B5D9-19B8C96F8369}" dt="2021-05-08T01:56:23.997" v="2426" actId="478"/>
          <ac:spMkLst>
            <pc:docMk/>
            <pc:sldMk cId="2589968850" sldId="258"/>
            <ac:spMk id="5" creationId="{7DDF1686-05D2-4B75-89EF-B26DBD304D24}"/>
          </ac:spMkLst>
        </pc:spChg>
        <pc:spChg chg="add del mod">
          <ac:chgData name="川下 晴久" userId="a9ceefe8e9b56a0c" providerId="LiveId" clId="{C61D48CB-1591-4D8B-B5D9-19B8C96F8369}" dt="2021-05-08T01:45:07.209" v="2243" actId="478"/>
          <ac:spMkLst>
            <pc:docMk/>
            <pc:sldMk cId="2589968850" sldId="258"/>
            <ac:spMk id="6" creationId="{19F8B06E-5B3A-469C-8FBE-8163ECF0CEE4}"/>
          </ac:spMkLst>
        </pc:spChg>
        <pc:graphicFrameChg chg="add mod modGraphic">
          <ac:chgData name="川下 晴久" userId="a9ceefe8e9b56a0c" providerId="LiveId" clId="{C61D48CB-1591-4D8B-B5D9-19B8C96F8369}" dt="2021-05-09T08:43:57.283" v="8532"/>
          <ac:graphicFrameMkLst>
            <pc:docMk/>
            <pc:sldMk cId="2589968850" sldId="258"/>
            <ac:graphicFrameMk id="7" creationId="{4EA1C3A9-3605-4F08-B996-58E767925740}"/>
          </ac:graphicFrameMkLst>
        </pc:graphicFrameChg>
      </pc:sldChg>
      <pc:sldChg chg="addSp delSp modSp new mod">
        <pc:chgData name="川下 晴久" userId="a9ceefe8e9b56a0c" providerId="LiveId" clId="{C61D48CB-1591-4D8B-B5D9-19B8C96F8369}" dt="2021-05-11T07:05:12.168" v="8740" actId="113"/>
        <pc:sldMkLst>
          <pc:docMk/>
          <pc:sldMk cId="860252651" sldId="259"/>
        </pc:sldMkLst>
        <pc:spChg chg="add del mod">
          <ac:chgData name="川下 晴久" userId="a9ceefe8e9b56a0c" providerId="LiveId" clId="{C61D48CB-1591-4D8B-B5D9-19B8C96F8369}" dt="2021-05-08T04:26:09.934" v="3137" actId="478"/>
          <ac:spMkLst>
            <pc:docMk/>
            <pc:sldMk cId="860252651" sldId="259"/>
            <ac:spMk id="2" creationId="{019D96AD-27F1-45F5-ABCC-10CC7ED383AD}"/>
          </ac:spMkLst>
        </pc:spChg>
        <pc:spChg chg="add mod">
          <ac:chgData name="川下 晴久" userId="a9ceefe8e9b56a0c" providerId="LiveId" clId="{C61D48CB-1591-4D8B-B5D9-19B8C96F8369}" dt="2021-05-09T08:43:57.283" v="8532"/>
          <ac:spMkLst>
            <pc:docMk/>
            <pc:sldMk cId="860252651" sldId="259"/>
            <ac:spMk id="3" creationId="{DAD879EB-AE80-4304-B9F7-D3FFFCE423AA}"/>
          </ac:spMkLst>
        </pc:spChg>
        <pc:spChg chg="add mod">
          <ac:chgData name="川下 晴久" userId="a9ceefe8e9b56a0c" providerId="LiveId" clId="{C61D48CB-1591-4D8B-B5D9-19B8C96F8369}" dt="2021-05-09T08:55:23.053" v="8618" actId="1076"/>
          <ac:spMkLst>
            <pc:docMk/>
            <pc:sldMk cId="860252651" sldId="259"/>
            <ac:spMk id="4" creationId="{91BA51C9-45FF-4D08-B1D3-CE045D5AD7FC}"/>
          </ac:spMkLst>
        </pc:spChg>
        <pc:spChg chg="add del mod">
          <ac:chgData name="川下 晴久" userId="a9ceefe8e9b56a0c" providerId="LiveId" clId="{C61D48CB-1591-4D8B-B5D9-19B8C96F8369}" dt="2021-05-08T06:32:34.745" v="4000" actId="478"/>
          <ac:spMkLst>
            <pc:docMk/>
            <pc:sldMk cId="860252651" sldId="259"/>
            <ac:spMk id="6" creationId="{E3308B0E-7EA0-4F60-94C5-5C0AD1EBF510}"/>
          </ac:spMkLst>
        </pc:spChg>
        <pc:spChg chg="add mod">
          <ac:chgData name="川下 晴久" userId="a9ceefe8e9b56a0c" providerId="LiveId" clId="{C61D48CB-1591-4D8B-B5D9-19B8C96F8369}" dt="2021-05-09T08:55:10.273" v="8617" actId="1076"/>
          <ac:spMkLst>
            <pc:docMk/>
            <pc:sldMk cId="860252651" sldId="259"/>
            <ac:spMk id="7" creationId="{A761AD6F-B8BB-4EB9-B6E9-28BB0B2B05C5}"/>
          </ac:spMkLst>
        </pc:spChg>
        <pc:spChg chg="add mod">
          <ac:chgData name="川下 晴久" userId="a9ceefe8e9b56a0c" providerId="LiveId" clId="{C61D48CB-1591-4D8B-B5D9-19B8C96F8369}" dt="2021-05-09T08:55:03.441" v="8616" actId="1076"/>
          <ac:spMkLst>
            <pc:docMk/>
            <pc:sldMk cId="860252651" sldId="259"/>
            <ac:spMk id="8" creationId="{22284DD5-3142-4704-B133-B9DC9802CF3B}"/>
          </ac:spMkLst>
        </pc:spChg>
        <pc:spChg chg="add mod">
          <ac:chgData name="川下 晴久" userId="a9ceefe8e9b56a0c" providerId="LiveId" clId="{C61D48CB-1591-4D8B-B5D9-19B8C96F8369}" dt="2021-05-08T06:50:35.322" v="4418" actId="571"/>
          <ac:spMkLst>
            <pc:docMk/>
            <pc:sldMk cId="860252651" sldId="259"/>
            <ac:spMk id="9" creationId="{AD2AF609-DEEE-4F2A-BE25-6CB54381C136}"/>
          </ac:spMkLst>
        </pc:spChg>
        <pc:spChg chg="add mod">
          <ac:chgData name="川下 晴久" userId="a9ceefe8e9b56a0c" providerId="LiveId" clId="{C61D48CB-1591-4D8B-B5D9-19B8C96F8369}" dt="2021-05-08T06:50:35.322" v="4418" actId="571"/>
          <ac:spMkLst>
            <pc:docMk/>
            <pc:sldMk cId="860252651" sldId="259"/>
            <ac:spMk id="10" creationId="{FE9CE3E6-B62A-4648-839E-7A88897AF946}"/>
          </ac:spMkLst>
        </pc:spChg>
        <pc:spChg chg="add mod">
          <ac:chgData name="川下 晴久" userId="a9ceefe8e9b56a0c" providerId="LiveId" clId="{C61D48CB-1591-4D8B-B5D9-19B8C96F8369}" dt="2021-05-08T06:50:35.322" v="4418" actId="571"/>
          <ac:spMkLst>
            <pc:docMk/>
            <pc:sldMk cId="860252651" sldId="259"/>
            <ac:spMk id="11" creationId="{E4B621C4-FA2D-4988-88BB-E4E4EC06109B}"/>
          </ac:spMkLst>
        </pc:spChg>
        <pc:spChg chg="add del mod">
          <ac:chgData name="川下 晴久" userId="a9ceefe8e9b56a0c" providerId="LiveId" clId="{C61D48CB-1591-4D8B-B5D9-19B8C96F8369}" dt="2021-05-08T06:46:17.976" v="4321" actId="478"/>
          <ac:spMkLst>
            <pc:docMk/>
            <pc:sldMk cId="860252651" sldId="259"/>
            <ac:spMk id="12" creationId="{83A759D4-2625-4CD5-BCD9-4C270E86A1C3}"/>
          </ac:spMkLst>
        </pc:spChg>
        <pc:spChg chg="add mod">
          <ac:chgData name="川下 晴久" userId="a9ceefe8e9b56a0c" providerId="LiveId" clId="{C61D48CB-1591-4D8B-B5D9-19B8C96F8369}" dt="2021-05-08T06:50:35.322" v="4418" actId="571"/>
          <ac:spMkLst>
            <pc:docMk/>
            <pc:sldMk cId="860252651" sldId="259"/>
            <ac:spMk id="13" creationId="{8B51A88B-CB69-48D4-8512-5E07B7457026}"/>
          </ac:spMkLst>
        </pc:spChg>
        <pc:spChg chg="add mod">
          <ac:chgData name="川下 晴久" userId="a9ceefe8e9b56a0c" providerId="LiveId" clId="{C61D48CB-1591-4D8B-B5D9-19B8C96F8369}" dt="2021-05-08T06:50:35.322" v="4418" actId="571"/>
          <ac:spMkLst>
            <pc:docMk/>
            <pc:sldMk cId="860252651" sldId="259"/>
            <ac:spMk id="14" creationId="{D6132E95-95A5-4CDF-9B49-344D9E8F0172}"/>
          </ac:spMkLst>
        </pc:spChg>
        <pc:spChg chg="add del mod">
          <ac:chgData name="川下 晴久" userId="a9ceefe8e9b56a0c" providerId="LiveId" clId="{C61D48CB-1591-4D8B-B5D9-19B8C96F8369}" dt="2021-05-08T06:53:10.284" v="4424" actId="478"/>
          <ac:spMkLst>
            <pc:docMk/>
            <pc:sldMk cId="860252651" sldId="259"/>
            <ac:spMk id="16" creationId="{7C4E73B2-8699-49AA-920C-C6279C2CB169}"/>
          </ac:spMkLst>
        </pc:spChg>
        <pc:spChg chg="add mod">
          <ac:chgData name="川下 晴久" userId="a9ceefe8e9b56a0c" providerId="LiveId" clId="{C61D48CB-1591-4D8B-B5D9-19B8C96F8369}" dt="2021-05-08T06:50:35.322" v="4418" actId="571"/>
          <ac:spMkLst>
            <pc:docMk/>
            <pc:sldMk cId="860252651" sldId="259"/>
            <ac:spMk id="17" creationId="{9232ADEB-339C-4475-9950-D9C9277B793F}"/>
          </ac:spMkLst>
        </pc:spChg>
        <pc:spChg chg="add del mod">
          <ac:chgData name="川下 晴久" userId="a9ceefe8e9b56a0c" providerId="LiveId" clId="{C61D48CB-1591-4D8B-B5D9-19B8C96F8369}" dt="2021-05-08T06:51:20.245" v="4421" actId="478"/>
          <ac:spMkLst>
            <pc:docMk/>
            <pc:sldMk cId="860252651" sldId="259"/>
            <ac:spMk id="19" creationId="{8A7F3D65-8A0F-4069-A91E-1E4741B5AF5B}"/>
          </ac:spMkLst>
        </pc:spChg>
        <pc:spChg chg="add mod">
          <ac:chgData name="川下 晴久" userId="a9ceefe8e9b56a0c" providerId="LiveId" clId="{C61D48CB-1591-4D8B-B5D9-19B8C96F8369}" dt="2021-05-08T06:50:43.006" v="4419" actId="1076"/>
          <ac:spMkLst>
            <pc:docMk/>
            <pc:sldMk cId="860252651" sldId="259"/>
            <ac:spMk id="20" creationId="{CC92B045-02FF-432B-B33A-6775E21BEF74}"/>
          </ac:spMkLst>
        </pc:spChg>
        <pc:spChg chg="add mod">
          <ac:chgData name="川下 晴久" userId="a9ceefe8e9b56a0c" providerId="LiveId" clId="{C61D48CB-1591-4D8B-B5D9-19B8C96F8369}" dt="2021-05-09T08:55:00.065" v="8615" actId="1076"/>
          <ac:spMkLst>
            <pc:docMk/>
            <pc:sldMk cId="860252651" sldId="259"/>
            <ac:spMk id="21" creationId="{63E7C1B9-EE29-406F-AFFD-74FD7B53FDF9}"/>
          </ac:spMkLst>
        </pc:spChg>
        <pc:grpChg chg="add del mod">
          <ac:chgData name="川下 晴久" userId="a9ceefe8e9b56a0c" providerId="LiveId" clId="{C61D48CB-1591-4D8B-B5D9-19B8C96F8369}" dt="2021-05-08T06:53:06.337" v="4423" actId="478"/>
          <ac:grpSpMkLst>
            <pc:docMk/>
            <pc:sldMk cId="860252651" sldId="259"/>
            <ac:grpSpMk id="15" creationId="{2DC17F4A-3E24-477C-8ADC-60C0B3BE7F48}"/>
          </ac:grpSpMkLst>
        </pc:grpChg>
        <pc:graphicFrameChg chg="add mod modGraphic">
          <ac:chgData name="川下 晴久" userId="a9ceefe8e9b56a0c" providerId="LiveId" clId="{C61D48CB-1591-4D8B-B5D9-19B8C96F8369}" dt="2021-05-11T07:05:12.168" v="8740" actId="113"/>
          <ac:graphicFrameMkLst>
            <pc:docMk/>
            <pc:sldMk cId="860252651" sldId="259"/>
            <ac:graphicFrameMk id="5" creationId="{17A80D65-7486-4422-8B66-25DC2C73B3CC}"/>
          </ac:graphicFrameMkLst>
        </pc:graphicFrameChg>
      </pc:sldChg>
      <pc:sldChg chg="addSp delSp modSp new mod">
        <pc:chgData name="川下 晴久" userId="a9ceefe8e9b56a0c" providerId="LiveId" clId="{C61D48CB-1591-4D8B-B5D9-19B8C96F8369}" dt="2021-05-09T08:43:57.283" v="8532"/>
        <pc:sldMkLst>
          <pc:docMk/>
          <pc:sldMk cId="426231062" sldId="260"/>
        </pc:sldMkLst>
        <pc:spChg chg="add mod">
          <ac:chgData name="川下 晴久" userId="a9ceefe8e9b56a0c" providerId="LiveId" clId="{C61D48CB-1591-4D8B-B5D9-19B8C96F8369}" dt="2021-05-09T08:43:57.283" v="8532"/>
          <ac:spMkLst>
            <pc:docMk/>
            <pc:sldMk cId="426231062" sldId="260"/>
            <ac:spMk id="2" creationId="{6F7AD626-ABE2-48C8-AD70-090F3E3909F5}"/>
          </ac:spMkLst>
        </pc:spChg>
        <pc:spChg chg="add mod">
          <ac:chgData name="川下 晴久" userId="a9ceefe8e9b56a0c" providerId="LiveId" clId="{C61D48CB-1591-4D8B-B5D9-19B8C96F8369}" dt="2021-05-09T08:43:57.283" v="8532"/>
          <ac:spMkLst>
            <pc:docMk/>
            <pc:sldMk cId="426231062" sldId="260"/>
            <ac:spMk id="3" creationId="{EAED5793-A2FF-403C-926C-46A6EA3DDE95}"/>
          </ac:spMkLst>
        </pc:spChg>
        <pc:spChg chg="add mod">
          <ac:chgData name="川下 晴久" userId="a9ceefe8e9b56a0c" providerId="LiveId" clId="{C61D48CB-1591-4D8B-B5D9-19B8C96F8369}" dt="2021-05-09T08:43:57.283" v="8532"/>
          <ac:spMkLst>
            <pc:docMk/>
            <pc:sldMk cId="426231062" sldId="260"/>
            <ac:spMk id="4" creationId="{78788B1E-DBC6-40CE-A1D4-0F22B8ECBA59}"/>
          </ac:spMkLst>
        </pc:spChg>
        <pc:spChg chg="add mod">
          <ac:chgData name="川下 晴久" userId="a9ceefe8e9b56a0c" providerId="LiveId" clId="{C61D48CB-1591-4D8B-B5D9-19B8C96F8369}" dt="2021-05-09T08:43:57.283" v="8532"/>
          <ac:spMkLst>
            <pc:docMk/>
            <pc:sldMk cId="426231062" sldId="260"/>
            <ac:spMk id="5" creationId="{B100BF28-2534-4EF2-BBE6-4BD8295F9FE1}"/>
          </ac:spMkLst>
        </pc:spChg>
        <pc:spChg chg="add mod">
          <ac:chgData name="川下 晴久" userId="a9ceefe8e9b56a0c" providerId="LiveId" clId="{C61D48CB-1591-4D8B-B5D9-19B8C96F8369}" dt="2021-05-09T08:43:57.283" v="8532"/>
          <ac:spMkLst>
            <pc:docMk/>
            <pc:sldMk cId="426231062" sldId="260"/>
            <ac:spMk id="6" creationId="{9D2AAEFB-4041-4606-BD93-5B9668BCFBA4}"/>
          </ac:spMkLst>
        </pc:spChg>
        <pc:spChg chg="add mod">
          <ac:chgData name="川下 晴久" userId="a9ceefe8e9b56a0c" providerId="LiveId" clId="{C61D48CB-1591-4D8B-B5D9-19B8C96F8369}" dt="2021-05-09T08:43:57.283" v="8532"/>
          <ac:spMkLst>
            <pc:docMk/>
            <pc:sldMk cId="426231062" sldId="260"/>
            <ac:spMk id="7" creationId="{E17F1F6B-CA3F-4131-B6B0-935B08445782}"/>
          </ac:spMkLst>
        </pc:spChg>
        <pc:spChg chg="mod">
          <ac:chgData name="川下 晴久" userId="a9ceefe8e9b56a0c" providerId="LiveId" clId="{C61D48CB-1591-4D8B-B5D9-19B8C96F8369}" dt="2021-05-09T08:43:57.283" v="8532"/>
          <ac:spMkLst>
            <pc:docMk/>
            <pc:sldMk cId="426231062" sldId="260"/>
            <ac:spMk id="8" creationId="{7D4C30B3-B40E-4DBF-BBDE-31BD9116E4A1}"/>
          </ac:spMkLst>
        </pc:spChg>
        <pc:spChg chg="add mod">
          <ac:chgData name="川下 晴久" userId="a9ceefe8e9b56a0c" providerId="LiveId" clId="{C61D48CB-1591-4D8B-B5D9-19B8C96F8369}" dt="2021-05-09T08:43:57.283" v="8532"/>
          <ac:spMkLst>
            <pc:docMk/>
            <pc:sldMk cId="426231062" sldId="260"/>
            <ac:spMk id="39" creationId="{B9F8B3AD-1E89-4925-B40B-576C2033AA0C}"/>
          </ac:spMkLst>
        </pc:spChg>
        <pc:spChg chg="add mod">
          <ac:chgData name="川下 晴久" userId="a9ceefe8e9b56a0c" providerId="LiveId" clId="{C61D48CB-1591-4D8B-B5D9-19B8C96F8369}" dt="2021-05-09T08:43:57.283" v="8532"/>
          <ac:spMkLst>
            <pc:docMk/>
            <pc:sldMk cId="426231062" sldId="260"/>
            <ac:spMk id="40" creationId="{9B7F2BBC-7AEB-4072-AEF9-BA841F4E9C27}"/>
          </ac:spMkLst>
        </pc:spChg>
        <pc:spChg chg="add mod">
          <ac:chgData name="川下 晴久" userId="a9ceefe8e9b56a0c" providerId="LiveId" clId="{C61D48CB-1591-4D8B-B5D9-19B8C96F8369}" dt="2021-05-09T08:43:57.283" v="8532"/>
          <ac:spMkLst>
            <pc:docMk/>
            <pc:sldMk cId="426231062" sldId="260"/>
            <ac:spMk id="41" creationId="{0A45B4B5-420F-4E9E-A93D-59B1706E3AAF}"/>
          </ac:spMkLst>
        </pc:spChg>
        <pc:spChg chg="add mod">
          <ac:chgData name="川下 晴久" userId="a9ceefe8e9b56a0c" providerId="LiveId" clId="{C61D48CB-1591-4D8B-B5D9-19B8C96F8369}" dt="2021-05-09T08:43:57.283" v="8532"/>
          <ac:spMkLst>
            <pc:docMk/>
            <pc:sldMk cId="426231062" sldId="260"/>
            <ac:spMk id="42" creationId="{C854E66B-4ACF-40B7-BCFC-397D97D3D56F}"/>
          </ac:spMkLst>
        </pc:spChg>
        <pc:spChg chg="add mod">
          <ac:chgData name="川下 晴久" userId="a9ceefe8e9b56a0c" providerId="LiveId" clId="{C61D48CB-1591-4D8B-B5D9-19B8C96F8369}" dt="2021-05-09T08:43:57.283" v="8532"/>
          <ac:spMkLst>
            <pc:docMk/>
            <pc:sldMk cId="426231062" sldId="260"/>
            <ac:spMk id="43" creationId="{B0BAA275-CDB8-464A-9E10-A1795ECBF7D5}"/>
          </ac:spMkLst>
        </pc:spChg>
        <pc:spChg chg="add mod">
          <ac:chgData name="川下 晴久" userId="a9ceefe8e9b56a0c" providerId="LiveId" clId="{C61D48CB-1591-4D8B-B5D9-19B8C96F8369}" dt="2021-05-09T08:43:57.283" v="8532"/>
          <ac:spMkLst>
            <pc:docMk/>
            <pc:sldMk cId="426231062" sldId="260"/>
            <ac:spMk id="44" creationId="{75FA5625-F842-4D38-865C-E9B611399666}"/>
          </ac:spMkLst>
        </pc:spChg>
        <pc:spChg chg="add mod">
          <ac:chgData name="川下 晴久" userId="a9ceefe8e9b56a0c" providerId="LiveId" clId="{C61D48CB-1591-4D8B-B5D9-19B8C96F8369}" dt="2021-05-09T08:43:57.283" v="8532"/>
          <ac:spMkLst>
            <pc:docMk/>
            <pc:sldMk cId="426231062" sldId="260"/>
            <ac:spMk id="45" creationId="{C8EECA86-A2E5-4434-BD99-19F39A1A92AB}"/>
          </ac:spMkLst>
        </pc:spChg>
        <pc:spChg chg="add mod">
          <ac:chgData name="川下 晴久" userId="a9ceefe8e9b56a0c" providerId="LiveId" clId="{C61D48CB-1591-4D8B-B5D9-19B8C96F8369}" dt="2021-05-09T08:43:57.283" v="8532"/>
          <ac:spMkLst>
            <pc:docMk/>
            <pc:sldMk cId="426231062" sldId="260"/>
            <ac:spMk id="46" creationId="{D6B98C99-EFD0-4BB7-893C-80C8C0F4BEE7}"/>
          </ac:spMkLst>
        </pc:spChg>
        <pc:spChg chg="add mod">
          <ac:chgData name="川下 晴久" userId="a9ceefe8e9b56a0c" providerId="LiveId" clId="{C61D48CB-1591-4D8B-B5D9-19B8C96F8369}" dt="2021-05-09T08:43:57.283" v="8532"/>
          <ac:spMkLst>
            <pc:docMk/>
            <pc:sldMk cId="426231062" sldId="260"/>
            <ac:spMk id="51" creationId="{FCB999FF-906E-4674-AB0F-1EF7196D344C}"/>
          </ac:spMkLst>
        </pc:spChg>
        <pc:spChg chg="add mod">
          <ac:chgData name="川下 晴久" userId="a9ceefe8e9b56a0c" providerId="LiveId" clId="{C61D48CB-1591-4D8B-B5D9-19B8C96F8369}" dt="2021-05-09T08:43:57.283" v="8532"/>
          <ac:spMkLst>
            <pc:docMk/>
            <pc:sldMk cId="426231062" sldId="260"/>
            <ac:spMk id="52" creationId="{3391C9B5-DEE2-4C5D-9EE3-641EA587D739}"/>
          </ac:spMkLst>
        </pc:spChg>
        <pc:spChg chg="add del mod">
          <ac:chgData name="川下 晴久" userId="a9ceefe8e9b56a0c" providerId="LiveId" clId="{C61D48CB-1591-4D8B-B5D9-19B8C96F8369}" dt="2021-05-08T07:54:23.150" v="5152" actId="571"/>
          <ac:spMkLst>
            <pc:docMk/>
            <pc:sldMk cId="426231062" sldId="260"/>
            <ac:spMk id="53" creationId="{B35BB49E-D42B-45F0-8989-3BA370C251D1}"/>
          </ac:spMkLst>
        </pc:spChg>
        <pc:spChg chg="add del mod">
          <ac:chgData name="川下 晴久" userId="a9ceefe8e9b56a0c" providerId="LiveId" clId="{C61D48CB-1591-4D8B-B5D9-19B8C96F8369}" dt="2021-05-08T07:54:22.947" v="5151" actId="571"/>
          <ac:spMkLst>
            <pc:docMk/>
            <pc:sldMk cId="426231062" sldId="260"/>
            <ac:spMk id="54" creationId="{3E533387-10A9-467A-8518-A91FAE8CBD11}"/>
          </ac:spMkLst>
        </pc:spChg>
        <pc:spChg chg="add mod">
          <ac:chgData name="川下 晴久" userId="a9ceefe8e9b56a0c" providerId="LiveId" clId="{C61D48CB-1591-4D8B-B5D9-19B8C96F8369}" dt="2021-05-08T07:54:22.947" v="5151" actId="571"/>
          <ac:spMkLst>
            <pc:docMk/>
            <pc:sldMk cId="426231062" sldId="260"/>
            <ac:spMk id="55" creationId="{FA9E26FB-7D0A-4A7F-8917-97FB05F8DFEE}"/>
          </ac:spMkLst>
        </pc:spChg>
        <pc:spChg chg="add mod">
          <ac:chgData name="川下 晴久" userId="a9ceefe8e9b56a0c" providerId="LiveId" clId="{C61D48CB-1591-4D8B-B5D9-19B8C96F8369}" dt="2021-05-09T08:43:57.283" v="8532"/>
          <ac:spMkLst>
            <pc:docMk/>
            <pc:sldMk cId="426231062" sldId="260"/>
            <ac:spMk id="57" creationId="{7BFAC7A4-EC6E-4D1F-A7B9-D133C73D6213}"/>
          </ac:spMkLst>
        </pc:spChg>
        <pc:spChg chg="add mod">
          <ac:chgData name="川下 晴久" userId="a9ceefe8e9b56a0c" providerId="LiveId" clId="{C61D48CB-1591-4D8B-B5D9-19B8C96F8369}" dt="2021-05-09T08:43:57.283" v="8532"/>
          <ac:spMkLst>
            <pc:docMk/>
            <pc:sldMk cId="426231062" sldId="260"/>
            <ac:spMk id="58" creationId="{5A5DA61F-64F5-4C58-B4F8-2985E12725F2}"/>
          </ac:spMkLst>
        </pc:spChg>
        <pc:spChg chg="add mod">
          <ac:chgData name="川下 晴久" userId="a9ceefe8e9b56a0c" providerId="LiveId" clId="{C61D48CB-1591-4D8B-B5D9-19B8C96F8369}" dt="2021-05-09T08:43:57.283" v="8532"/>
          <ac:spMkLst>
            <pc:docMk/>
            <pc:sldMk cId="426231062" sldId="260"/>
            <ac:spMk id="59" creationId="{277167E2-C2AC-45EA-A770-24F4EEF8BB1D}"/>
          </ac:spMkLst>
        </pc:spChg>
        <pc:spChg chg="add del mod">
          <ac:chgData name="川下 晴久" userId="a9ceefe8e9b56a0c" providerId="LiveId" clId="{C61D48CB-1591-4D8B-B5D9-19B8C96F8369}" dt="2021-05-08T07:57:40.392" v="5215" actId="478"/>
          <ac:spMkLst>
            <pc:docMk/>
            <pc:sldMk cId="426231062" sldId="260"/>
            <ac:spMk id="60" creationId="{D22584E6-D701-4CBD-8B9B-DC6A1DA0A535}"/>
          </ac:spMkLst>
        </pc:spChg>
        <pc:spChg chg="add mod">
          <ac:chgData name="川下 晴久" userId="a9ceefe8e9b56a0c" providerId="LiveId" clId="{C61D48CB-1591-4D8B-B5D9-19B8C96F8369}" dt="2021-05-09T08:43:57.283" v="8532"/>
          <ac:spMkLst>
            <pc:docMk/>
            <pc:sldMk cId="426231062" sldId="260"/>
            <ac:spMk id="61" creationId="{8C229D3E-DEA5-47F4-88F0-6FC9A0B94885}"/>
          </ac:spMkLst>
        </pc:spChg>
        <pc:spChg chg="add mod">
          <ac:chgData name="川下 晴久" userId="a9ceefe8e9b56a0c" providerId="LiveId" clId="{C61D48CB-1591-4D8B-B5D9-19B8C96F8369}" dt="2021-05-09T08:43:57.283" v="8532"/>
          <ac:spMkLst>
            <pc:docMk/>
            <pc:sldMk cId="426231062" sldId="260"/>
            <ac:spMk id="64" creationId="{AED1C627-6400-4204-A261-0756B8C15443}"/>
          </ac:spMkLst>
        </pc:spChg>
        <pc:grpChg chg="add mod">
          <ac:chgData name="川下 晴久" userId="a9ceefe8e9b56a0c" providerId="LiveId" clId="{C61D48CB-1591-4D8B-B5D9-19B8C96F8369}" dt="2021-05-08T07:54:22.742" v="5150" actId="164"/>
          <ac:grpSpMkLst>
            <pc:docMk/>
            <pc:sldMk cId="426231062" sldId="260"/>
            <ac:grpSpMk id="56" creationId="{8EAFC3A5-F071-40D5-B6B2-2E6705B7D1E0}"/>
          </ac:grpSpMkLst>
        </pc:grpChg>
        <pc:cxnChg chg="add mod">
          <ac:chgData name="川下 晴久" userId="a9ceefe8e9b56a0c" providerId="LiveId" clId="{C61D48CB-1591-4D8B-B5D9-19B8C96F8369}" dt="2021-05-09T08:43:57.283" v="8532"/>
          <ac:cxnSpMkLst>
            <pc:docMk/>
            <pc:sldMk cId="426231062" sldId="260"/>
            <ac:cxnSpMk id="9" creationId="{C4C91FC4-6898-41EB-87C2-1BE2A11CFDE7}"/>
          </ac:cxnSpMkLst>
        </pc:cxnChg>
        <pc:cxnChg chg="add mod">
          <ac:chgData name="川下 晴久" userId="a9ceefe8e9b56a0c" providerId="LiveId" clId="{C61D48CB-1591-4D8B-B5D9-19B8C96F8369}" dt="2021-05-09T08:43:57.283" v="8532"/>
          <ac:cxnSpMkLst>
            <pc:docMk/>
            <pc:sldMk cId="426231062" sldId="260"/>
            <ac:cxnSpMk id="11" creationId="{81C14C27-2A44-4886-9441-7E2040625C4C}"/>
          </ac:cxnSpMkLst>
        </pc:cxnChg>
        <pc:cxnChg chg="add mod">
          <ac:chgData name="川下 晴久" userId="a9ceefe8e9b56a0c" providerId="LiveId" clId="{C61D48CB-1591-4D8B-B5D9-19B8C96F8369}" dt="2021-05-09T08:43:57.283" v="8532"/>
          <ac:cxnSpMkLst>
            <pc:docMk/>
            <pc:sldMk cId="426231062" sldId="260"/>
            <ac:cxnSpMk id="14" creationId="{95B72CF2-364B-4D40-A0EB-114F1721B8A7}"/>
          </ac:cxnSpMkLst>
        </pc:cxnChg>
        <pc:cxnChg chg="add mod">
          <ac:chgData name="川下 晴久" userId="a9ceefe8e9b56a0c" providerId="LiveId" clId="{C61D48CB-1591-4D8B-B5D9-19B8C96F8369}" dt="2021-05-09T08:43:57.283" v="8532"/>
          <ac:cxnSpMkLst>
            <pc:docMk/>
            <pc:sldMk cId="426231062" sldId="260"/>
            <ac:cxnSpMk id="16" creationId="{4BBE99D2-CE63-4D09-B3A2-A137C15910AB}"/>
          </ac:cxnSpMkLst>
        </pc:cxnChg>
        <pc:cxnChg chg="add mod">
          <ac:chgData name="川下 晴久" userId="a9ceefe8e9b56a0c" providerId="LiveId" clId="{C61D48CB-1591-4D8B-B5D9-19B8C96F8369}" dt="2021-05-09T08:43:57.283" v="8532"/>
          <ac:cxnSpMkLst>
            <pc:docMk/>
            <pc:sldMk cId="426231062" sldId="260"/>
            <ac:cxnSpMk id="18" creationId="{DCD8771C-3AC1-4911-B6CB-6CA8497801A3}"/>
          </ac:cxnSpMkLst>
        </pc:cxnChg>
        <pc:cxnChg chg="add mod">
          <ac:chgData name="川下 晴久" userId="a9ceefe8e9b56a0c" providerId="LiveId" clId="{C61D48CB-1591-4D8B-B5D9-19B8C96F8369}" dt="2021-05-09T08:43:57.283" v="8532"/>
          <ac:cxnSpMkLst>
            <pc:docMk/>
            <pc:sldMk cId="426231062" sldId="260"/>
            <ac:cxnSpMk id="20" creationId="{29D799A9-93B3-4356-86DE-8D1A1593BFF3}"/>
          </ac:cxnSpMkLst>
        </pc:cxnChg>
        <pc:cxnChg chg="add mod">
          <ac:chgData name="川下 晴久" userId="a9ceefe8e9b56a0c" providerId="LiveId" clId="{C61D48CB-1591-4D8B-B5D9-19B8C96F8369}" dt="2021-05-09T08:43:57.283" v="8532"/>
          <ac:cxnSpMkLst>
            <pc:docMk/>
            <pc:sldMk cId="426231062" sldId="260"/>
            <ac:cxnSpMk id="23" creationId="{0734E2CA-3420-4971-95FB-BB229E62DD8E}"/>
          </ac:cxnSpMkLst>
        </pc:cxnChg>
        <pc:cxnChg chg="add mod">
          <ac:chgData name="川下 晴久" userId="a9ceefe8e9b56a0c" providerId="LiveId" clId="{C61D48CB-1591-4D8B-B5D9-19B8C96F8369}" dt="2021-05-09T08:43:57.283" v="8532"/>
          <ac:cxnSpMkLst>
            <pc:docMk/>
            <pc:sldMk cId="426231062" sldId="260"/>
            <ac:cxnSpMk id="25" creationId="{2EA56214-7091-40E6-9593-1ABD6C2C4157}"/>
          </ac:cxnSpMkLst>
        </pc:cxnChg>
        <pc:cxnChg chg="add mod">
          <ac:chgData name="川下 晴久" userId="a9ceefe8e9b56a0c" providerId="LiveId" clId="{C61D48CB-1591-4D8B-B5D9-19B8C96F8369}" dt="2021-05-09T08:43:57.283" v="8532"/>
          <ac:cxnSpMkLst>
            <pc:docMk/>
            <pc:sldMk cId="426231062" sldId="260"/>
            <ac:cxnSpMk id="29" creationId="{9BBDB5A3-F8C0-4B89-9D2B-0F2C907F5F48}"/>
          </ac:cxnSpMkLst>
        </pc:cxnChg>
        <pc:cxnChg chg="add mod">
          <ac:chgData name="川下 晴久" userId="a9ceefe8e9b56a0c" providerId="LiveId" clId="{C61D48CB-1591-4D8B-B5D9-19B8C96F8369}" dt="2021-05-09T08:43:57.283" v="8532"/>
          <ac:cxnSpMkLst>
            <pc:docMk/>
            <pc:sldMk cId="426231062" sldId="260"/>
            <ac:cxnSpMk id="31" creationId="{6449F34C-6739-4AE9-B3F5-4F5D2CF409F2}"/>
          </ac:cxnSpMkLst>
        </pc:cxnChg>
        <pc:cxnChg chg="add mod">
          <ac:chgData name="川下 晴久" userId="a9ceefe8e9b56a0c" providerId="LiveId" clId="{C61D48CB-1591-4D8B-B5D9-19B8C96F8369}" dt="2021-05-09T08:43:57.283" v="8532"/>
          <ac:cxnSpMkLst>
            <pc:docMk/>
            <pc:sldMk cId="426231062" sldId="260"/>
            <ac:cxnSpMk id="33" creationId="{E06F7B0A-C42D-473E-A772-977BD98220A4}"/>
          </ac:cxnSpMkLst>
        </pc:cxnChg>
        <pc:cxnChg chg="add mod">
          <ac:chgData name="川下 晴久" userId="a9ceefe8e9b56a0c" providerId="LiveId" clId="{C61D48CB-1591-4D8B-B5D9-19B8C96F8369}" dt="2021-05-09T08:43:57.283" v="8532"/>
          <ac:cxnSpMkLst>
            <pc:docMk/>
            <pc:sldMk cId="426231062" sldId="260"/>
            <ac:cxnSpMk id="35" creationId="{11CDC9F5-2AEA-451C-9FFF-4083D8B77225}"/>
          </ac:cxnSpMkLst>
        </pc:cxnChg>
        <pc:cxnChg chg="add mod">
          <ac:chgData name="川下 晴久" userId="a9ceefe8e9b56a0c" providerId="LiveId" clId="{C61D48CB-1591-4D8B-B5D9-19B8C96F8369}" dt="2021-05-09T08:43:57.283" v="8532"/>
          <ac:cxnSpMkLst>
            <pc:docMk/>
            <pc:sldMk cId="426231062" sldId="260"/>
            <ac:cxnSpMk id="37" creationId="{3EF5E61F-D8B0-4383-BBA9-A955FA7D50B9}"/>
          </ac:cxnSpMkLst>
        </pc:cxnChg>
        <pc:cxnChg chg="add mod">
          <ac:chgData name="川下 晴久" userId="a9ceefe8e9b56a0c" providerId="LiveId" clId="{C61D48CB-1591-4D8B-B5D9-19B8C96F8369}" dt="2021-05-09T08:43:57.283" v="8532"/>
          <ac:cxnSpMkLst>
            <pc:docMk/>
            <pc:sldMk cId="426231062" sldId="260"/>
            <ac:cxnSpMk id="48" creationId="{6D2581FF-6F86-45C1-ABBC-7BC91723814D}"/>
          </ac:cxnSpMkLst>
        </pc:cxnChg>
        <pc:cxnChg chg="add mod">
          <ac:chgData name="川下 晴久" userId="a9ceefe8e9b56a0c" providerId="LiveId" clId="{C61D48CB-1591-4D8B-B5D9-19B8C96F8369}" dt="2021-05-09T08:43:57.283" v="8532"/>
          <ac:cxnSpMkLst>
            <pc:docMk/>
            <pc:sldMk cId="426231062" sldId="260"/>
            <ac:cxnSpMk id="50" creationId="{5A91B1B9-1E61-438A-B1E3-C4485960E9E7}"/>
          </ac:cxnSpMkLst>
        </pc:cxnChg>
        <pc:cxnChg chg="add mod">
          <ac:chgData name="川下 晴久" userId="a9ceefe8e9b56a0c" providerId="LiveId" clId="{C61D48CB-1591-4D8B-B5D9-19B8C96F8369}" dt="2021-05-09T08:43:57.283" v="8532"/>
          <ac:cxnSpMkLst>
            <pc:docMk/>
            <pc:sldMk cId="426231062" sldId="260"/>
            <ac:cxnSpMk id="63" creationId="{67820ED7-962D-4404-9B59-A666FF052D4C}"/>
          </ac:cxnSpMkLst>
        </pc:cxnChg>
      </pc:sldChg>
      <pc:sldChg chg="addSp delSp modSp mod">
        <pc:chgData name="川下 晴久" userId="a9ceefe8e9b56a0c" providerId="LiveId" clId="{C61D48CB-1591-4D8B-B5D9-19B8C96F8369}" dt="2021-05-09T08:43:57.283" v="8532"/>
        <pc:sldMkLst>
          <pc:docMk/>
          <pc:sldMk cId="835068355" sldId="261"/>
        </pc:sldMkLst>
        <pc:spChg chg="mod">
          <ac:chgData name="川下 晴久" userId="a9ceefe8e9b56a0c" providerId="LiveId" clId="{C61D48CB-1591-4D8B-B5D9-19B8C96F8369}" dt="2021-05-09T08:43:57.283" v="8532"/>
          <ac:spMkLst>
            <pc:docMk/>
            <pc:sldMk cId="835068355" sldId="261"/>
            <ac:spMk id="2" creationId="{41D86B93-0956-4467-96F6-91F71FE3BE87}"/>
          </ac:spMkLst>
        </pc:spChg>
        <pc:spChg chg="add del mod">
          <ac:chgData name="川下 晴久" userId="a9ceefe8e9b56a0c" providerId="LiveId" clId="{C61D48CB-1591-4D8B-B5D9-19B8C96F8369}" dt="2021-05-09T00:12:28.038" v="5278" actId="478"/>
          <ac:spMkLst>
            <pc:docMk/>
            <pc:sldMk cId="835068355" sldId="261"/>
            <ac:spMk id="3" creationId="{B9928088-06DD-4EEE-B8CA-64DBFBD8FF87}"/>
          </ac:spMkLst>
        </pc:spChg>
        <pc:spChg chg="add del mod">
          <ac:chgData name="川下 晴久" userId="a9ceefe8e9b56a0c" providerId="LiveId" clId="{C61D48CB-1591-4D8B-B5D9-19B8C96F8369}" dt="2021-05-09T00:12:46.974" v="5282"/>
          <ac:spMkLst>
            <pc:docMk/>
            <pc:sldMk cId="835068355" sldId="261"/>
            <ac:spMk id="4" creationId="{BA4FA792-D414-485F-BEE8-CD99AC5A14EB}"/>
          </ac:spMkLst>
        </pc:spChg>
        <pc:spChg chg="add mod">
          <ac:chgData name="川下 晴久" userId="a9ceefe8e9b56a0c" providerId="LiveId" clId="{C61D48CB-1591-4D8B-B5D9-19B8C96F8369}" dt="2021-05-09T08:43:57.283" v="8532"/>
          <ac:spMkLst>
            <pc:docMk/>
            <pc:sldMk cId="835068355" sldId="261"/>
            <ac:spMk id="5" creationId="{5458FD4F-D625-4473-8782-2844D5130B4D}"/>
          </ac:spMkLst>
        </pc:spChg>
        <pc:spChg chg="add mod">
          <ac:chgData name="川下 晴久" userId="a9ceefe8e9b56a0c" providerId="LiveId" clId="{C61D48CB-1591-4D8B-B5D9-19B8C96F8369}" dt="2021-05-09T08:43:57.283" v="8532"/>
          <ac:spMkLst>
            <pc:docMk/>
            <pc:sldMk cId="835068355" sldId="261"/>
            <ac:spMk id="6" creationId="{E0A11F49-ECE9-4B2B-9945-96794E180194}"/>
          </ac:spMkLst>
        </pc:spChg>
        <pc:spChg chg="add mod">
          <ac:chgData name="川下 晴久" userId="a9ceefe8e9b56a0c" providerId="LiveId" clId="{C61D48CB-1591-4D8B-B5D9-19B8C96F8369}" dt="2021-05-09T08:43:57.283" v="8532"/>
          <ac:spMkLst>
            <pc:docMk/>
            <pc:sldMk cId="835068355" sldId="261"/>
            <ac:spMk id="7" creationId="{417CD016-3521-4D30-9110-FCC738942659}"/>
          </ac:spMkLst>
        </pc:spChg>
        <pc:spChg chg="add del mod">
          <ac:chgData name="川下 晴久" userId="a9ceefe8e9b56a0c" providerId="LiveId" clId="{C61D48CB-1591-4D8B-B5D9-19B8C96F8369}" dt="2021-05-09T00:25:27.205" v="5535" actId="478"/>
          <ac:spMkLst>
            <pc:docMk/>
            <pc:sldMk cId="835068355" sldId="261"/>
            <ac:spMk id="8" creationId="{0AAEA48D-881F-47A8-A3E2-9A391E18F0D8}"/>
          </ac:spMkLst>
        </pc:spChg>
        <pc:spChg chg="add mod">
          <ac:chgData name="川下 晴久" userId="a9ceefe8e9b56a0c" providerId="LiveId" clId="{C61D48CB-1591-4D8B-B5D9-19B8C96F8369}" dt="2021-05-09T08:43:57.283" v="8532"/>
          <ac:spMkLst>
            <pc:docMk/>
            <pc:sldMk cId="835068355" sldId="261"/>
            <ac:spMk id="9" creationId="{466F4332-0459-4797-AC61-96C483769399}"/>
          </ac:spMkLst>
        </pc:spChg>
        <pc:spChg chg="add mod">
          <ac:chgData name="川下 晴久" userId="a9ceefe8e9b56a0c" providerId="LiveId" clId="{C61D48CB-1591-4D8B-B5D9-19B8C96F8369}" dt="2021-05-09T08:43:57.283" v="8532"/>
          <ac:spMkLst>
            <pc:docMk/>
            <pc:sldMk cId="835068355" sldId="261"/>
            <ac:spMk id="10" creationId="{A5C85A29-08DB-4B54-A10E-892A2601FC40}"/>
          </ac:spMkLst>
        </pc:spChg>
        <pc:spChg chg="add mod">
          <ac:chgData name="川下 晴久" userId="a9ceefe8e9b56a0c" providerId="LiveId" clId="{C61D48CB-1591-4D8B-B5D9-19B8C96F8369}" dt="2021-05-09T08:43:57.283" v="8532"/>
          <ac:spMkLst>
            <pc:docMk/>
            <pc:sldMk cId="835068355" sldId="261"/>
            <ac:spMk id="11" creationId="{3D6618E5-97B3-4CB1-AD7C-496D65760AB0}"/>
          </ac:spMkLst>
        </pc:spChg>
        <pc:spChg chg="add mod">
          <ac:chgData name="川下 晴久" userId="a9ceefe8e9b56a0c" providerId="LiveId" clId="{C61D48CB-1591-4D8B-B5D9-19B8C96F8369}" dt="2021-05-09T08:43:57.283" v="8532"/>
          <ac:spMkLst>
            <pc:docMk/>
            <pc:sldMk cId="835068355" sldId="261"/>
            <ac:spMk id="12" creationId="{EB945C7F-CE62-4A47-8B5E-709742DAD2E7}"/>
          </ac:spMkLst>
        </pc:spChg>
        <pc:spChg chg="add del mod">
          <ac:chgData name="川下 晴久" userId="a9ceefe8e9b56a0c" providerId="LiveId" clId="{C61D48CB-1591-4D8B-B5D9-19B8C96F8369}" dt="2021-05-09T00:29:33.024" v="5612" actId="478"/>
          <ac:spMkLst>
            <pc:docMk/>
            <pc:sldMk cId="835068355" sldId="261"/>
            <ac:spMk id="13" creationId="{2B9600AA-7D48-4C7E-A5E1-5921A279C6CB}"/>
          </ac:spMkLst>
        </pc:spChg>
        <pc:spChg chg="add mod">
          <ac:chgData name="川下 晴久" userId="a9ceefe8e9b56a0c" providerId="LiveId" clId="{C61D48CB-1591-4D8B-B5D9-19B8C96F8369}" dt="2021-05-09T08:43:57.283" v="8532"/>
          <ac:spMkLst>
            <pc:docMk/>
            <pc:sldMk cId="835068355" sldId="261"/>
            <ac:spMk id="14" creationId="{41AA4D85-C690-49C6-B968-7B47F23E07E5}"/>
          </ac:spMkLst>
        </pc:spChg>
        <pc:spChg chg="add mod">
          <ac:chgData name="川下 晴久" userId="a9ceefe8e9b56a0c" providerId="LiveId" clId="{C61D48CB-1591-4D8B-B5D9-19B8C96F8369}" dt="2021-05-09T01:09:16.182" v="6117" actId="164"/>
          <ac:spMkLst>
            <pc:docMk/>
            <pc:sldMk cId="835068355" sldId="261"/>
            <ac:spMk id="15" creationId="{67F421F9-20B5-4335-A95A-92524B82AB73}"/>
          </ac:spMkLst>
        </pc:spChg>
        <pc:spChg chg="add del mod">
          <ac:chgData name="川下 晴久" userId="a9ceefe8e9b56a0c" providerId="LiveId" clId="{C61D48CB-1591-4D8B-B5D9-19B8C96F8369}" dt="2021-05-09T00:31:52.688" v="5648" actId="478"/>
          <ac:spMkLst>
            <pc:docMk/>
            <pc:sldMk cId="835068355" sldId="261"/>
            <ac:spMk id="16" creationId="{CDBF4AEF-DCB8-455C-A179-1F3636E2D52A}"/>
          </ac:spMkLst>
        </pc:spChg>
        <pc:spChg chg="add mod">
          <ac:chgData name="川下 晴久" userId="a9ceefe8e9b56a0c" providerId="LiveId" clId="{C61D48CB-1591-4D8B-B5D9-19B8C96F8369}" dt="2021-05-09T01:09:54.988" v="6121" actId="6549"/>
          <ac:spMkLst>
            <pc:docMk/>
            <pc:sldMk cId="835068355" sldId="261"/>
            <ac:spMk id="17" creationId="{A1CAD813-21D2-4F98-A940-D662A1A8C76A}"/>
          </ac:spMkLst>
        </pc:spChg>
        <pc:spChg chg="add mod">
          <ac:chgData name="川下 晴久" userId="a9ceefe8e9b56a0c" providerId="LiveId" clId="{C61D48CB-1591-4D8B-B5D9-19B8C96F8369}" dt="2021-05-09T08:43:57.283" v="8532"/>
          <ac:spMkLst>
            <pc:docMk/>
            <pc:sldMk cId="835068355" sldId="261"/>
            <ac:spMk id="18" creationId="{0E23D0C2-DB8F-42F5-9345-B6C4BA8A3E47}"/>
          </ac:spMkLst>
        </pc:spChg>
        <pc:spChg chg="add mod">
          <ac:chgData name="川下 晴久" userId="a9ceefe8e9b56a0c" providerId="LiveId" clId="{C61D48CB-1591-4D8B-B5D9-19B8C96F8369}" dt="2021-05-09T08:43:57.283" v="8532"/>
          <ac:spMkLst>
            <pc:docMk/>
            <pc:sldMk cId="835068355" sldId="261"/>
            <ac:spMk id="21" creationId="{19C8C6FA-8050-4908-8BA1-9A36ADA1DA29}"/>
          </ac:spMkLst>
        </pc:spChg>
        <pc:spChg chg="mod">
          <ac:chgData name="川下 晴久" userId="a9ceefe8e9b56a0c" providerId="LiveId" clId="{C61D48CB-1591-4D8B-B5D9-19B8C96F8369}" dt="2021-05-09T00:48:30.962" v="5814"/>
          <ac:spMkLst>
            <pc:docMk/>
            <pc:sldMk cId="835068355" sldId="261"/>
            <ac:spMk id="23" creationId="{B6788FB3-BD4A-40CD-9F3B-A725F3EB759E}"/>
          </ac:spMkLst>
        </pc:spChg>
        <pc:spChg chg="mod">
          <ac:chgData name="川下 晴久" userId="a9ceefe8e9b56a0c" providerId="LiveId" clId="{C61D48CB-1591-4D8B-B5D9-19B8C96F8369}" dt="2021-05-09T00:48:30.962" v="5814"/>
          <ac:spMkLst>
            <pc:docMk/>
            <pc:sldMk cId="835068355" sldId="261"/>
            <ac:spMk id="24" creationId="{391E8CA3-0977-4715-A6F3-CAD99D5343F1}"/>
          </ac:spMkLst>
        </pc:spChg>
        <pc:spChg chg="mod">
          <ac:chgData name="川下 晴久" userId="a9ceefe8e9b56a0c" providerId="LiveId" clId="{C61D48CB-1591-4D8B-B5D9-19B8C96F8369}" dt="2021-05-09T00:48:30.962" v="5814"/>
          <ac:spMkLst>
            <pc:docMk/>
            <pc:sldMk cId="835068355" sldId="261"/>
            <ac:spMk id="25" creationId="{F243CE54-E315-4D5B-8277-54555FC390E9}"/>
          </ac:spMkLst>
        </pc:spChg>
        <pc:spChg chg="mod">
          <ac:chgData name="川下 晴久" userId="a9ceefe8e9b56a0c" providerId="LiveId" clId="{C61D48CB-1591-4D8B-B5D9-19B8C96F8369}" dt="2021-05-09T00:48:30.962" v="5814"/>
          <ac:spMkLst>
            <pc:docMk/>
            <pc:sldMk cId="835068355" sldId="261"/>
            <ac:spMk id="26" creationId="{3DEEA2F8-22CB-4152-A3D4-F621B2A21743}"/>
          </ac:spMkLst>
        </pc:spChg>
        <pc:spChg chg="mod">
          <ac:chgData name="川下 晴久" userId="a9ceefe8e9b56a0c" providerId="LiveId" clId="{C61D48CB-1591-4D8B-B5D9-19B8C96F8369}" dt="2021-05-09T00:48:30.962" v="5814"/>
          <ac:spMkLst>
            <pc:docMk/>
            <pc:sldMk cId="835068355" sldId="261"/>
            <ac:spMk id="27" creationId="{B8238C74-EF9C-4F93-A56C-E88BB40A5075}"/>
          </ac:spMkLst>
        </pc:spChg>
        <pc:spChg chg="mod">
          <ac:chgData name="川下 晴久" userId="a9ceefe8e9b56a0c" providerId="LiveId" clId="{C61D48CB-1591-4D8B-B5D9-19B8C96F8369}" dt="2021-05-09T00:51:31.851" v="5818" actId="6549"/>
          <ac:spMkLst>
            <pc:docMk/>
            <pc:sldMk cId="835068355" sldId="261"/>
            <ac:spMk id="28" creationId="{796F950E-4B34-4741-A3D2-F88CC2A35435}"/>
          </ac:spMkLst>
        </pc:spChg>
        <pc:spChg chg="mod">
          <ac:chgData name="川下 晴久" userId="a9ceefe8e9b56a0c" providerId="LiveId" clId="{C61D48CB-1591-4D8B-B5D9-19B8C96F8369}" dt="2021-05-09T00:48:30.962" v="5814"/>
          <ac:spMkLst>
            <pc:docMk/>
            <pc:sldMk cId="835068355" sldId="261"/>
            <ac:spMk id="29" creationId="{FD1E4B67-2EEA-4631-B0A3-79F9F0B9C857}"/>
          </ac:spMkLst>
        </pc:spChg>
        <pc:spChg chg="mod">
          <ac:chgData name="川下 晴久" userId="a9ceefe8e9b56a0c" providerId="LiveId" clId="{C61D48CB-1591-4D8B-B5D9-19B8C96F8369}" dt="2021-05-09T00:48:30.962" v="5814"/>
          <ac:spMkLst>
            <pc:docMk/>
            <pc:sldMk cId="835068355" sldId="261"/>
            <ac:spMk id="30" creationId="{A41C5360-6FF3-4DCF-BFE6-AB1420F30AA5}"/>
          </ac:spMkLst>
        </pc:spChg>
        <pc:spChg chg="mod">
          <ac:chgData name="川下 晴久" userId="a9ceefe8e9b56a0c" providerId="LiveId" clId="{C61D48CB-1591-4D8B-B5D9-19B8C96F8369}" dt="2021-05-09T00:48:30.962" v="5814"/>
          <ac:spMkLst>
            <pc:docMk/>
            <pc:sldMk cId="835068355" sldId="261"/>
            <ac:spMk id="31" creationId="{4545B262-9FD7-4588-8D34-FB10B3FCBED7}"/>
          </ac:spMkLst>
        </pc:spChg>
        <pc:spChg chg="mod">
          <ac:chgData name="川下 晴久" userId="a9ceefe8e9b56a0c" providerId="LiveId" clId="{C61D48CB-1591-4D8B-B5D9-19B8C96F8369}" dt="2021-05-09T08:43:57.283" v="8532"/>
          <ac:spMkLst>
            <pc:docMk/>
            <pc:sldMk cId="835068355" sldId="261"/>
            <ac:spMk id="35" creationId="{E0698890-02BD-43E9-A03F-3E9F98919036}"/>
          </ac:spMkLst>
        </pc:spChg>
        <pc:spChg chg="mod">
          <ac:chgData name="川下 晴久" userId="a9ceefe8e9b56a0c" providerId="LiveId" clId="{C61D48CB-1591-4D8B-B5D9-19B8C96F8369}" dt="2021-05-09T08:43:57.283" v="8532"/>
          <ac:spMkLst>
            <pc:docMk/>
            <pc:sldMk cId="835068355" sldId="261"/>
            <ac:spMk id="36" creationId="{85B45F3D-2E08-4E4A-9171-64FAF2F14B00}"/>
          </ac:spMkLst>
        </pc:spChg>
        <pc:spChg chg="mod">
          <ac:chgData name="川下 晴久" userId="a9ceefe8e9b56a0c" providerId="LiveId" clId="{C61D48CB-1591-4D8B-B5D9-19B8C96F8369}" dt="2021-05-09T08:43:57.283" v="8532"/>
          <ac:spMkLst>
            <pc:docMk/>
            <pc:sldMk cId="835068355" sldId="261"/>
            <ac:spMk id="37" creationId="{F885629B-00BF-4AD4-A9D7-AAB50E3233A9}"/>
          </ac:spMkLst>
        </pc:spChg>
        <pc:spChg chg="mod">
          <ac:chgData name="川下 晴久" userId="a9ceefe8e9b56a0c" providerId="LiveId" clId="{C61D48CB-1591-4D8B-B5D9-19B8C96F8369}" dt="2021-05-09T08:43:57.283" v="8532"/>
          <ac:spMkLst>
            <pc:docMk/>
            <pc:sldMk cId="835068355" sldId="261"/>
            <ac:spMk id="38" creationId="{5166C23D-8A35-4B17-991D-69599AD7E29C}"/>
          </ac:spMkLst>
        </pc:spChg>
        <pc:spChg chg="mod">
          <ac:chgData name="川下 晴久" userId="a9ceefe8e9b56a0c" providerId="LiveId" clId="{C61D48CB-1591-4D8B-B5D9-19B8C96F8369}" dt="2021-05-09T08:43:57.283" v="8532"/>
          <ac:spMkLst>
            <pc:docMk/>
            <pc:sldMk cId="835068355" sldId="261"/>
            <ac:spMk id="39" creationId="{0B5386F3-5479-4047-8069-3EBE3364E683}"/>
          </ac:spMkLst>
        </pc:spChg>
        <pc:spChg chg="mod">
          <ac:chgData name="川下 晴久" userId="a9ceefe8e9b56a0c" providerId="LiveId" clId="{C61D48CB-1591-4D8B-B5D9-19B8C96F8369}" dt="2021-05-09T08:43:57.283" v="8532"/>
          <ac:spMkLst>
            <pc:docMk/>
            <pc:sldMk cId="835068355" sldId="261"/>
            <ac:spMk id="40" creationId="{80D326CF-D294-4D68-B46A-D040463C07CF}"/>
          </ac:spMkLst>
        </pc:spChg>
        <pc:spChg chg="mod">
          <ac:chgData name="川下 晴久" userId="a9ceefe8e9b56a0c" providerId="LiveId" clId="{C61D48CB-1591-4D8B-B5D9-19B8C96F8369}" dt="2021-05-09T08:43:57.283" v="8532"/>
          <ac:spMkLst>
            <pc:docMk/>
            <pc:sldMk cId="835068355" sldId="261"/>
            <ac:spMk id="41" creationId="{2F3B5693-4092-475A-825A-3191FCF03BCF}"/>
          </ac:spMkLst>
        </pc:spChg>
        <pc:spChg chg="mod">
          <ac:chgData name="川下 晴久" userId="a9ceefe8e9b56a0c" providerId="LiveId" clId="{C61D48CB-1591-4D8B-B5D9-19B8C96F8369}" dt="2021-05-09T08:43:57.283" v="8532"/>
          <ac:spMkLst>
            <pc:docMk/>
            <pc:sldMk cId="835068355" sldId="261"/>
            <ac:spMk id="42" creationId="{BFCB160B-7266-43E9-BE7E-8EE31FDAF858}"/>
          </ac:spMkLst>
        </pc:spChg>
        <pc:spChg chg="mod">
          <ac:chgData name="川下 晴久" userId="a9ceefe8e9b56a0c" providerId="LiveId" clId="{C61D48CB-1591-4D8B-B5D9-19B8C96F8369}" dt="2021-05-09T08:43:57.283" v="8532"/>
          <ac:spMkLst>
            <pc:docMk/>
            <pc:sldMk cId="835068355" sldId="261"/>
            <ac:spMk id="43" creationId="{1BAA5199-252B-457A-9ED4-63917DE341ED}"/>
          </ac:spMkLst>
        </pc:spChg>
        <pc:spChg chg="mod">
          <ac:chgData name="川下 晴久" userId="a9ceefe8e9b56a0c" providerId="LiveId" clId="{C61D48CB-1591-4D8B-B5D9-19B8C96F8369}" dt="2021-05-09T08:43:57.283" v="8532"/>
          <ac:spMkLst>
            <pc:docMk/>
            <pc:sldMk cId="835068355" sldId="261"/>
            <ac:spMk id="44" creationId="{64ED1DD4-B6DC-49CA-B90A-F9B83D45E969}"/>
          </ac:spMkLst>
        </pc:spChg>
        <pc:spChg chg="mod">
          <ac:chgData name="川下 晴久" userId="a9ceefe8e9b56a0c" providerId="LiveId" clId="{C61D48CB-1591-4D8B-B5D9-19B8C96F8369}" dt="2021-05-09T08:43:57.283" v="8532"/>
          <ac:spMkLst>
            <pc:docMk/>
            <pc:sldMk cId="835068355" sldId="261"/>
            <ac:spMk id="45" creationId="{D239D6F8-8F03-4A88-B922-D81EE4A73130}"/>
          </ac:spMkLst>
        </pc:spChg>
        <pc:spChg chg="mod">
          <ac:chgData name="川下 晴久" userId="a9ceefe8e9b56a0c" providerId="LiveId" clId="{C61D48CB-1591-4D8B-B5D9-19B8C96F8369}" dt="2021-05-09T08:43:57.283" v="8532"/>
          <ac:spMkLst>
            <pc:docMk/>
            <pc:sldMk cId="835068355" sldId="261"/>
            <ac:spMk id="46" creationId="{E1DBEC11-CA32-4148-B805-BFA061BC3C12}"/>
          </ac:spMkLst>
        </pc:spChg>
        <pc:spChg chg="add mod">
          <ac:chgData name="川下 晴久" userId="a9ceefe8e9b56a0c" providerId="LiveId" clId="{C61D48CB-1591-4D8B-B5D9-19B8C96F8369}" dt="2021-05-09T08:43:57.283" v="8532"/>
          <ac:spMkLst>
            <pc:docMk/>
            <pc:sldMk cId="835068355" sldId="261"/>
            <ac:spMk id="47" creationId="{E5AE1380-2498-4E1A-AAF6-D07B71E96FBA}"/>
          </ac:spMkLst>
        </pc:spChg>
        <pc:spChg chg="add mod">
          <ac:chgData name="川下 晴久" userId="a9ceefe8e9b56a0c" providerId="LiveId" clId="{C61D48CB-1591-4D8B-B5D9-19B8C96F8369}" dt="2021-05-09T08:43:57.283" v="8532"/>
          <ac:spMkLst>
            <pc:docMk/>
            <pc:sldMk cId="835068355" sldId="261"/>
            <ac:spMk id="48" creationId="{5E064721-8AFD-4CCF-A886-827B250E617F}"/>
          </ac:spMkLst>
        </pc:spChg>
        <pc:spChg chg="add del mod">
          <ac:chgData name="川下 晴久" userId="a9ceefe8e9b56a0c" providerId="LiveId" clId="{C61D48CB-1591-4D8B-B5D9-19B8C96F8369}" dt="2021-05-09T00:54:15.066" v="5845" actId="478"/>
          <ac:spMkLst>
            <pc:docMk/>
            <pc:sldMk cId="835068355" sldId="261"/>
            <ac:spMk id="49" creationId="{F1708BBC-17B2-40AB-882B-3A9F6681DDD0}"/>
          </ac:spMkLst>
        </pc:spChg>
        <pc:spChg chg="mod">
          <ac:chgData name="川下 晴久" userId="a9ceefe8e9b56a0c" providerId="LiveId" clId="{C61D48CB-1591-4D8B-B5D9-19B8C96F8369}" dt="2021-05-09T08:43:57.283" v="8532"/>
          <ac:spMkLst>
            <pc:docMk/>
            <pc:sldMk cId="835068355" sldId="261"/>
            <ac:spMk id="51" creationId="{B329DABE-497D-424E-B030-64FC942C29E6}"/>
          </ac:spMkLst>
        </pc:spChg>
        <pc:spChg chg="mod">
          <ac:chgData name="川下 晴久" userId="a9ceefe8e9b56a0c" providerId="LiveId" clId="{C61D48CB-1591-4D8B-B5D9-19B8C96F8369}" dt="2021-05-09T08:43:57.283" v="8532"/>
          <ac:spMkLst>
            <pc:docMk/>
            <pc:sldMk cId="835068355" sldId="261"/>
            <ac:spMk id="52" creationId="{338B5C5C-FA45-4355-A068-D80DFE44CCEB}"/>
          </ac:spMkLst>
        </pc:spChg>
        <pc:spChg chg="mod">
          <ac:chgData name="川下 晴久" userId="a9ceefe8e9b56a0c" providerId="LiveId" clId="{C61D48CB-1591-4D8B-B5D9-19B8C96F8369}" dt="2021-05-09T08:43:57.283" v="8532"/>
          <ac:spMkLst>
            <pc:docMk/>
            <pc:sldMk cId="835068355" sldId="261"/>
            <ac:spMk id="53" creationId="{991CD3EB-51A9-4EFD-8518-0D5294B8D06C}"/>
          </ac:spMkLst>
        </pc:spChg>
        <pc:spChg chg="mod">
          <ac:chgData name="川下 晴久" userId="a9ceefe8e9b56a0c" providerId="LiveId" clId="{C61D48CB-1591-4D8B-B5D9-19B8C96F8369}" dt="2021-05-09T08:43:57.283" v="8532"/>
          <ac:spMkLst>
            <pc:docMk/>
            <pc:sldMk cId="835068355" sldId="261"/>
            <ac:spMk id="54" creationId="{13F2B6D5-CDB6-4A1E-8192-6A7D86CD85E4}"/>
          </ac:spMkLst>
        </pc:spChg>
        <pc:spChg chg="mod">
          <ac:chgData name="川下 晴久" userId="a9ceefe8e9b56a0c" providerId="LiveId" clId="{C61D48CB-1591-4D8B-B5D9-19B8C96F8369}" dt="2021-05-09T08:43:57.283" v="8532"/>
          <ac:spMkLst>
            <pc:docMk/>
            <pc:sldMk cId="835068355" sldId="261"/>
            <ac:spMk id="55" creationId="{AEDD7DC0-7DDB-4B28-BE68-5FEEAC06F6D2}"/>
          </ac:spMkLst>
        </pc:spChg>
        <pc:spChg chg="mod">
          <ac:chgData name="川下 晴久" userId="a9ceefe8e9b56a0c" providerId="LiveId" clId="{C61D48CB-1591-4D8B-B5D9-19B8C96F8369}" dt="2021-05-09T08:43:57.283" v="8532"/>
          <ac:spMkLst>
            <pc:docMk/>
            <pc:sldMk cId="835068355" sldId="261"/>
            <ac:spMk id="56" creationId="{A9D94ED6-7029-4E32-A725-2D4D3216A507}"/>
          </ac:spMkLst>
        </pc:spChg>
        <pc:spChg chg="mod">
          <ac:chgData name="川下 晴久" userId="a9ceefe8e9b56a0c" providerId="LiveId" clId="{C61D48CB-1591-4D8B-B5D9-19B8C96F8369}" dt="2021-05-09T08:43:57.283" v="8532"/>
          <ac:spMkLst>
            <pc:docMk/>
            <pc:sldMk cId="835068355" sldId="261"/>
            <ac:spMk id="57" creationId="{AF9EDCAA-B8FA-4272-A26E-FAB5E21620D3}"/>
          </ac:spMkLst>
        </pc:spChg>
        <pc:spChg chg="add mod">
          <ac:chgData name="川下 晴久" userId="a9ceefe8e9b56a0c" providerId="LiveId" clId="{C61D48CB-1591-4D8B-B5D9-19B8C96F8369}" dt="2021-05-09T08:43:57.283" v="8532"/>
          <ac:spMkLst>
            <pc:docMk/>
            <pc:sldMk cId="835068355" sldId="261"/>
            <ac:spMk id="58" creationId="{D733FCF0-EB42-41A6-AC33-ED46BC3B3309}"/>
          </ac:spMkLst>
        </pc:spChg>
        <pc:spChg chg="add mod">
          <ac:chgData name="川下 晴久" userId="a9ceefe8e9b56a0c" providerId="LiveId" clId="{C61D48CB-1591-4D8B-B5D9-19B8C96F8369}" dt="2021-05-09T08:43:57.283" v="8532"/>
          <ac:spMkLst>
            <pc:docMk/>
            <pc:sldMk cId="835068355" sldId="261"/>
            <ac:spMk id="59" creationId="{B88FD993-FF66-4BDA-B00C-8EF593AE2E77}"/>
          </ac:spMkLst>
        </pc:spChg>
        <pc:spChg chg="add mod">
          <ac:chgData name="川下 晴久" userId="a9ceefe8e9b56a0c" providerId="LiveId" clId="{C61D48CB-1591-4D8B-B5D9-19B8C96F8369}" dt="2021-05-09T08:43:57.283" v="8532"/>
          <ac:spMkLst>
            <pc:docMk/>
            <pc:sldMk cId="835068355" sldId="261"/>
            <ac:spMk id="60" creationId="{8F6C982A-E281-4E52-8969-06AF757AA968}"/>
          </ac:spMkLst>
        </pc:spChg>
        <pc:spChg chg="add del mod">
          <ac:chgData name="川下 晴久" userId="a9ceefe8e9b56a0c" providerId="LiveId" clId="{C61D48CB-1591-4D8B-B5D9-19B8C96F8369}" dt="2021-05-09T01:00:26.792" v="5983"/>
          <ac:spMkLst>
            <pc:docMk/>
            <pc:sldMk cId="835068355" sldId="261"/>
            <ac:spMk id="61" creationId="{570EF401-D268-437D-A59C-A94615A42764}"/>
          </ac:spMkLst>
        </pc:spChg>
        <pc:spChg chg="mod">
          <ac:chgData name="川下 晴久" userId="a9ceefe8e9b56a0c" providerId="LiveId" clId="{C61D48CB-1591-4D8B-B5D9-19B8C96F8369}" dt="2021-05-09T08:43:57.283" v="8532"/>
          <ac:spMkLst>
            <pc:docMk/>
            <pc:sldMk cId="835068355" sldId="261"/>
            <ac:spMk id="64" creationId="{C09BF454-079D-44E3-9771-FF0FD9E15987}"/>
          </ac:spMkLst>
        </pc:spChg>
        <pc:spChg chg="mod">
          <ac:chgData name="川下 晴久" userId="a9ceefe8e9b56a0c" providerId="LiveId" clId="{C61D48CB-1591-4D8B-B5D9-19B8C96F8369}" dt="2021-05-09T08:43:57.283" v="8532"/>
          <ac:spMkLst>
            <pc:docMk/>
            <pc:sldMk cId="835068355" sldId="261"/>
            <ac:spMk id="65" creationId="{5E8886F1-ED32-4515-BE44-F600C9DB851E}"/>
          </ac:spMkLst>
        </pc:spChg>
        <pc:grpChg chg="add del mod">
          <ac:chgData name="川下 晴久" userId="a9ceefe8e9b56a0c" providerId="LiveId" clId="{C61D48CB-1591-4D8B-B5D9-19B8C96F8369}" dt="2021-05-09T00:51:37.539" v="5819" actId="478"/>
          <ac:grpSpMkLst>
            <pc:docMk/>
            <pc:sldMk cId="835068355" sldId="261"/>
            <ac:grpSpMk id="22" creationId="{BB0A8132-68DD-4511-9EA6-99D43F138CD9}"/>
          </ac:grpSpMkLst>
        </pc:grpChg>
        <pc:grpChg chg="add mod">
          <ac:chgData name="川下 晴久" userId="a9ceefe8e9b56a0c" providerId="LiveId" clId="{C61D48CB-1591-4D8B-B5D9-19B8C96F8369}" dt="2021-05-09T08:43:57.283" v="8532"/>
          <ac:grpSpMkLst>
            <pc:docMk/>
            <pc:sldMk cId="835068355" sldId="261"/>
            <ac:grpSpMk id="32" creationId="{14058D86-7B66-4472-9673-CD3ABFB547E3}"/>
          </ac:grpSpMkLst>
        </pc:grpChg>
        <pc:grpChg chg="mod">
          <ac:chgData name="川下 晴久" userId="a9ceefe8e9b56a0c" providerId="LiveId" clId="{C61D48CB-1591-4D8B-B5D9-19B8C96F8369}" dt="2021-05-09T08:43:57.283" v="8532"/>
          <ac:grpSpMkLst>
            <pc:docMk/>
            <pc:sldMk cId="835068355" sldId="261"/>
            <ac:grpSpMk id="33" creationId="{B9D1CF7D-DF45-48A1-BA0B-E1BE2CF9EA63}"/>
          </ac:grpSpMkLst>
        </pc:grpChg>
        <pc:grpChg chg="mod">
          <ac:chgData name="川下 晴久" userId="a9ceefe8e9b56a0c" providerId="LiveId" clId="{C61D48CB-1591-4D8B-B5D9-19B8C96F8369}" dt="2021-05-09T08:43:57.283" v="8532"/>
          <ac:grpSpMkLst>
            <pc:docMk/>
            <pc:sldMk cId="835068355" sldId="261"/>
            <ac:grpSpMk id="34" creationId="{110D02E0-A1A9-4AC3-8C0A-2526807F65E7}"/>
          </ac:grpSpMkLst>
        </pc:grpChg>
        <pc:grpChg chg="add mod">
          <ac:chgData name="川下 晴久" userId="a9ceefe8e9b56a0c" providerId="LiveId" clId="{C61D48CB-1591-4D8B-B5D9-19B8C96F8369}" dt="2021-05-09T08:43:57.283" v="8532"/>
          <ac:grpSpMkLst>
            <pc:docMk/>
            <pc:sldMk cId="835068355" sldId="261"/>
            <ac:grpSpMk id="50" creationId="{044BB186-700E-4EEA-A0F3-473CFC1F0C49}"/>
          </ac:grpSpMkLst>
        </pc:grpChg>
        <pc:grpChg chg="add del mod">
          <ac:chgData name="川下 晴久" userId="a9ceefe8e9b56a0c" providerId="LiveId" clId="{C61D48CB-1591-4D8B-B5D9-19B8C96F8369}" dt="2021-05-09T01:09:59.468" v="6122" actId="478"/>
          <ac:grpSpMkLst>
            <pc:docMk/>
            <pc:sldMk cId="835068355" sldId="261"/>
            <ac:grpSpMk id="62" creationId="{5647CB48-449B-403E-9A5C-76945441F35A}"/>
          </ac:grpSpMkLst>
        </pc:grpChg>
        <pc:grpChg chg="add mod">
          <ac:chgData name="川下 晴久" userId="a9ceefe8e9b56a0c" providerId="LiveId" clId="{C61D48CB-1591-4D8B-B5D9-19B8C96F8369}" dt="2021-05-09T08:43:57.283" v="8532"/>
          <ac:grpSpMkLst>
            <pc:docMk/>
            <pc:sldMk cId="835068355" sldId="261"/>
            <ac:grpSpMk id="63" creationId="{2D0307F8-91E5-400F-916C-09D0954735BF}"/>
          </ac:grpSpMkLst>
        </pc:grpChg>
        <pc:cxnChg chg="add mod">
          <ac:chgData name="川下 晴久" userId="a9ceefe8e9b56a0c" providerId="LiveId" clId="{C61D48CB-1591-4D8B-B5D9-19B8C96F8369}" dt="2021-05-09T08:43:57.283" v="8532"/>
          <ac:cxnSpMkLst>
            <pc:docMk/>
            <pc:sldMk cId="835068355" sldId="261"/>
            <ac:cxnSpMk id="20" creationId="{CB7D72A3-CDA8-41BE-A9F0-C4809113D3EA}"/>
          </ac:cxnSpMkLst>
        </pc:cxnChg>
      </pc:sldChg>
      <pc:sldChg chg="addSp delSp modSp new mod">
        <pc:chgData name="川下 晴久" userId="a9ceefe8e9b56a0c" providerId="LiveId" clId="{C61D48CB-1591-4D8B-B5D9-19B8C96F8369}" dt="2021-05-09T08:43:57.283" v="8532"/>
        <pc:sldMkLst>
          <pc:docMk/>
          <pc:sldMk cId="2696686232" sldId="262"/>
        </pc:sldMkLst>
        <pc:spChg chg="add mod">
          <ac:chgData name="川下 晴久" userId="a9ceefe8e9b56a0c" providerId="LiveId" clId="{C61D48CB-1591-4D8B-B5D9-19B8C96F8369}" dt="2021-05-09T08:43:57.283" v="8532"/>
          <ac:spMkLst>
            <pc:docMk/>
            <pc:sldMk cId="2696686232" sldId="262"/>
            <ac:spMk id="2" creationId="{27266219-CE77-43CA-AD51-C1AE9459E210}"/>
          </ac:spMkLst>
        </pc:spChg>
        <pc:spChg chg="add mod">
          <ac:chgData name="川下 晴久" userId="a9ceefe8e9b56a0c" providerId="LiveId" clId="{C61D48CB-1591-4D8B-B5D9-19B8C96F8369}" dt="2021-05-09T08:43:57.283" v="8532"/>
          <ac:spMkLst>
            <pc:docMk/>
            <pc:sldMk cId="2696686232" sldId="262"/>
            <ac:spMk id="3" creationId="{E107B3F8-367B-455B-B433-78976D9E0D5E}"/>
          </ac:spMkLst>
        </pc:spChg>
        <pc:spChg chg="add mod">
          <ac:chgData name="川下 晴久" userId="a9ceefe8e9b56a0c" providerId="LiveId" clId="{C61D48CB-1591-4D8B-B5D9-19B8C96F8369}" dt="2021-05-09T08:43:57.283" v="8532"/>
          <ac:spMkLst>
            <pc:docMk/>
            <pc:sldMk cId="2696686232" sldId="262"/>
            <ac:spMk id="5" creationId="{F0C1349F-8CEB-4EBC-B13F-749BC627967F}"/>
          </ac:spMkLst>
        </pc:spChg>
        <pc:spChg chg="add mod">
          <ac:chgData name="川下 晴久" userId="a9ceefe8e9b56a0c" providerId="LiveId" clId="{C61D48CB-1591-4D8B-B5D9-19B8C96F8369}" dt="2021-05-09T08:43:57.283" v="8532"/>
          <ac:spMkLst>
            <pc:docMk/>
            <pc:sldMk cId="2696686232" sldId="262"/>
            <ac:spMk id="6" creationId="{7FDED9EF-68BE-457C-B1C6-719087A8F70B}"/>
          </ac:spMkLst>
        </pc:spChg>
        <pc:spChg chg="add mod">
          <ac:chgData name="川下 晴久" userId="a9ceefe8e9b56a0c" providerId="LiveId" clId="{C61D48CB-1591-4D8B-B5D9-19B8C96F8369}" dt="2021-05-09T08:43:57.283" v="8532"/>
          <ac:spMkLst>
            <pc:docMk/>
            <pc:sldMk cId="2696686232" sldId="262"/>
            <ac:spMk id="7" creationId="{E485A13C-E5C1-404D-8DE1-B7487201E156}"/>
          </ac:spMkLst>
        </pc:spChg>
        <pc:spChg chg="add mod">
          <ac:chgData name="川下 晴久" userId="a9ceefe8e9b56a0c" providerId="LiveId" clId="{C61D48CB-1591-4D8B-B5D9-19B8C96F8369}" dt="2021-05-09T08:43:57.283" v="8532"/>
          <ac:spMkLst>
            <pc:docMk/>
            <pc:sldMk cId="2696686232" sldId="262"/>
            <ac:spMk id="8" creationId="{2AC8C2B4-9F13-4110-890F-2E691AB02EB7}"/>
          </ac:spMkLst>
        </pc:spChg>
        <pc:spChg chg="add mod">
          <ac:chgData name="川下 晴久" userId="a9ceefe8e9b56a0c" providerId="LiveId" clId="{C61D48CB-1591-4D8B-B5D9-19B8C96F8369}" dt="2021-05-09T08:43:57.283" v="8532"/>
          <ac:spMkLst>
            <pc:docMk/>
            <pc:sldMk cId="2696686232" sldId="262"/>
            <ac:spMk id="9" creationId="{77BFDE4B-2267-4F42-BA5F-7F6CF8BC7FDF}"/>
          </ac:spMkLst>
        </pc:spChg>
        <pc:spChg chg="add mod">
          <ac:chgData name="川下 晴久" userId="a9ceefe8e9b56a0c" providerId="LiveId" clId="{C61D48CB-1591-4D8B-B5D9-19B8C96F8369}" dt="2021-05-09T08:43:57.283" v="8532"/>
          <ac:spMkLst>
            <pc:docMk/>
            <pc:sldMk cId="2696686232" sldId="262"/>
            <ac:spMk id="10" creationId="{DB26B8DF-205B-4AFF-B781-B362F29E612F}"/>
          </ac:spMkLst>
        </pc:spChg>
        <pc:spChg chg="add del mod">
          <ac:chgData name="川下 晴久" userId="a9ceefe8e9b56a0c" providerId="LiveId" clId="{C61D48CB-1591-4D8B-B5D9-19B8C96F8369}" dt="2021-05-09T01:40:34.414" v="6416" actId="478"/>
          <ac:spMkLst>
            <pc:docMk/>
            <pc:sldMk cId="2696686232" sldId="262"/>
            <ac:spMk id="13" creationId="{EC12AC76-E508-48D9-98D5-5BF0E6F32640}"/>
          </ac:spMkLst>
        </pc:spChg>
        <pc:spChg chg="add mod">
          <ac:chgData name="川下 晴久" userId="a9ceefe8e9b56a0c" providerId="LiveId" clId="{C61D48CB-1591-4D8B-B5D9-19B8C96F8369}" dt="2021-05-09T08:43:57.283" v="8532"/>
          <ac:spMkLst>
            <pc:docMk/>
            <pc:sldMk cId="2696686232" sldId="262"/>
            <ac:spMk id="14" creationId="{EF1A623E-80A3-4F60-B232-E7EF06C03FB0}"/>
          </ac:spMkLst>
        </pc:spChg>
        <pc:spChg chg="add mod">
          <ac:chgData name="川下 晴久" userId="a9ceefe8e9b56a0c" providerId="LiveId" clId="{C61D48CB-1591-4D8B-B5D9-19B8C96F8369}" dt="2021-05-09T08:43:57.283" v="8532"/>
          <ac:spMkLst>
            <pc:docMk/>
            <pc:sldMk cId="2696686232" sldId="262"/>
            <ac:spMk id="17" creationId="{028F6986-D038-4294-B802-9259985CAAD8}"/>
          </ac:spMkLst>
        </pc:spChg>
        <pc:spChg chg="add mod">
          <ac:chgData name="川下 晴久" userId="a9ceefe8e9b56a0c" providerId="LiveId" clId="{C61D48CB-1591-4D8B-B5D9-19B8C96F8369}" dt="2021-05-09T08:43:57.283" v="8532"/>
          <ac:spMkLst>
            <pc:docMk/>
            <pc:sldMk cId="2696686232" sldId="262"/>
            <ac:spMk id="18" creationId="{AC5EDC86-49C9-42E7-B423-876658AB5B73}"/>
          </ac:spMkLst>
        </pc:spChg>
        <pc:cxnChg chg="add mod">
          <ac:chgData name="川下 晴久" userId="a9ceefe8e9b56a0c" providerId="LiveId" clId="{C61D48CB-1591-4D8B-B5D9-19B8C96F8369}" dt="2021-05-09T08:43:57.283" v="8532"/>
          <ac:cxnSpMkLst>
            <pc:docMk/>
            <pc:sldMk cId="2696686232" sldId="262"/>
            <ac:cxnSpMk id="12" creationId="{8B988FCA-91FC-4861-A59E-A4FC741DEBAE}"/>
          </ac:cxnSpMkLst>
        </pc:cxnChg>
        <pc:cxnChg chg="add mod">
          <ac:chgData name="川下 晴久" userId="a9ceefe8e9b56a0c" providerId="LiveId" clId="{C61D48CB-1591-4D8B-B5D9-19B8C96F8369}" dt="2021-05-09T08:43:57.283" v="8532"/>
          <ac:cxnSpMkLst>
            <pc:docMk/>
            <pc:sldMk cId="2696686232" sldId="262"/>
            <ac:cxnSpMk id="16" creationId="{2B5A1821-8F32-402D-B8C5-9EAACAD211EA}"/>
          </ac:cxnSpMkLst>
        </pc:cxnChg>
      </pc:sldChg>
      <pc:sldChg chg="addSp delSp modSp new mod">
        <pc:chgData name="川下 晴久" userId="a9ceefe8e9b56a0c" providerId="LiveId" clId="{C61D48CB-1591-4D8B-B5D9-19B8C96F8369}" dt="2021-05-09T08:43:57.283" v="8532"/>
        <pc:sldMkLst>
          <pc:docMk/>
          <pc:sldMk cId="3962056496" sldId="263"/>
        </pc:sldMkLst>
        <pc:spChg chg="add mod">
          <ac:chgData name="川下 晴久" userId="a9ceefe8e9b56a0c" providerId="LiveId" clId="{C61D48CB-1591-4D8B-B5D9-19B8C96F8369}" dt="2021-05-09T08:43:57.283" v="8532"/>
          <ac:spMkLst>
            <pc:docMk/>
            <pc:sldMk cId="3962056496" sldId="263"/>
            <ac:spMk id="2" creationId="{F8C9ECA7-61D7-46F2-B880-D38ACBC2AC7E}"/>
          </ac:spMkLst>
        </pc:spChg>
        <pc:spChg chg="add del mod">
          <ac:chgData name="川下 晴久" userId="a9ceefe8e9b56a0c" providerId="LiveId" clId="{C61D48CB-1591-4D8B-B5D9-19B8C96F8369}" dt="2021-05-09T02:49:19.232" v="6562" actId="478"/>
          <ac:spMkLst>
            <pc:docMk/>
            <pc:sldMk cId="3962056496" sldId="263"/>
            <ac:spMk id="3" creationId="{6C5BE39E-9E27-41BB-9BE8-9051F3B0ACA6}"/>
          </ac:spMkLst>
        </pc:spChg>
        <pc:spChg chg="add mod">
          <ac:chgData name="川下 晴久" userId="a9ceefe8e9b56a0c" providerId="LiveId" clId="{C61D48CB-1591-4D8B-B5D9-19B8C96F8369}" dt="2021-05-09T08:43:57.283" v="8532"/>
          <ac:spMkLst>
            <pc:docMk/>
            <pc:sldMk cId="3962056496" sldId="263"/>
            <ac:spMk id="4" creationId="{2F51C9B7-2A33-4D67-A555-6F788BB255AA}"/>
          </ac:spMkLst>
        </pc:spChg>
        <pc:spChg chg="add mod">
          <ac:chgData name="川下 晴久" userId="a9ceefe8e9b56a0c" providerId="LiveId" clId="{C61D48CB-1591-4D8B-B5D9-19B8C96F8369}" dt="2021-05-09T08:43:57.283" v="8532"/>
          <ac:spMkLst>
            <pc:docMk/>
            <pc:sldMk cId="3962056496" sldId="263"/>
            <ac:spMk id="5" creationId="{D4EAC9A4-640E-4EE9-BC0A-CC2A332B3A51}"/>
          </ac:spMkLst>
        </pc:spChg>
        <pc:spChg chg="add del mod">
          <ac:chgData name="川下 晴久" userId="a9ceefe8e9b56a0c" providerId="LiveId" clId="{C61D48CB-1591-4D8B-B5D9-19B8C96F8369}" dt="2021-05-09T03:13:17.445" v="7169" actId="478"/>
          <ac:spMkLst>
            <pc:docMk/>
            <pc:sldMk cId="3962056496" sldId="263"/>
            <ac:spMk id="7" creationId="{65D0DC8A-8697-4860-970A-2A185B906D63}"/>
          </ac:spMkLst>
        </pc:spChg>
        <pc:spChg chg="add mod">
          <ac:chgData name="川下 晴久" userId="a9ceefe8e9b56a0c" providerId="LiveId" clId="{C61D48CB-1591-4D8B-B5D9-19B8C96F8369}" dt="2021-05-09T08:43:57.283" v="8532"/>
          <ac:spMkLst>
            <pc:docMk/>
            <pc:sldMk cId="3962056496" sldId="263"/>
            <ac:spMk id="9" creationId="{15DAF2B0-0710-410D-A001-510A4F3BEE6F}"/>
          </ac:spMkLst>
        </pc:spChg>
        <pc:spChg chg="add mod">
          <ac:chgData name="川下 晴久" userId="a9ceefe8e9b56a0c" providerId="LiveId" clId="{C61D48CB-1591-4D8B-B5D9-19B8C96F8369}" dt="2021-05-09T08:43:57.283" v="8532"/>
          <ac:spMkLst>
            <pc:docMk/>
            <pc:sldMk cId="3962056496" sldId="263"/>
            <ac:spMk id="10" creationId="{55C4CBD4-E76E-4DCE-80D3-E6247547F08C}"/>
          </ac:spMkLst>
        </pc:spChg>
        <pc:spChg chg="add mod">
          <ac:chgData name="川下 晴久" userId="a9ceefe8e9b56a0c" providerId="LiveId" clId="{C61D48CB-1591-4D8B-B5D9-19B8C96F8369}" dt="2021-05-09T08:43:57.283" v="8532"/>
          <ac:spMkLst>
            <pc:docMk/>
            <pc:sldMk cId="3962056496" sldId="263"/>
            <ac:spMk id="12" creationId="{1649FF85-037D-49FA-AFCC-6022EC99593F}"/>
          </ac:spMkLst>
        </pc:spChg>
        <pc:spChg chg="add mod">
          <ac:chgData name="川下 晴久" userId="a9ceefe8e9b56a0c" providerId="LiveId" clId="{C61D48CB-1591-4D8B-B5D9-19B8C96F8369}" dt="2021-05-09T08:43:57.283" v="8532"/>
          <ac:spMkLst>
            <pc:docMk/>
            <pc:sldMk cId="3962056496" sldId="263"/>
            <ac:spMk id="13" creationId="{7FBEC77C-500C-405C-9E57-EB6EFD815183}"/>
          </ac:spMkLst>
        </pc:spChg>
        <pc:spChg chg="add mod">
          <ac:chgData name="川下 晴久" userId="a9ceefe8e9b56a0c" providerId="LiveId" clId="{C61D48CB-1591-4D8B-B5D9-19B8C96F8369}" dt="2021-05-09T08:43:57.283" v="8532"/>
          <ac:spMkLst>
            <pc:docMk/>
            <pc:sldMk cId="3962056496" sldId="263"/>
            <ac:spMk id="14" creationId="{7E8BC0C5-1B0A-4B4C-A74C-447CB452F1CB}"/>
          </ac:spMkLst>
        </pc:spChg>
        <pc:spChg chg="add del mod">
          <ac:chgData name="川下 晴久" userId="a9ceefe8e9b56a0c" providerId="LiveId" clId="{C61D48CB-1591-4D8B-B5D9-19B8C96F8369}" dt="2021-05-09T08:35:35.737" v="8270"/>
          <ac:spMkLst>
            <pc:docMk/>
            <pc:sldMk cId="3962056496" sldId="263"/>
            <ac:spMk id="15" creationId="{27F65316-A543-4AA8-B5D5-D975B5CA32D2}"/>
          </ac:spMkLst>
        </pc:spChg>
      </pc:sldChg>
      <pc:sldChg chg="addSp delSp modSp new mod addCm delCm">
        <pc:chgData name="川下 晴久" userId="a9ceefe8e9b56a0c" providerId="LiveId" clId="{C61D48CB-1591-4D8B-B5D9-19B8C96F8369}" dt="2021-05-11T08:06:59.348" v="10688" actId="1592"/>
        <pc:sldMkLst>
          <pc:docMk/>
          <pc:sldMk cId="633248203" sldId="264"/>
        </pc:sldMkLst>
        <pc:spChg chg="add mod">
          <ac:chgData name="川下 晴久" userId="a9ceefe8e9b56a0c" providerId="LiveId" clId="{C61D48CB-1591-4D8B-B5D9-19B8C96F8369}" dt="2021-05-11T07:27:24.681" v="8790" actId="1076"/>
          <ac:spMkLst>
            <pc:docMk/>
            <pc:sldMk cId="633248203" sldId="264"/>
            <ac:spMk id="2" creationId="{1CDB58B7-2F25-40E0-A9BB-6E3423BD9E4B}"/>
          </ac:spMkLst>
        </pc:spChg>
        <pc:spChg chg="add del mod">
          <ac:chgData name="川下 晴久" userId="a9ceefe8e9b56a0c" providerId="LiveId" clId="{C61D48CB-1591-4D8B-B5D9-19B8C96F8369}" dt="2021-05-09T08:36:04.113" v="8272" actId="478"/>
          <ac:spMkLst>
            <pc:docMk/>
            <pc:sldMk cId="633248203" sldId="264"/>
            <ac:spMk id="2" creationId="{23B90B88-242D-4E44-9C29-AAAC50BCBD0F}"/>
          </ac:spMkLst>
        </pc:spChg>
        <pc:spChg chg="add del mod">
          <ac:chgData name="川下 晴久" userId="a9ceefe8e9b56a0c" providerId="LiveId" clId="{C61D48CB-1591-4D8B-B5D9-19B8C96F8369}" dt="2021-05-09T08:57:04.119" v="8621" actId="478"/>
          <ac:spMkLst>
            <pc:docMk/>
            <pc:sldMk cId="633248203" sldId="264"/>
            <ac:spMk id="2" creationId="{58E8113B-14D2-424D-991F-542A6F8087CB}"/>
          </ac:spMkLst>
        </pc:spChg>
        <pc:spChg chg="add del mod">
          <ac:chgData name="川下 晴久" userId="a9ceefe8e9b56a0c" providerId="LiveId" clId="{C61D48CB-1591-4D8B-B5D9-19B8C96F8369}" dt="2021-05-09T08:36:09.650" v="8275"/>
          <ac:spMkLst>
            <pc:docMk/>
            <pc:sldMk cId="633248203" sldId="264"/>
            <ac:spMk id="3" creationId="{947AF43A-0C05-49DE-AB46-3D6E557FC2D9}"/>
          </ac:spMkLst>
        </pc:spChg>
        <pc:spChg chg="add mod">
          <ac:chgData name="川下 晴久" userId="a9ceefe8e9b56a0c" providerId="LiveId" clId="{C61D48CB-1591-4D8B-B5D9-19B8C96F8369}" dt="2021-05-09T08:57:45.547" v="8676" actId="1076"/>
          <ac:spMkLst>
            <pc:docMk/>
            <pc:sldMk cId="633248203" sldId="264"/>
            <ac:spMk id="3" creationId="{B7CD74D7-9B38-456A-956C-13150A8F616C}"/>
          </ac:spMkLst>
        </pc:spChg>
        <pc:spChg chg="add mod">
          <ac:chgData name="川下 晴久" userId="a9ceefe8e9b56a0c" providerId="LiveId" clId="{C61D48CB-1591-4D8B-B5D9-19B8C96F8369}" dt="2021-05-09T09:00:54.109" v="8738" actId="1076"/>
          <ac:spMkLst>
            <pc:docMk/>
            <pc:sldMk cId="633248203" sldId="264"/>
            <ac:spMk id="4" creationId="{C08774FE-EFE1-472F-9019-F5931FDFB47E}"/>
          </ac:spMkLst>
        </pc:spChg>
        <pc:spChg chg="add mod">
          <ac:chgData name="川下 晴久" userId="a9ceefe8e9b56a0c" providerId="LiveId" clId="{C61D48CB-1591-4D8B-B5D9-19B8C96F8369}" dt="2021-05-11T08:06:36.294" v="10687" actId="20577"/>
          <ac:spMkLst>
            <pc:docMk/>
            <pc:sldMk cId="633248203" sldId="264"/>
            <ac:spMk id="5" creationId="{4ADBDFC4-099A-4535-AA0E-44D6496B8741}"/>
          </ac:spMkLst>
        </pc:spChg>
        <pc:spChg chg="add del mod">
          <ac:chgData name="川下 晴久" userId="a9ceefe8e9b56a0c" providerId="LiveId" clId="{C61D48CB-1591-4D8B-B5D9-19B8C96F8369}" dt="2021-05-09T08:36:22.795" v="8282" actId="478"/>
          <ac:spMkLst>
            <pc:docMk/>
            <pc:sldMk cId="633248203" sldId="264"/>
            <ac:spMk id="5" creationId="{F859C459-AF93-4C57-B2A0-3EE0AC8C53F1}"/>
          </ac:spMkLst>
        </pc:spChg>
        <pc:spChg chg="add mod">
          <ac:chgData name="川下 晴久" userId="a9ceefe8e9b56a0c" providerId="LiveId" clId="{C61D48CB-1591-4D8B-B5D9-19B8C96F8369}" dt="2021-05-09T08:43:57.283" v="8532"/>
          <ac:spMkLst>
            <pc:docMk/>
            <pc:sldMk cId="633248203" sldId="264"/>
            <ac:spMk id="6" creationId="{26CC753B-72AB-4788-B0D7-B970991119BD}"/>
          </ac:spMkLst>
        </pc:spChg>
        <pc:spChg chg="add mod">
          <ac:chgData name="川下 晴久" userId="a9ceefe8e9b56a0c" providerId="LiveId" clId="{C61D48CB-1591-4D8B-B5D9-19B8C96F8369}" dt="2021-05-09T08:50:35.709" v="8613" actId="1076"/>
          <ac:spMkLst>
            <pc:docMk/>
            <pc:sldMk cId="633248203" sldId="264"/>
            <ac:spMk id="7" creationId="{2C2792EB-BD79-4266-B76F-5538CBF58EA9}"/>
          </ac:spMkLst>
        </pc:spChg>
      </pc:sldChg>
      <pc:sldChg chg="addSp modSp new mod">
        <pc:chgData name="川下 晴久" userId="a9ceefe8e9b56a0c" providerId="LiveId" clId="{C61D48CB-1591-4D8B-B5D9-19B8C96F8369}" dt="2021-06-01T08:57:58.288" v="10789" actId="1076"/>
        <pc:sldMkLst>
          <pc:docMk/>
          <pc:sldMk cId="1089295302" sldId="265"/>
        </pc:sldMkLst>
        <pc:spChg chg="add mod">
          <ac:chgData name="川下 晴久" userId="a9ceefe8e9b56a0c" providerId="LiveId" clId="{C61D48CB-1591-4D8B-B5D9-19B8C96F8369}" dt="2021-06-01T08:57:58.288" v="10789" actId="1076"/>
          <ac:spMkLst>
            <pc:docMk/>
            <pc:sldMk cId="1089295302" sldId="265"/>
            <ac:spMk id="2" creationId="{532B86A7-6EE5-4689-BE00-3C064BDF4541}"/>
          </ac:spMkLst>
        </pc:spChg>
      </pc:sldChg>
      <pc:sldMasterChg chg="modSp modSldLayout">
        <pc:chgData name="川下 晴久" userId="a9ceefe8e9b56a0c" providerId="LiveId" clId="{C61D48CB-1591-4D8B-B5D9-19B8C96F8369}" dt="2021-05-09T08:43:57.283" v="8532"/>
        <pc:sldMasterMkLst>
          <pc:docMk/>
          <pc:sldMasterMk cId="1645800739" sldId="2147483660"/>
        </pc:sldMasterMkLst>
        <pc:spChg chg="mod">
          <ac:chgData name="川下 晴久" userId="a9ceefe8e9b56a0c" providerId="LiveId" clId="{C61D48CB-1591-4D8B-B5D9-19B8C96F8369}" dt="2021-05-09T08:43:57.283" v="8532"/>
          <ac:spMkLst>
            <pc:docMk/>
            <pc:sldMasterMk cId="1645800739" sldId="2147483660"/>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3"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4"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5"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6"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22"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23"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24"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25"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26"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27"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28" creationId="{00000000-0000-0000-0000-000000000000}"/>
          </ac:spMkLst>
        </pc:spChg>
        <pc:spChg chg="mod">
          <ac:chgData name="川下 晴久" userId="a9ceefe8e9b56a0c" providerId="LiveId" clId="{C61D48CB-1591-4D8B-B5D9-19B8C96F8369}" dt="2021-05-09T08:43:57.283" v="8532"/>
          <ac:spMkLst>
            <pc:docMk/>
            <pc:sldMasterMk cId="1645800739" sldId="2147483660"/>
            <ac:spMk id="29" creationId="{00000000-0000-0000-0000-000000000000}"/>
          </ac:spMkLst>
        </pc:spChg>
        <pc:grpChg chg="mod">
          <ac:chgData name="川下 晴久" userId="a9ceefe8e9b56a0c" providerId="LiveId" clId="{C61D48CB-1591-4D8B-B5D9-19B8C96F8369}" dt="2021-05-09T08:43:57.283" v="8532"/>
          <ac:grpSpMkLst>
            <pc:docMk/>
            <pc:sldMasterMk cId="1645800739" sldId="2147483660"/>
            <ac:grpSpMk id="7" creationId="{00000000-0000-0000-0000-000000000000}"/>
          </ac:grpSpMkLst>
        </pc:grpChg>
        <pc:cxnChg chg="mod">
          <ac:chgData name="川下 晴久" userId="a9ceefe8e9b56a0c" providerId="LiveId" clId="{C61D48CB-1591-4D8B-B5D9-19B8C96F8369}" dt="2021-05-09T08:43:57.283" v="8532"/>
          <ac:cxnSpMkLst>
            <pc:docMk/>
            <pc:sldMasterMk cId="1645800739" sldId="2147483660"/>
            <ac:cxnSpMk id="20" creationId="{00000000-0000-0000-0000-000000000000}"/>
          </ac:cxnSpMkLst>
        </pc:cxnChg>
        <pc:cxnChg chg="mod">
          <ac:chgData name="川下 晴久" userId="a9ceefe8e9b56a0c" providerId="LiveId" clId="{C61D48CB-1591-4D8B-B5D9-19B8C96F8369}" dt="2021-05-09T08:43:57.283" v="8532"/>
          <ac:cxnSpMkLst>
            <pc:docMk/>
            <pc:sldMasterMk cId="1645800739" sldId="2147483660"/>
            <ac:cxnSpMk id="21" creationId="{00000000-0000-0000-0000-000000000000}"/>
          </ac:cxnSpMkLst>
        </pc:cxnChg>
        <pc:sldLayoutChg chg="modSp">
          <pc:chgData name="川下 晴久" userId="a9ceefe8e9b56a0c" providerId="LiveId" clId="{C61D48CB-1591-4D8B-B5D9-19B8C96F8369}" dt="2021-05-09T08:43:57.283" v="8532"/>
          <pc:sldLayoutMkLst>
            <pc:docMk/>
            <pc:sldMasterMk cId="1645800739" sldId="2147483660"/>
            <pc:sldLayoutMk cId="82785636" sldId="2147483661"/>
          </pc:sldLayoutMkLst>
          <pc:spChg chg="mod">
            <ac:chgData name="川下 晴久" userId="a9ceefe8e9b56a0c" providerId="LiveId" clId="{C61D48CB-1591-4D8B-B5D9-19B8C96F8369}" dt="2021-05-09T08:43:57.283" v="8532"/>
            <ac:spMkLst>
              <pc:docMk/>
              <pc:sldMasterMk cId="1645800739" sldId="2147483660"/>
              <pc:sldLayoutMk cId="82785636" sldId="2147483661"/>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82785636" sldId="2147483661"/>
              <ac:spMk id="3"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82785636" sldId="2147483661"/>
              <ac:spMk id="19"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82785636" sldId="2147483661"/>
              <ac:spMk id="24"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82785636" sldId="2147483661"/>
              <ac:spMk id="26"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82785636" sldId="2147483661"/>
              <ac:spMk id="27"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82785636" sldId="2147483661"/>
              <ac:spMk id="28"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82785636" sldId="2147483661"/>
              <ac:spMk id="29"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82785636" sldId="2147483661"/>
              <ac:spMk id="30"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82785636" sldId="2147483661"/>
              <ac:spMk id="31" creationId="{00000000-0000-0000-0000-000000000000}"/>
            </ac:spMkLst>
          </pc:spChg>
          <pc:grpChg chg="mod">
            <ac:chgData name="川下 晴久" userId="a9ceefe8e9b56a0c" providerId="LiveId" clId="{C61D48CB-1591-4D8B-B5D9-19B8C96F8369}" dt="2021-05-09T08:43:57.283" v="8532"/>
            <ac:grpSpMkLst>
              <pc:docMk/>
              <pc:sldMasterMk cId="1645800739" sldId="2147483660"/>
              <pc:sldLayoutMk cId="82785636" sldId="2147483661"/>
              <ac:grpSpMk id="7" creationId="{00000000-0000-0000-0000-000000000000}"/>
            </ac:grpSpMkLst>
          </pc:grpChg>
          <pc:cxnChg chg="mod">
            <ac:chgData name="川下 晴久" userId="a9ceefe8e9b56a0c" providerId="LiveId" clId="{C61D48CB-1591-4D8B-B5D9-19B8C96F8369}" dt="2021-05-09T08:43:57.283" v="8532"/>
            <ac:cxnSpMkLst>
              <pc:docMk/>
              <pc:sldMasterMk cId="1645800739" sldId="2147483660"/>
              <pc:sldLayoutMk cId="82785636" sldId="2147483661"/>
              <ac:cxnSpMk id="21" creationId="{00000000-0000-0000-0000-000000000000}"/>
            </ac:cxnSpMkLst>
          </pc:cxnChg>
          <pc:cxnChg chg="mod">
            <ac:chgData name="川下 晴久" userId="a9ceefe8e9b56a0c" providerId="LiveId" clId="{C61D48CB-1591-4D8B-B5D9-19B8C96F8369}" dt="2021-05-09T08:43:57.283" v="8532"/>
            <ac:cxnSpMkLst>
              <pc:docMk/>
              <pc:sldMasterMk cId="1645800739" sldId="2147483660"/>
              <pc:sldLayoutMk cId="82785636" sldId="2147483661"/>
              <ac:cxnSpMk id="32" creationId="{00000000-0000-0000-0000-000000000000}"/>
            </ac:cxnSpMkLst>
          </pc:cxnChg>
        </pc:sldLayoutChg>
        <pc:sldLayoutChg chg="modSp">
          <pc:chgData name="川下 晴久" userId="a9ceefe8e9b56a0c" providerId="LiveId" clId="{C61D48CB-1591-4D8B-B5D9-19B8C96F8369}" dt="2021-05-09T08:43:57.283" v="8532"/>
          <pc:sldLayoutMkLst>
            <pc:docMk/>
            <pc:sldMasterMk cId="1645800739" sldId="2147483660"/>
            <pc:sldLayoutMk cId="2722152608" sldId="2147483663"/>
          </pc:sldLayoutMkLst>
          <pc:spChg chg="mod">
            <ac:chgData name="川下 晴久" userId="a9ceefe8e9b56a0c" providerId="LiveId" clId="{C61D48CB-1591-4D8B-B5D9-19B8C96F8369}" dt="2021-05-09T08:43:57.283" v="8532"/>
            <ac:spMkLst>
              <pc:docMk/>
              <pc:sldMasterMk cId="1645800739" sldId="2147483660"/>
              <pc:sldLayoutMk cId="2722152608" sldId="2147483663"/>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722152608" sldId="2147483663"/>
              <ac:spMk id="3"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4204434317" sldId="2147483664"/>
          </pc:sldLayoutMkLst>
          <pc:spChg chg="mod">
            <ac:chgData name="川下 晴久" userId="a9ceefe8e9b56a0c" providerId="LiveId" clId="{C61D48CB-1591-4D8B-B5D9-19B8C96F8369}" dt="2021-05-09T08:43:57.283" v="8532"/>
            <ac:spMkLst>
              <pc:docMk/>
              <pc:sldMasterMk cId="1645800739" sldId="2147483660"/>
              <pc:sldLayoutMk cId="4204434317" sldId="2147483664"/>
              <ac:spMk id="3"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4204434317" sldId="2147483664"/>
              <ac:spMk id="4"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2740045138" sldId="2147483665"/>
          </pc:sldLayoutMkLst>
          <pc:spChg chg="mod">
            <ac:chgData name="川下 晴久" userId="a9ceefe8e9b56a0c" providerId="LiveId" clId="{C61D48CB-1591-4D8B-B5D9-19B8C96F8369}" dt="2021-05-09T08:43:57.283" v="8532"/>
            <ac:spMkLst>
              <pc:docMk/>
              <pc:sldMasterMk cId="1645800739" sldId="2147483660"/>
              <pc:sldLayoutMk cId="2740045138" sldId="2147483665"/>
              <ac:spMk id="3"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740045138" sldId="2147483665"/>
              <ac:spMk id="4"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740045138" sldId="2147483665"/>
              <ac:spMk id="5"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740045138" sldId="2147483665"/>
              <ac:spMk id="6"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853167187" sldId="2147483666"/>
          </pc:sldLayoutMkLst>
          <pc:spChg chg="mod">
            <ac:chgData name="川下 晴久" userId="a9ceefe8e9b56a0c" providerId="LiveId" clId="{C61D48CB-1591-4D8B-B5D9-19B8C96F8369}" dt="2021-05-09T08:43:57.283" v="8532"/>
            <ac:spMkLst>
              <pc:docMk/>
              <pc:sldMasterMk cId="1645800739" sldId="2147483660"/>
              <pc:sldLayoutMk cId="853167187" sldId="2147483666"/>
              <ac:spMk id="2"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2936049141" sldId="2147483668"/>
          </pc:sldLayoutMkLst>
          <pc:spChg chg="mod">
            <ac:chgData name="川下 晴久" userId="a9ceefe8e9b56a0c" providerId="LiveId" clId="{C61D48CB-1591-4D8B-B5D9-19B8C96F8369}" dt="2021-05-09T08:43:57.283" v="8532"/>
            <ac:spMkLst>
              <pc:docMk/>
              <pc:sldMasterMk cId="1645800739" sldId="2147483660"/>
              <pc:sldLayoutMk cId="2936049141" sldId="2147483668"/>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936049141" sldId="2147483668"/>
              <ac:spMk id="3"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936049141" sldId="2147483668"/>
              <ac:spMk id="4"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1299117893" sldId="2147483669"/>
          </pc:sldLayoutMkLst>
          <pc:spChg chg="mod">
            <ac:chgData name="川下 晴久" userId="a9ceefe8e9b56a0c" providerId="LiveId" clId="{C61D48CB-1591-4D8B-B5D9-19B8C96F8369}" dt="2021-05-09T08:43:57.283" v="8532"/>
            <ac:spMkLst>
              <pc:docMk/>
              <pc:sldMasterMk cId="1645800739" sldId="2147483660"/>
              <pc:sldLayoutMk cId="1299117893" sldId="2147483669"/>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1299117893" sldId="2147483669"/>
              <ac:spMk id="3"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1299117893" sldId="2147483669"/>
              <ac:spMk id="4"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258803128" sldId="2147483670"/>
          </pc:sldLayoutMkLst>
          <pc:spChg chg="mod">
            <ac:chgData name="川下 晴久" userId="a9ceefe8e9b56a0c" providerId="LiveId" clId="{C61D48CB-1591-4D8B-B5D9-19B8C96F8369}" dt="2021-05-09T08:43:57.283" v="8532"/>
            <ac:spMkLst>
              <pc:docMk/>
              <pc:sldMasterMk cId="1645800739" sldId="2147483660"/>
              <pc:sldLayoutMk cId="258803128" sldId="2147483670"/>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58803128" sldId="2147483670"/>
              <ac:spMk id="3"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2344184558" sldId="2147483671"/>
          </pc:sldLayoutMkLst>
          <pc:spChg chg="mod">
            <ac:chgData name="川下 晴久" userId="a9ceefe8e9b56a0c" providerId="LiveId" clId="{C61D48CB-1591-4D8B-B5D9-19B8C96F8369}" dt="2021-05-09T08:43:57.283" v="8532"/>
            <ac:spMkLst>
              <pc:docMk/>
              <pc:sldMasterMk cId="1645800739" sldId="2147483660"/>
              <pc:sldLayoutMk cId="2344184558" sldId="2147483671"/>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344184558" sldId="2147483671"/>
              <ac:spMk id="3"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344184558" sldId="2147483671"/>
              <ac:spMk id="20"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344184558" sldId="2147483671"/>
              <ac:spMk id="2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344184558" sldId="2147483671"/>
              <ac:spMk id="23"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2794118581" sldId="2147483672"/>
          </pc:sldLayoutMkLst>
          <pc:spChg chg="mod">
            <ac:chgData name="川下 晴久" userId="a9ceefe8e9b56a0c" providerId="LiveId" clId="{C61D48CB-1591-4D8B-B5D9-19B8C96F8369}" dt="2021-05-09T08:43:57.283" v="8532"/>
            <ac:spMkLst>
              <pc:docMk/>
              <pc:sldMasterMk cId="1645800739" sldId="2147483660"/>
              <pc:sldLayoutMk cId="2794118581" sldId="2147483672"/>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794118581" sldId="2147483672"/>
              <ac:spMk id="3"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3959067452" sldId="2147483673"/>
          </pc:sldLayoutMkLst>
          <pc:spChg chg="mod">
            <ac:chgData name="川下 晴久" userId="a9ceefe8e9b56a0c" providerId="LiveId" clId="{C61D48CB-1591-4D8B-B5D9-19B8C96F8369}" dt="2021-05-09T08:43:57.283" v="8532"/>
            <ac:spMkLst>
              <pc:docMk/>
              <pc:sldMasterMk cId="1645800739" sldId="2147483660"/>
              <pc:sldLayoutMk cId="3959067452" sldId="2147483673"/>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3959067452" sldId="2147483673"/>
              <ac:spMk id="3"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3959067452" sldId="2147483673"/>
              <ac:spMk id="23"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3959067452" sldId="2147483673"/>
              <ac:spMk id="24"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3959067452" sldId="2147483673"/>
              <ac:spMk id="25"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1412000882" sldId="2147483674"/>
          </pc:sldLayoutMkLst>
          <pc:spChg chg="mod">
            <ac:chgData name="川下 晴久" userId="a9ceefe8e9b56a0c" providerId="LiveId" clId="{C61D48CB-1591-4D8B-B5D9-19B8C96F8369}" dt="2021-05-09T08:43:57.283" v="8532"/>
            <ac:spMkLst>
              <pc:docMk/>
              <pc:sldMasterMk cId="1645800739" sldId="2147483660"/>
              <pc:sldLayoutMk cId="1412000882" sldId="2147483674"/>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1412000882" sldId="2147483674"/>
              <ac:spMk id="3"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1412000882" sldId="2147483674"/>
              <ac:spMk id="23" creationId="{00000000-0000-0000-0000-000000000000}"/>
            </ac:spMkLst>
          </pc:spChg>
        </pc:sldLayoutChg>
        <pc:sldLayoutChg chg="modSp">
          <pc:chgData name="川下 晴久" userId="a9ceefe8e9b56a0c" providerId="LiveId" clId="{C61D48CB-1591-4D8B-B5D9-19B8C96F8369}" dt="2021-05-09T08:43:57.283" v="8532"/>
          <pc:sldLayoutMkLst>
            <pc:docMk/>
            <pc:sldMasterMk cId="1645800739" sldId="2147483660"/>
            <pc:sldLayoutMk cId="2775597867" sldId="2147483676"/>
          </pc:sldLayoutMkLst>
          <pc:spChg chg="mod">
            <ac:chgData name="川下 晴久" userId="a9ceefe8e9b56a0c" providerId="LiveId" clId="{C61D48CB-1591-4D8B-B5D9-19B8C96F8369}" dt="2021-05-09T08:43:57.283" v="8532"/>
            <ac:spMkLst>
              <pc:docMk/>
              <pc:sldMasterMk cId="1645800739" sldId="2147483660"/>
              <pc:sldLayoutMk cId="2775597867" sldId="2147483676"/>
              <ac:spMk id="2" creationId="{00000000-0000-0000-0000-000000000000}"/>
            </ac:spMkLst>
          </pc:spChg>
          <pc:spChg chg="mod">
            <ac:chgData name="川下 晴久" userId="a9ceefe8e9b56a0c" providerId="LiveId" clId="{C61D48CB-1591-4D8B-B5D9-19B8C96F8369}" dt="2021-05-09T08:43:57.283" v="8532"/>
            <ac:spMkLst>
              <pc:docMk/>
              <pc:sldMasterMk cId="1645800739" sldId="2147483660"/>
              <pc:sldLayoutMk cId="2775597867" sldId="2147483676"/>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5300"/>
          </a:xfrm>
          <a:prstGeom prst="rect">
            <a:avLst/>
          </a:prstGeom>
        </p:spPr>
        <p:txBody>
          <a:bodyPr vert="horz" lIns="91440" tIns="45720" rIns="91440" bIns="45720" rtlCol="0"/>
          <a:lstStyle>
            <a:lvl1pPr algn="r">
              <a:defRPr sz="1200"/>
            </a:lvl1pPr>
          </a:lstStyle>
          <a:p>
            <a:fld id="{AC501615-0CB2-4AE9-893D-4B346CCE3BBA}" type="datetimeFigureOut">
              <a:rPr kumimoji="1" lang="ja-JP" altLang="en-US" smtClean="0"/>
              <a:t>2023/11/24</a:t>
            </a:fld>
            <a:endParaRPr kumimoji="1" lang="ja-JP" altLang="en-US"/>
          </a:p>
        </p:txBody>
      </p:sp>
      <p:sp>
        <p:nvSpPr>
          <p:cNvPr id="4" name="スライド イメージ プレースホルダー 3"/>
          <p:cNvSpPr>
            <a:spLocks noGrp="1" noRot="1" noChangeAspect="1"/>
          </p:cNvSpPr>
          <p:nvPr>
            <p:ph type="sldImg" idx="2"/>
          </p:nvPr>
        </p:nvSpPr>
        <p:spPr>
          <a:xfrm>
            <a:off x="468313" y="1235075"/>
            <a:ext cx="5921375" cy="33321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51388"/>
            <a:ext cx="5486400" cy="388937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8950"/>
            <a:ext cx="2971800"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8950"/>
            <a:ext cx="2971800" cy="495300"/>
          </a:xfrm>
          <a:prstGeom prst="rect">
            <a:avLst/>
          </a:prstGeom>
        </p:spPr>
        <p:txBody>
          <a:bodyPr vert="horz" lIns="91440" tIns="45720" rIns="91440" bIns="45720" rtlCol="0" anchor="b"/>
          <a:lstStyle>
            <a:lvl1pPr algn="r">
              <a:defRPr sz="1200"/>
            </a:lvl1pPr>
          </a:lstStyle>
          <a:p>
            <a:fld id="{1D83291F-5AEC-48C4-BC6D-DAD9D075404C}" type="slidenum">
              <a:rPr kumimoji="1" lang="ja-JP" altLang="en-US" smtClean="0"/>
              <a:t>‹#›</a:t>
            </a:fld>
            <a:endParaRPr kumimoji="1" lang="ja-JP" altLang="en-US"/>
          </a:p>
        </p:txBody>
      </p:sp>
    </p:spTree>
    <p:extLst>
      <p:ext uri="{BB962C8B-B14F-4D97-AF65-F5344CB8AC3E}">
        <p14:creationId xmlns:p14="http://schemas.microsoft.com/office/powerpoint/2010/main" val="31691122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012B250-524F-44EF-8568-CBFC57E36E69}"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8278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694660-7E85-4082-BA5D-B2621AB9CC20}"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25880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6DAD89B-4E26-4100-8653-E7BF42B74A97}"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344184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3601665-B28A-405C-8E99-1B8F0FE4F4D8}"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2794118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52B528-2F5A-47EB-AA74-8313D3B900EE}"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9067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DF78129-D8CB-4442-B21D-C86E37E5BD26}"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1412000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3C3E02-40BC-410E-9074-C49DCF7336AC}"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1053315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6656A0-4016-4ACF-A5CC-5BD8A6D973D5}"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277559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1701084-25C9-4EF2-8C61-1D85805FC6C6}"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370809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DCFC63E-121B-4F7C-8FF3-EE6FF00A7D5A}" type="datetime1">
              <a:rPr kumimoji="1" lang="ja-JP" altLang="en-US" smtClean="0"/>
              <a:t>2023/11/24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272215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16015CE-AFAA-40EF-BCC5-5558AE2A3F4D}" type="datetime1">
              <a:rPr kumimoji="1" lang="ja-JP" altLang="en-US" smtClean="0"/>
              <a:t>2023/11/24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420443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126A1A-CA44-4836-B9F4-1C5D3308E5A2}" type="datetime1">
              <a:rPr kumimoji="1" lang="ja-JP" altLang="en-US" smtClean="0"/>
              <a:t>2023/11/24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274004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50FC564-C04B-4078-B2FD-90EF902CD85F}" type="datetime1">
              <a:rPr kumimoji="1" lang="ja-JP" altLang="en-US" smtClean="0"/>
              <a:t>2023/11/24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85316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2E543-F57D-4229-9420-B0D502565DEC}" type="datetime1">
              <a:rPr kumimoji="1" lang="ja-JP" altLang="en-US" smtClean="0"/>
              <a:t>2023/11/24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343038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0C12CC3-A180-478A-AD8F-F410D2221DC7}" type="datetime1">
              <a:rPr kumimoji="1" lang="ja-JP" altLang="en-US" smtClean="0"/>
              <a:t>2023/11/24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29360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6C68317-7809-428C-8726-413570AB75F6}" type="datetime1">
              <a:rPr kumimoji="1" lang="ja-JP" altLang="en-US" smtClean="0"/>
              <a:t>2023/11/24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129911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AD41D5-7DA5-4205-A564-C578DFEB7D1E}" type="datetime1">
              <a:rPr kumimoji="1" lang="ja-JP" altLang="en-US" smtClean="0"/>
              <a:t>2023/11/24</a:t>
            </a:fld>
            <a:endParaRPr kumimoji="1" lang="ja-JP" alt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83601969-C056-44F0-BCD7-D0FF87C4077E}" type="slidenum">
              <a:rPr kumimoji="1" lang="ja-JP" altLang="en-US" smtClean="0"/>
              <a:t>‹#›</a:t>
            </a:fld>
            <a:endParaRPr kumimoji="1" lang="ja-JP" altLang="en-US"/>
          </a:p>
        </p:txBody>
      </p:sp>
    </p:spTree>
    <p:extLst>
      <p:ext uri="{BB962C8B-B14F-4D97-AF65-F5344CB8AC3E}">
        <p14:creationId xmlns:p14="http://schemas.microsoft.com/office/powerpoint/2010/main" val="1645800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189"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kumimoji="1" sz="1800" kern="1200">
          <a:solidFill>
            <a:schemeClr val="tx1"/>
          </a:solidFill>
          <a:latin typeface="+mn-lt"/>
          <a:ea typeface="+mn-ea"/>
          <a:cs typeface="+mn-cs"/>
        </a:defRPr>
      </a:lvl1pPr>
      <a:lvl2pPr marL="457189" algn="l" defTabSz="457189" rtl="0" eaLnBrk="1" latinLnBrk="0" hangingPunct="1">
        <a:defRPr kumimoji="1" sz="1800" kern="1200">
          <a:solidFill>
            <a:schemeClr val="tx1"/>
          </a:solidFill>
          <a:latin typeface="+mn-lt"/>
          <a:ea typeface="+mn-ea"/>
          <a:cs typeface="+mn-cs"/>
        </a:defRPr>
      </a:lvl2pPr>
      <a:lvl3pPr marL="914377" algn="l" defTabSz="457189" rtl="0" eaLnBrk="1" latinLnBrk="0" hangingPunct="1">
        <a:defRPr kumimoji="1" sz="1800" kern="1200">
          <a:solidFill>
            <a:schemeClr val="tx1"/>
          </a:solidFill>
          <a:latin typeface="+mn-lt"/>
          <a:ea typeface="+mn-ea"/>
          <a:cs typeface="+mn-cs"/>
        </a:defRPr>
      </a:lvl3pPr>
      <a:lvl4pPr marL="1371566" algn="l" defTabSz="457189" rtl="0" eaLnBrk="1" latinLnBrk="0" hangingPunct="1">
        <a:defRPr kumimoji="1" sz="1800" kern="1200">
          <a:solidFill>
            <a:schemeClr val="tx1"/>
          </a:solidFill>
          <a:latin typeface="+mn-lt"/>
          <a:ea typeface="+mn-ea"/>
          <a:cs typeface="+mn-cs"/>
        </a:defRPr>
      </a:lvl4pPr>
      <a:lvl5pPr marL="1828754" algn="l" defTabSz="457189" rtl="0" eaLnBrk="1" latinLnBrk="0" hangingPunct="1">
        <a:defRPr kumimoji="1" sz="1800" kern="1200">
          <a:solidFill>
            <a:schemeClr val="tx1"/>
          </a:solidFill>
          <a:latin typeface="+mn-lt"/>
          <a:ea typeface="+mn-ea"/>
          <a:cs typeface="+mn-cs"/>
        </a:defRPr>
      </a:lvl5pPr>
      <a:lvl6pPr marL="2285943" algn="l" defTabSz="457189" rtl="0" eaLnBrk="1" latinLnBrk="0" hangingPunct="1">
        <a:defRPr kumimoji="1" sz="1800" kern="1200">
          <a:solidFill>
            <a:schemeClr val="tx1"/>
          </a:solidFill>
          <a:latin typeface="+mn-lt"/>
          <a:ea typeface="+mn-ea"/>
          <a:cs typeface="+mn-cs"/>
        </a:defRPr>
      </a:lvl6pPr>
      <a:lvl7pPr marL="2743131" algn="l" defTabSz="457189" rtl="0" eaLnBrk="1" latinLnBrk="0" hangingPunct="1">
        <a:defRPr kumimoji="1" sz="1800" kern="1200">
          <a:solidFill>
            <a:schemeClr val="tx1"/>
          </a:solidFill>
          <a:latin typeface="+mn-lt"/>
          <a:ea typeface="+mn-ea"/>
          <a:cs typeface="+mn-cs"/>
        </a:defRPr>
      </a:lvl7pPr>
      <a:lvl8pPr marL="3200320" algn="l" defTabSz="457189" rtl="0" eaLnBrk="1" latinLnBrk="0" hangingPunct="1">
        <a:defRPr kumimoji="1" sz="1800" kern="1200">
          <a:solidFill>
            <a:schemeClr val="tx1"/>
          </a:solidFill>
          <a:latin typeface="+mn-lt"/>
          <a:ea typeface="+mn-ea"/>
          <a:cs typeface="+mn-cs"/>
        </a:defRPr>
      </a:lvl8pPr>
      <a:lvl9pPr marL="3657509" algn="l" defTabSz="457189"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7.xml"/><Relationship Id="rId6" Type="http://schemas.openxmlformats.org/officeDocument/2006/relationships/package" Target="../embeddings/Microsoft_Excel_Worksheet2.xlsx"/><Relationship Id="rId5" Type="http://schemas.openxmlformats.org/officeDocument/2006/relationships/image" Target="../media/image2.emf"/><Relationship Id="rId4" Type="http://schemas.openxmlformats.org/officeDocument/2006/relationships/package" Target="../embeddings/Microsoft_Excel_Worksheet1.xlsx"/></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3.xlsx"/><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package" Target="../embeddings/Microsoft_Excel_Worksheet4.xls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5.xlsx"/><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package" Target="../embeddings/Microsoft_Excel_Worksheet6.xls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72EB5A1-AA98-44F3-AB9A-3CC0EF44E5B0}"/>
              </a:ext>
            </a:extLst>
          </p:cNvPr>
          <p:cNvSpPr txBox="1"/>
          <p:nvPr/>
        </p:nvSpPr>
        <p:spPr>
          <a:xfrm>
            <a:off x="914401" y="952500"/>
            <a:ext cx="8858515" cy="923330"/>
          </a:xfrm>
          <a:prstGeom prst="rect">
            <a:avLst/>
          </a:prstGeom>
          <a:noFill/>
        </p:spPr>
        <p:txBody>
          <a:bodyPr wrap="none" rtlCol="0">
            <a:spAutoFit/>
          </a:bodyPr>
          <a:lstStyle/>
          <a:p>
            <a:r>
              <a:rPr kumimoji="1" lang="ja-JP" altLang="en-US" sz="5400" dirty="0"/>
              <a:t>ファイナンス入門　第</a:t>
            </a:r>
            <a:r>
              <a:rPr kumimoji="1" lang="en-US" altLang="ja-JP" sz="5400" dirty="0"/>
              <a:t>10</a:t>
            </a:r>
            <a:r>
              <a:rPr kumimoji="1" lang="ja-JP" altLang="en-US" sz="5400" dirty="0"/>
              <a:t>回</a:t>
            </a:r>
          </a:p>
        </p:txBody>
      </p:sp>
      <p:sp>
        <p:nvSpPr>
          <p:cNvPr id="6" name="テキスト ボックス 5">
            <a:extLst>
              <a:ext uri="{FF2B5EF4-FFF2-40B4-BE49-F238E27FC236}">
                <a16:creationId xmlns:a16="http://schemas.microsoft.com/office/drawing/2014/main" id="{314504C5-946D-4DBD-BAFC-1553BA1EBD54}"/>
              </a:ext>
            </a:extLst>
          </p:cNvPr>
          <p:cNvSpPr txBox="1"/>
          <p:nvPr/>
        </p:nvSpPr>
        <p:spPr>
          <a:xfrm>
            <a:off x="2826523" y="1875280"/>
            <a:ext cx="3416320" cy="646331"/>
          </a:xfrm>
          <a:prstGeom prst="rect">
            <a:avLst/>
          </a:prstGeom>
          <a:noFill/>
        </p:spPr>
        <p:txBody>
          <a:bodyPr wrap="none" rtlCol="0">
            <a:spAutoFit/>
          </a:bodyPr>
          <a:lstStyle/>
          <a:p>
            <a:r>
              <a:rPr kumimoji="1" lang="ja-JP" altLang="en-US" sz="3600" dirty="0"/>
              <a:t>企業価値（１）</a:t>
            </a:r>
          </a:p>
        </p:txBody>
      </p:sp>
      <p:sp>
        <p:nvSpPr>
          <p:cNvPr id="7" name="テキスト ボックス 6">
            <a:extLst>
              <a:ext uri="{FF2B5EF4-FFF2-40B4-BE49-F238E27FC236}">
                <a16:creationId xmlns:a16="http://schemas.microsoft.com/office/drawing/2014/main" id="{C9C9DA9C-6877-454D-A74E-E4DF800EF021}"/>
              </a:ext>
            </a:extLst>
          </p:cNvPr>
          <p:cNvSpPr txBox="1"/>
          <p:nvPr/>
        </p:nvSpPr>
        <p:spPr>
          <a:xfrm>
            <a:off x="3448646" y="2638003"/>
            <a:ext cx="4398961" cy="3539430"/>
          </a:xfrm>
          <a:prstGeom prst="rect">
            <a:avLst/>
          </a:prstGeom>
          <a:noFill/>
        </p:spPr>
        <p:txBody>
          <a:bodyPr wrap="none" rtlCol="0">
            <a:spAutoFit/>
          </a:bodyPr>
          <a:lstStyle/>
          <a:p>
            <a:r>
              <a:rPr kumimoji="1" lang="en-US" altLang="ja-JP" sz="2800" dirty="0"/>
              <a:t>Ⅰ</a:t>
            </a:r>
            <a:r>
              <a:rPr kumimoji="1" lang="ja-JP" altLang="en-US" sz="2800" dirty="0"/>
              <a:t>　企業価値とは</a:t>
            </a:r>
            <a:endParaRPr kumimoji="1" lang="en-US" altLang="ja-JP" sz="2800" dirty="0"/>
          </a:p>
          <a:p>
            <a:endParaRPr kumimoji="1" lang="en-US" altLang="ja-JP" sz="2800" dirty="0"/>
          </a:p>
          <a:p>
            <a:r>
              <a:rPr kumimoji="1" lang="en-US" altLang="ja-JP" sz="2800" dirty="0"/>
              <a:t>Ⅱ</a:t>
            </a:r>
            <a:r>
              <a:rPr kumimoji="1" lang="ja-JP" altLang="en-US" sz="2800" dirty="0"/>
              <a:t>　企業価値評価手法</a:t>
            </a:r>
            <a:endParaRPr kumimoji="1" lang="en-US" altLang="ja-JP" sz="2800" dirty="0"/>
          </a:p>
          <a:p>
            <a:endParaRPr kumimoji="1" lang="en-US" altLang="ja-JP" sz="2800" dirty="0"/>
          </a:p>
          <a:p>
            <a:r>
              <a:rPr kumimoji="1" lang="en-US" altLang="ja-JP" sz="2800" dirty="0"/>
              <a:t>Ⅲ</a:t>
            </a:r>
            <a:r>
              <a:rPr kumimoji="1" lang="ja-JP" altLang="en-US" sz="2800" dirty="0"/>
              <a:t>　</a:t>
            </a:r>
            <a:r>
              <a:rPr kumimoji="1" lang="en-US" altLang="ja-JP" sz="2800" dirty="0"/>
              <a:t>DCF</a:t>
            </a:r>
            <a:r>
              <a:rPr kumimoji="1" lang="ja-JP" altLang="en-US" sz="2800" dirty="0"/>
              <a:t>法による計算事例</a:t>
            </a:r>
            <a:endParaRPr kumimoji="1" lang="en-US" altLang="ja-JP" sz="2800" dirty="0"/>
          </a:p>
          <a:p>
            <a:endParaRPr kumimoji="1" lang="en-US" altLang="ja-JP" sz="2800" dirty="0"/>
          </a:p>
          <a:p>
            <a:r>
              <a:rPr kumimoji="1" lang="en-US" altLang="ja-JP" sz="2800" dirty="0"/>
              <a:t>Ⅳ</a:t>
            </a:r>
            <a:r>
              <a:rPr kumimoji="1" lang="ja-JP" altLang="en-US" sz="2800" dirty="0"/>
              <a:t>　類似会社比較法</a:t>
            </a:r>
            <a:endParaRPr kumimoji="1" lang="en-US" altLang="ja-JP" sz="2800" dirty="0"/>
          </a:p>
          <a:p>
            <a:endParaRPr kumimoji="1" lang="en-US" altLang="ja-JP" sz="2800" dirty="0"/>
          </a:p>
        </p:txBody>
      </p:sp>
    </p:spTree>
    <p:extLst>
      <p:ext uri="{BB962C8B-B14F-4D97-AF65-F5344CB8AC3E}">
        <p14:creationId xmlns:p14="http://schemas.microsoft.com/office/powerpoint/2010/main" val="2042293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5D177751-C49D-1A69-10A5-E9B193C2FFA2}"/>
              </a:ext>
            </a:extLst>
          </p:cNvPr>
          <p:cNvSpPr txBox="1"/>
          <p:nvPr/>
        </p:nvSpPr>
        <p:spPr>
          <a:xfrm>
            <a:off x="6763770" y="6214266"/>
            <a:ext cx="3369833" cy="584775"/>
          </a:xfrm>
          <a:prstGeom prst="rect">
            <a:avLst/>
          </a:prstGeom>
          <a:noFill/>
        </p:spPr>
        <p:txBody>
          <a:bodyPr wrap="none" rtlCol="0">
            <a:spAutoFit/>
          </a:bodyPr>
          <a:lstStyle/>
          <a:p>
            <a:r>
              <a:rPr kumimoji="1" lang="ja-JP" altLang="en-US" sz="1600" dirty="0"/>
              <a:t>＝売上債権＋棚卸資産ー仕入債務</a:t>
            </a:r>
            <a:endParaRPr kumimoji="1" lang="en-US" altLang="ja-JP" sz="1600" dirty="0"/>
          </a:p>
          <a:p>
            <a:r>
              <a:rPr kumimoji="1" lang="ja-JP" altLang="en-US" sz="1600" dirty="0"/>
              <a:t>　　　　　　　　（</a:t>
            </a:r>
            <a:r>
              <a:rPr kumimoji="1" lang="en-US" altLang="ja-JP" sz="1600" dirty="0"/>
              <a:t>4</a:t>
            </a:r>
            <a:r>
              <a:rPr kumimoji="1" lang="ja-JP" altLang="en-US" sz="1600" dirty="0"/>
              <a:t>回講義資料）</a:t>
            </a:r>
          </a:p>
        </p:txBody>
      </p:sp>
      <p:sp>
        <p:nvSpPr>
          <p:cNvPr id="6" name="テキスト ボックス 5">
            <a:extLst>
              <a:ext uri="{FF2B5EF4-FFF2-40B4-BE49-F238E27FC236}">
                <a16:creationId xmlns:a16="http://schemas.microsoft.com/office/drawing/2014/main" id="{A917E16B-EC4F-4C95-96AD-CB4935DAC019}"/>
              </a:ext>
            </a:extLst>
          </p:cNvPr>
          <p:cNvSpPr txBox="1"/>
          <p:nvPr/>
        </p:nvSpPr>
        <p:spPr>
          <a:xfrm>
            <a:off x="228600" y="133350"/>
            <a:ext cx="3797835" cy="461665"/>
          </a:xfrm>
          <a:prstGeom prst="rect">
            <a:avLst/>
          </a:prstGeom>
          <a:noFill/>
        </p:spPr>
        <p:txBody>
          <a:bodyPr wrap="none" rtlCol="0">
            <a:spAutoFit/>
          </a:bodyPr>
          <a:lstStyle/>
          <a:p>
            <a:r>
              <a:rPr kumimoji="1" lang="en-US" altLang="ja-JP" sz="2400" dirty="0"/>
              <a:t>Ⅲ</a:t>
            </a:r>
            <a:r>
              <a:rPr kumimoji="1" lang="ja-JP" altLang="en-US" sz="2400" dirty="0"/>
              <a:t>　</a:t>
            </a:r>
            <a:r>
              <a:rPr kumimoji="1" lang="en-US" altLang="ja-JP" sz="2400" dirty="0"/>
              <a:t>DCF</a:t>
            </a:r>
            <a:r>
              <a:rPr kumimoji="1" lang="ja-JP" altLang="en-US" sz="2400" dirty="0"/>
              <a:t>法による計算事例</a:t>
            </a:r>
          </a:p>
        </p:txBody>
      </p:sp>
      <p:sp>
        <p:nvSpPr>
          <p:cNvPr id="8" name="テキスト ボックス 7">
            <a:extLst>
              <a:ext uri="{FF2B5EF4-FFF2-40B4-BE49-F238E27FC236}">
                <a16:creationId xmlns:a16="http://schemas.microsoft.com/office/drawing/2014/main" id="{7EC139C7-3E4E-493D-AFAA-651037DDA838}"/>
              </a:ext>
            </a:extLst>
          </p:cNvPr>
          <p:cNvSpPr txBox="1"/>
          <p:nvPr/>
        </p:nvSpPr>
        <p:spPr>
          <a:xfrm>
            <a:off x="600075" y="595015"/>
            <a:ext cx="5894562" cy="369332"/>
          </a:xfrm>
          <a:prstGeom prst="rect">
            <a:avLst/>
          </a:prstGeom>
          <a:noFill/>
        </p:spPr>
        <p:txBody>
          <a:bodyPr wrap="none" rtlCol="0">
            <a:spAutoFit/>
          </a:bodyPr>
          <a:lstStyle/>
          <a:p>
            <a:r>
              <a:rPr kumimoji="1" lang="ja-JP" altLang="en-US" dirty="0"/>
              <a:t>以下の条件を基に、</a:t>
            </a:r>
            <a:r>
              <a:rPr kumimoji="1" lang="en-US" altLang="ja-JP" dirty="0"/>
              <a:t>DCF</a:t>
            </a:r>
            <a:r>
              <a:rPr kumimoji="1" lang="ja-JP" altLang="en-US" dirty="0"/>
              <a:t>法による企業価値の計算を行う</a:t>
            </a:r>
          </a:p>
        </p:txBody>
      </p:sp>
      <p:sp>
        <p:nvSpPr>
          <p:cNvPr id="3" name="テキスト ボックス 2">
            <a:extLst>
              <a:ext uri="{FF2B5EF4-FFF2-40B4-BE49-F238E27FC236}">
                <a16:creationId xmlns:a16="http://schemas.microsoft.com/office/drawing/2014/main" id="{5F00D93E-A60F-40DF-BE51-681D63E12065}"/>
              </a:ext>
            </a:extLst>
          </p:cNvPr>
          <p:cNvSpPr txBox="1"/>
          <p:nvPr/>
        </p:nvSpPr>
        <p:spPr>
          <a:xfrm>
            <a:off x="333375" y="1060133"/>
            <a:ext cx="4339650" cy="646331"/>
          </a:xfrm>
          <a:prstGeom prst="rect">
            <a:avLst/>
          </a:prstGeom>
          <a:noFill/>
        </p:spPr>
        <p:txBody>
          <a:bodyPr wrap="none" rtlCol="0">
            <a:spAutoFit/>
          </a:bodyPr>
          <a:lstStyle/>
          <a:p>
            <a:r>
              <a:rPr kumimoji="1" lang="ja-JP" altLang="en-US" dirty="0"/>
              <a:t>１．フリーキャッシュフロー予測の前提</a:t>
            </a:r>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8FF0C45A-6C97-4047-A041-C4C7FE383EBA}"/>
              </a:ext>
            </a:extLst>
          </p:cNvPr>
          <p:cNvSpPr txBox="1"/>
          <p:nvPr/>
        </p:nvSpPr>
        <p:spPr>
          <a:xfrm>
            <a:off x="702707" y="1384493"/>
            <a:ext cx="1800493" cy="369332"/>
          </a:xfrm>
          <a:prstGeom prst="rect">
            <a:avLst/>
          </a:prstGeom>
          <a:noFill/>
        </p:spPr>
        <p:txBody>
          <a:bodyPr wrap="none" rtlCol="0">
            <a:spAutoFit/>
          </a:bodyPr>
          <a:lstStyle/>
          <a:p>
            <a:r>
              <a:rPr kumimoji="1" lang="ja-JP" altLang="en-US" dirty="0"/>
              <a:t>予想損益計算書</a:t>
            </a:r>
          </a:p>
        </p:txBody>
      </p:sp>
      <p:sp>
        <p:nvSpPr>
          <p:cNvPr id="9" name="テキスト ボックス 8">
            <a:extLst>
              <a:ext uri="{FF2B5EF4-FFF2-40B4-BE49-F238E27FC236}">
                <a16:creationId xmlns:a16="http://schemas.microsoft.com/office/drawing/2014/main" id="{3E7DEEB3-D07B-4A48-A986-859CC2E102A4}"/>
              </a:ext>
            </a:extLst>
          </p:cNvPr>
          <p:cNvSpPr txBox="1"/>
          <p:nvPr/>
        </p:nvSpPr>
        <p:spPr>
          <a:xfrm>
            <a:off x="6598443" y="1422658"/>
            <a:ext cx="1569660" cy="369332"/>
          </a:xfrm>
          <a:prstGeom prst="rect">
            <a:avLst/>
          </a:prstGeom>
          <a:noFill/>
        </p:spPr>
        <p:txBody>
          <a:bodyPr wrap="none" rtlCol="0">
            <a:spAutoFit/>
          </a:bodyPr>
          <a:lstStyle/>
          <a:p>
            <a:r>
              <a:rPr kumimoji="1" lang="ja-JP" altLang="en-US" dirty="0"/>
              <a:t>設備投資関連</a:t>
            </a:r>
          </a:p>
        </p:txBody>
      </p:sp>
      <p:sp>
        <p:nvSpPr>
          <p:cNvPr id="12" name="テキスト ボックス 11">
            <a:extLst>
              <a:ext uri="{FF2B5EF4-FFF2-40B4-BE49-F238E27FC236}">
                <a16:creationId xmlns:a16="http://schemas.microsoft.com/office/drawing/2014/main" id="{F132B18D-6EE1-44BE-A7A2-198262D8FD81}"/>
              </a:ext>
            </a:extLst>
          </p:cNvPr>
          <p:cNvSpPr txBox="1"/>
          <p:nvPr/>
        </p:nvSpPr>
        <p:spPr>
          <a:xfrm>
            <a:off x="6674643" y="3289429"/>
            <a:ext cx="1720343" cy="369332"/>
          </a:xfrm>
          <a:prstGeom prst="rect">
            <a:avLst/>
          </a:prstGeom>
          <a:noFill/>
        </p:spPr>
        <p:txBody>
          <a:bodyPr wrap="none" rtlCol="0">
            <a:spAutoFit/>
          </a:bodyPr>
          <a:lstStyle/>
          <a:p>
            <a:r>
              <a:rPr kumimoji="1" lang="ja-JP" altLang="en-US" dirty="0"/>
              <a:t>実効税率：</a:t>
            </a:r>
            <a:r>
              <a:rPr kumimoji="1" lang="en-US" altLang="ja-JP" dirty="0"/>
              <a:t>40%</a:t>
            </a:r>
            <a:endParaRPr kumimoji="1" lang="ja-JP" altLang="en-US" dirty="0"/>
          </a:p>
        </p:txBody>
      </p:sp>
      <p:graphicFrame>
        <p:nvGraphicFramePr>
          <p:cNvPr id="20" name="オブジェクト 19">
            <a:extLst>
              <a:ext uri="{FF2B5EF4-FFF2-40B4-BE49-F238E27FC236}">
                <a16:creationId xmlns:a16="http://schemas.microsoft.com/office/drawing/2014/main" id="{61981E1D-21AD-416D-93BB-9FB30A19720C}"/>
              </a:ext>
            </a:extLst>
          </p:cNvPr>
          <p:cNvGraphicFramePr>
            <a:graphicFrameLocks noChangeAspect="1"/>
          </p:cNvGraphicFramePr>
          <p:nvPr>
            <p:extLst>
              <p:ext uri="{D42A27DB-BD31-4B8C-83A1-F6EECF244321}">
                <p14:modId xmlns:p14="http://schemas.microsoft.com/office/powerpoint/2010/main" val="4038069104"/>
              </p:ext>
            </p:extLst>
          </p:nvPr>
        </p:nvGraphicFramePr>
        <p:xfrm>
          <a:off x="820805" y="1716266"/>
          <a:ext cx="5408543" cy="1888996"/>
        </p:xfrm>
        <a:graphic>
          <a:graphicData uri="http://schemas.openxmlformats.org/presentationml/2006/ole">
            <mc:AlternateContent xmlns:mc="http://schemas.openxmlformats.org/markup-compatibility/2006">
              <mc:Choice xmlns:v="urn:schemas-microsoft-com:vml" Requires="v">
                <p:oleObj name="Worksheet" r:id="rId2" imgW="4349664" imgH="1377906" progId="Excel.Sheet.12">
                  <p:embed/>
                </p:oleObj>
              </mc:Choice>
              <mc:Fallback>
                <p:oleObj name="Worksheet" r:id="rId2" imgW="4349664" imgH="1377906" progId="Excel.Sheet.12">
                  <p:embed/>
                  <p:pic>
                    <p:nvPicPr>
                      <p:cNvPr id="20" name="オブジェクト 19">
                        <a:extLst>
                          <a:ext uri="{FF2B5EF4-FFF2-40B4-BE49-F238E27FC236}">
                            <a16:creationId xmlns:a16="http://schemas.microsoft.com/office/drawing/2014/main" id="{61981E1D-21AD-416D-93BB-9FB30A19720C}"/>
                          </a:ext>
                        </a:extLst>
                      </p:cNvPr>
                      <p:cNvPicPr/>
                      <p:nvPr/>
                    </p:nvPicPr>
                    <p:blipFill>
                      <a:blip r:embed="rId3"/>
                      <a:stretch>
                        <a:fillRect/>
                      </a:stretch>
                    </p:blipFill>
                    <p:spPr>
                      <a:xfrm>
                        <a:off x="820805" y="1716266"/>
                        <a:ext cx="5408543" cy="1888996"/>
                      </a:xfrm>
                      <a:prstGeom prst="rect">
                        <a:avLst/>
                      </a:prstGeom>
                    </p:spPr>
                  </p:pic>
                </p:oleObj>
              </mc:Fallback>
            </mc:AlternateContent>
          </a:graphicData>
        </a:graphic>
      </p:graphicFrame>
      <p:graphicFrame>
        <p:nvGraphicFramePr>
          <p:cNvPr id="22" name="オブジェクト 21">
            <a:extLst>
              <a:ext uri="{FF2B5EF4-FFF2-40B4-BE49-F238E27FC236}">
                <a16:creationId xmlns:a16="http://schemas.microsoft.com/office/drawing/2014/main" id="{7C570384-F2EE-48AC-B683-1ECF81B4FFA8}"/>
              </a:ext>
            </a:extLst>
          </p:cNvPr>
          <p:cNvGraphicFramePr>
            <a:graphicFrameLocks noChangeAspect="1"/>
          </p:cNvGraphicFramePr>
          <p:nvPr>
            <p:extLst>
              <p:ext uri="{D42A27DB-BD31-4B8C-83A1-F6EECF244321}">
                <p14:modId xmlns:p14="http://schemas.microsoft.com/office/powerpoint/2010/main" val="1954827209"/>
              </p:ext>
            </p:extLst>
          </p:nvPr>
        </p:nvGraphicFramePr>
        <p:xfrm>
          <a:off x="820805" y="4070667"/>
          <a:ext cx="5570469" cy="1303943"/>
        </p:xfrm>
        <a:graphic>
          <a:graphicData uri="http://schemas.openxmlformats.org/presentationml/2006/ole">
            <mc:AlternateContent xmlns:mc="http://schemas.openxmlformats.org/markup-compatibility/2006">
              <mc:Choice xmlns:v="urn:schemas-microsoft-com:vml" Requires="v">
                <p:oleObj name="Worksheet" r:id="rId4" imgW="5010162" imgH="920706" progId="Excel.Sheet.12">
                  <p:embed/>
                </p:oleObj>
              </mc:Choice>
              <mc:Fallback>
                <p:oleObj name="Worksheet" r:id="rId4" imgW="5010162" imgH="920706" progId="Excel.Sheet.12">
                  <p:embed/>
                  <p:pic>
                    <p:nvPicPr>
                      <p:cNvPr id="22" name="オブジェクト 21">
                        <a:extLst>
                          <a:ext uri="{FF2B5EF4-FFF2-40B4-BE49-F238E27FC236}">
                            <a16:creationId xmlns:a16="http://schemas.microsoft.com/office/drawing/2014/main" id="{7C570384-F2EE-48AC-B683-1ECF81B4FFA8}"/>
                          </a:ext>
                        </a:extLst>
                      </p:cNvPr>
                      <p:cNvPicPr/>
                      <p:nvPr/>
                    </p:nvPicPr>
                    <p:blipFill>
                      <a:blip r:embed="rId5"/>
                      <a:stretch>
                        <a:fillRect/>
                      </a:stretch>
                    </p:blipFill>
                    <p:spPr>
                      <a:xfrm>
                        <a:off x="820805" y="4070667"/>
                        <a:ext cx="5570469" cy="1303943"/>
                      </a:xfrm>
                      <a:prstGeom prst="rect">
                        <a:avLst/>
                      </a:prstGeom>
                    </p:spPr>
                  </p:pic>
                </p:oleObj>
              </mc:Fallback>
            </mc:AlternateContent>
          </a:graphicData>
        </a:graphic>
      </p:graphicFrame>
      <p:sp>
        <p:nvSpPr>
          <p:cNvPr id="24" name="テキスト ボックス 23">
            <a:extLst>
              <a:ext uri="{FF2B5EF4-FFF2-40B4-BE49-F238E27FC236}">
                <a16:creationId xmlns:a16="http://schemas.microsoft.com/office/drawing/2014/main" id="{4A026B09-221E-414D-A126-B4F472A495C0}"/>
              </a:ext>
            </a:extLst>
          </p:cNvPr>
          <p:cNvSpPr txBox="1"/>
          <p:nvPr/>
        </p:nvSpPr>
        <p:spPr>
          <a:xfrm>
            <a:off x="702707" y="3705134"/>
            <a:ext cx="2723823" cy="369332"/>
          </a:xfrm>
          <a:prstGeom prst="rect">
            <a:avLst/>
          </a:prstGeom>
          <a:noFill/>
        </p:spPr>
        <p:txBody>
          <a:bodyPr wrap="none" rtlCol="0">
            <a:spAutoFit/>
          </a:bodyPr>
          <a:lstStyle/>
          <a:p>
            <a:r>
              <a:rPr kumimoji="1" lang="ja-JP" altLang="en-US" dirty="0"/>
              <a:t>運転資金科目の期末残高</a:t>
            </a:r>
          </a:p>
        </p:txBody>
      </p:sp>
      <p:graphicFrame>
        <p:nvGraphicFramePr>
          <p:cNvPr id="25" name="オブジェクト 24">
            <a:extLst>
              <a:ext uri="{FF2B5EF4-FFF2-40B4-BE49-F238E27FC236}">
                <a16:creationId xmlns:a16="http://schemas.microsoft.com/office/drawing/2014/main" id="{A34F4DB9-5B4B-40D5-BCC7-5DDE89167570}"/>
              </a:ext>
            </a:extLst>
          </p:cNvPr>
          <p:cNvGraphicFramePr>
            <a:graphicFrameLocks noChangeAspect="1"/>
          </p:cNvGraphicFramePr>
          <p:nvPr>
            <p:extLst>
              <p:ext uri="{D42A27DB-BD31-4B8C-83A1-F6EECF244321}">
                <p14:modId xmlns:p14="http://schemas.microsoft.com/office/powerpoint/2010/main" val="1456766697"/>
              </p:ext>
            </p:extLst>
          </p:nvPr>
        </p:nvGraphicFramePr>
        <p:xfrm>
          <a:off x="820805" y="5875712"/>
          <a:ext cx="5570469" cy="1058487"/>
        </p:xfrm>
        <a:graphic>
          <a:graphicData uri="http://schemas.openxmlformats.org/presentationml/2006/ole">
            <mc:AlternateContent xmlns:mc="http://schemas.openxmlformats.org/markup-compatibility/2006">
              <mc:Choice xmlns:v="urn:schemas-microsoft-com:vml" Requires="v">
                <p:oleObj name="Worksheet" r:id="rId6" imgW="5010162" imgH="692106" progId="Excel.Sheet.12">
                  <p:embed/>
                </p:oleObj>
              </mc:Choice>
              <mc:Fallback>
                <p:oleObj name="Worksheet" r:id="rId6" imgW="5010162" imgH="692106" progId="Excel.Sheet.12">
                  <p:embed/>
                  <p:pic>
                    <p:nvPicPr>
                      <p:cNvPr id="25" name="オブジェクト 24">
                        <a:extLst>
                          <a:ext uri="{FF2B5EF4-FFF2-40B4-BE49-F238E27FC236}">
                            <a16:creationId xmlns:a16="http://schemas.microsoft.com/office/drawing/2014/main" id="{A34F4DB9-5B4B-40D5-BCC7-5DDE89167570}"/>
                          </a:ext>
                        </a:extLst>
                      </p:cNvPr>
                      <p:cNvPicPr/>
                      <p:nvPr/>
                    </p:nvPicPr>
                    <p:blipFill>
                      <a:blip r:embed="rId7"/>
                      <a:stretch>
                        <a:fillRect/>
                      </a:stretch>
                    </p:blipFill>
                    <p:spPr>
                      <a:xfrm>
                        <a:off x="820805" y="5875712"/>
                        <a:ext cx="5570469" cy="1058487"/>
                      </a:xfrm>
                      <a:prstGeom prst="rect">
                        <a:avLst/>
                      </a:prstGeom>
                    </p:spPr>
                  </p:pic>
                </p:oleObj>
              </mc:Fallback>
            </mc:AlternateContent>
          </a:graphicData>
        </a:graphic>
      </p:graphicFrame>
      <p:sp>
        <p:nvSpPr>
          <p:cNvPr id="27" name="テキスト ボックス 26">
            <a:extLst>
              <a:ext uri="{FF2B5EF4-FFF2-40B4-BE49-F238E27FC236}">
                <a16:creationId xmlns:a16="http://schemas.microsoft.com/office/drawing/2014/main" id="{6A712420-DFEB-4EDE-A2B7-D0D0AB25E3D6}"/>
              </a:ext>
            </a:extLst>
          </p:cNvPr>
          <p:cNvSpPr txBox="1"/>
          <p:nvPr/>
        </p:nvSpPr>
        <p:spPr>
          <a:xfrm>
            <a:off x="702707" y="5506380"/>
            <a:ext cx="1800493" cy="369332"/>
          </a:xfrm>
          <a:prstGeom prst="rect">
            <a:avLst/>
          </a:prstGeom>
          <a:noFill/>
        </p:spPr>
        <p:txBody>
          <a:bodyPr wrap="none" rtlCol="0">
            <a:spAutoFit/>
          </a:bodyPr>
          <a:lstStyle/>
          <a:p>
            <a:r>
              <a:rPr kumimoji="1" lang="ja-JP" altLang="en-US" dirty="0"/>
              <a:t>運転資金増加額</a:t>
            </a:r>
          </a:p>
        </p:txBody>
      </p:sp>
      <p:pic>
        <p:nvPicPr>
          <p:cNvPr id="2" name="図 1">
            <a:extLst>
              <a:ext uri="{FF2B5EF4-FFF2-40B4-BE49-F238E27FC236}">
                <a16:creationId xmlns:a16="http://schemas.microsoft.com/office/drawing/2014/main" id="{B8C6CC94-2F02-4565-9809-07001342BEFC}"/>
              </a:ext>
            </a:extLst>
          </p:cNvPr>
          <p:cNvPicPr>
            <a:picLocks noChangeAspect="1"/>
          </p:cNvPicPr>
          <p:nvPr/>
        </p:nvPicPr>
        <p:blipFill>
          <a:blip r:embed="rId8"/>
          <a:stretch>
            <a:fillRect/>
          </a:stretch>
        </p:blipFill>
        <p:spPr>
          <a:xfrm>
            <a:off x="6598442" y="1757000"/>
            <a:ext cx="4983957" cy="1176700"/>
          </a:xfrm>
          <a:prstGeom prst="rect">
            <a:avLst/>
          </a:prstGeom>
        </p:spPr>
      </p:pic>
      <p:sp>
        <p:nvSpPr>
          <p:cNvPr id="5" name="テキスト ボックス 4">
            <a:extLst>
              <a:ext uri="{FF2B5EF4-FFF2-40B4-BE49-F238E27FC236}">
                <a16:creationId xmlns:a16="http://schemas.microsoft.com/office/drawing/2014/main" id="{D5D27099-CB05-C74C-B908-2A8F61D06F53}"/>
              </a:ext>
            </a:extLst>
          </p:cNvPr>
          <p:cNvSpPr txBox="1"/>
          <p:nvPr/>
        </p:nvSpPr>
        <p:spPr>
          <a:xfrm>
            <a:off x="6598442" y="5875712"/>
            <a:ext cx="2236510" cy="338554"/>
          </a:xfrm>
          <a:prstGeom prst="rect">
            <a:avLst/>
          </a:prstGeom>
          <a:noFill/>
        </p:spPr>
        <p:txBody>
          <a:bodyPr wrap="none" rtlCol="0">
            <a:spAutoFit/>
          </a:bodyPr>
          <a:lstStyle/>
          <a:p>
            <a:r>
              <a:rPr kumimoji="1" lang="ja-JP" altLang="en-US" sz="1600" dirty="0"/>
              <a:t>（復習）必要運転資金</a:t>
            </a:r>
          </a:p>
        </p:txBody>
      </p:sp>
    </p:spTree>
    <p:extLst>
      <p:ext uri="{BB962C8B-B14F-4D97-AF65-F5344CB8AC3E}">
        <p14:creationId xmlns:p14="http://schemas.microsoft.com/office/powerpoint/2010/main" val="130705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1637B5-D19D-4CE2-B5A4-1A4669402B0D}"/>
              </a:ext>
            </a:extLst>
          </p:cNvPr>
          <p:cNvSpPr txBox="1"/>
          <p:nvPr/>
        </p:nvSpPr>
        <p:spPr>
          <a:xfrm>
            <a:off x="76200" y="123825"/>
            <a:ext cx="3877985" cy="369332"/>
          </a:xfrm>
          <a:prstGeom prst="rect">
            <a:avLst/>
          </a:prstGeom>
          <a:noFill/>
        </p:spPr>
        <p:txBody>
          <a:bodyPr wrap="none" rtlCol="0">
            <a:spAutoFit/>
          </a:bodyPr>
          <a:lstStyle/>
          <a:p>
            <a:r>
              <a:rPr kumimoji="1" lang="ja-JP" altLang="en-US" dirty="0"/>
              <a:t>２．フリーキャッシュフローの予測</a:t>
            </a:r>
          </a:p>
        </p:txBody>
      </p:sp>
      <p:grpSp>
        <p:nvGrpSpPr>
          <p:cNvPr id="3" name="グループ化 2">
            <a:extLst>
              <a:ext uri="{FF2B5EF4-FFF2-40B4-BE49-F238E27FC236}">
                <a16:creationId xmlns:a16="http://schemas.microsoft.com/office/drawing/2014/main" id="{CCB63C45-2120-4CBA-82A2-A4FBE3DA2913}"/>
              </a:ext>
            </a:extLst>
          </p:cNvPr>
          <p:cNvGrpSpPr/>
          <p:nvPr/>
        </p:nvGrpSpPr>
        <p:grpSpPr>
          <a:xfrm>
            <a:off x="571501" y="695286"/>
            <a:ext cx="10911133" cy="378857"/>
            <a:chOff x="1123951" y="1047711"/>
            <a:chExt cx="10911133" cy="378857"/>
          </a:xfrm>
        </p:grpSpPr>
        <p:sp>
          <p:nvSpPr>
            <p:cNvPr id="4" name="テキスト ボックス 3">
              <a:extLst>
                <a:ext uri="{FF2B5EF4-FFF2-40B4-BE49-F238E27FC236}">
                  <a16:creationId xmlns:a16="http://schemas.microsoft.com/office/drawing/2014/main" id="{BA800567-9EC5-4FC3-9B1C-EECA2046C881}"/>
                </a:ext>
              </a:extLst>
            </p:cNvPr>
            <p:cNvSpPr txBox="1"/>
            <p:nvPr/>
          </p:nvSpPr>
          <p:spPr>
            <a:xfrm>
              <a:off x="1123951" y="1055409"/>
              <a:ext cx="566181" cy="369332"/>
            </a:xfrm>
            <a:prstGeom prst="rect">
              <a:avLst/>
            </a:prstGeom>
            <a:noFill/>
            <a:ln>
              <a:solidFill>
                <a:schemeClr val="tx1"/>
              </a:solidFill>
            </a:ln>
          </p:spPr>
          <p:txBody>
            <a:bodyPr wrap="none" rtlCol="0">
              <a:spAutoFit/>
            </a:bodyPr>
            <a:lstStyle/>
            <a:p>
              <a:r>
                <a:rPr kumimoji="1" lang="en-US" altLang="ja-JP" dirty="0"/>
                <a:t>FCF</a:t>
              </a:r>
              <a:endParaRPr kumimoji="1" lang="ja-JP" altLang="en-US" dirty="0"/>
            </a:p>
          </p:txBody>
        </p:sp>
        <p:sp>
          <p:nvSpPr>
            <p:cNvPr id="5" name="テキスト ボックス 4">
              <a:extLst>
                <a:ext uri="{FF2B5EF4-FFF2-40B4-BE49-F238E27FC236}">
                  <a16:creationId xmlns:a16="http://schemas.microsoft.com/office/drawing/2014/main" id="{F35C5144-DB3B-4806-918A-D0C34CE96C4C}"/>
                </a:ext>
              </a:extLst>
            </p:cNvPr>
            <p:cNvSpPr txBox="1"/>
            <p:nvPr/>
          </p:nvSpPr>
          <p:spPr>
            <a:xfrm>
              <a:off x="1821458" y="1055409"/>
              <a:ext cx="415498" cy="369332"/>
            </a:xfrm>
            <a:prstGeom prst="rect">
              <a:avLst/>
            </a:prstGeom>
            <a:noFill/>
          </p:spPr>
          <p:txBody>
            <a:bodyPr wrap="none" rtlCol="0">
              <a:spAutoFit/>
            </a:bodyPr>
            <a:lstStyle/>
            <a:p>
              <a:r>
                <a:rPr kumimoji="1" lang="ja-JP" altLang="en-US" dirty="0"/>
                <a:t>＝</a:t>
              </a:r>
            </a:p>
          </p:txBody>
        </p:sp>
        <p:sp>
          <p:nvSpPr>
            <p:cNvPr id="6" name="テキスト ボックス 5">
              <a:extLst>
                <a:ext uri="{FF2B5EF4-FFF2-40B4-BE49-F238E27FC236}">
                  <a16:creationId xmlns:a16="http://schemas.microsoft.com/office/drawing/2014/main" id="{2F209EE2-101E-4EA4-9B6F-E718839CF17C}"/>
                </a:ext>
              </a:extLst>
            </p:cNvPr>
            <p:cNvSpPr txBox="1"/>
            <p:nvPr/>
          </p:nvSpPr>
          <p:spPr>
            <a:xfrm>
              <a:off x="2368284" y="1055409"/>
              <a:ext cx="3192990" cy="369332"/>
            </a:xfrm>
            <a:prstGeom prst="rect">
              <a:avLst/>
            </a:prstGeom>
            <a:noFill/>
            <a:ln>
              <a:solidFill>
                <a:schemeClr val="tx1"/>
              </a:solidFill>
            </a:ln>
          </p:spPr>
          <p:txBody>
            <a:bodyPr wrap="none" rtlCol="0">
              <a:spAutoFit/>
            </a:bodyPr>
            <a:lstStyle/>
            <a:p>
              <a:r>
                <a:rPr kumimoji="1" lang="ja-JP" altLang="en-US" dirty="0"/>
                <a:t>税引き後営業利益（</a:t>
              </a:r>
              <a:r>
                <a:rPr kumimoji="1" lang="en-US" altLang="ja-JP" b="1" dirty="0"/>
                <a:t>NOPAT</a:t>
              </a:r>
              <a:r>
                <a:rPr kumimoji="1" lang="ja-JP" altLang="en-US" dirty="0"/>
                <a:t>）</a:t>
              </a:r>
            </a:p>
          </p:txBody>
        </p:sp>
        <p:sp>
          <p:nvSpPr>
            <p:cNvPr id="7" name="テキスト ボックス 6">
              <a:extLst>
                <a:ext uri="{FF2B5EF4-FFF2-40B4-BE49-F238E27FC236}">
                  <a16:creationId xmlns:a16="http://schemas.microsoft.com/office/drawing/2014/main" id="{7F0B4A85-DD87-48E8-AE24-00ECE4DD0FD8}"/>
                </a:ext>
              </a:extLst>
            </p:cNvPr>
            <p:cNvSpPr txBox="1"/>
            <p:nvPr/>
          </p:nvSpPr>
          <p:spPr>
            <a:xfrm>
              <a:off x="5646562" y="1047711"/>
              <a:ext cx="415498" cy="369332"/>
            </a:xfrm>
            <a:prstGeom prst="rect">
              <a:avLst/>
            </a:prstGeom>
            <a:noFill/>
          </p:spPr>
          <p:txBody>
            <a:bodyPr wrap="none" rtlCol="0">
              <a:spAutoFit/>
            </a:bodyPr>
            <a:lstStyle/>
            <a:p>
              <a:r>
                <a:rPr kumimoji="1" lang="ja-JP" altLang="en-US" dirty="0"/>
                <a:t>＋</a:t>
              </a:r>
            </a:p>
          </p:txBody>
        </p:sp>
        <p:sp>
          <p:nvSpPr>
            <p:cNvPr id="8" name="テキスト ボックス 7">
              <a:extLst>
                <a:ext uri="{FF2B5EF4-FFF2-40B4-BE49-F238E27FC236}">
                  <a16:creationId xmlns:a16="http://schemas.microsoft.com/office/drawing/2014/main" id="{6C0EDB15-4FC7-4879-AEE2-93042CAB7F41}"/>
                </a:ext>
              </a:extLst>
            </p:cNvPr>
            <p:cNvSpPr txBox="1"/>
            <p:nvPr/>
          </p:nvSpPr>
          <p:spPr>
            <a:xfrm>
              <a:off x="6193387" y="1057236"/>
              <a:ext cx="1338828" cy="369332"/>
            </a:xfrm>
            <a:prstGeom prst="rect">
              <a:avLst/>
            </a:prstGeom>
            <a:noFill/>
            <a:ln>
              <a:solidFill>
                <a:schemeClr val="tx1"/>
              </a:solidFill>
            </a:ln>
          </p:spPr>
          <p:txBody>
            <a:bodyPr wrap="none" rtlCol="0">
              <a:spAutoFit/>
            </a:bodyPr>
            <a:lstStyle/>
            <a:p>
              <a:r>
                <a:rPr kumimoji="1" lang="ja-JP" altLang="en-US" dirty="0"/>
                <a:t>減価償却費</a:t>
              </a:r>
            </a:p>
          </p:txBody>
        </p:sp>
        <p:sp>
          <p:nvSpPr>
            <p:cNvPr id="9" name="テキスト ボックス 8">
              <a:extLst>
                <a:ext uri="{FF2B5EF4-FFF2-40B4-BE49-F238E27FC236}">
                  <a16:creationId xmlns:a16="http://schemas.microsoft.com/office/drawing/2014/main" id="{41E9E3B3-74A8-49C7-90A3-ADDDC2787499}"/>
                </a:ext>
              </a:extLst>
            </p:cNvPr>
            <p:cNvSpPr txBox="1"/>
            <p:nvPr/>
          </p:nvSpPr>
          <p:spPr>
            <a:xfrm>
              <a:off x="7663542" y="1047711"/>
              <a:ext cx="415498" cy="369332"/>
            </a:xfrm>
            <a:prstGeom prst="rect">
              <a:avLst/>
            </a:prstGeom>
            <a:noFill/>
          </p:spPr>
          <p:txBody>
            <a:bodyPr wrap="none" rtlCol="0">
              <a:spAutoFit/>
            </a:bodyPr>
            <a:lstStyle/>
            <a:p>
              <a:r>
                <a:rPr kumimoji="1" lang="ja-JP" altLang="en-US" dirty="0"/>
                <a:t>ー</a:t>
              </a:r>
            </a:p>
          </p:txBody>
        </p:sp>
        <p:sp>
          <p:nvSpPr>
            <p:cNvPr id="10" name="テキスト ボックス 9">
              <a:extLst>
                <a:ext uri="{FF2B5EF4-FFF2-40B4-BE49-F238E27FC236}">
                  <a16:creationId xmlns:a16="http://schemas.microsoft.com/office/drawing/2014/main" id="{6C2CB39A-CC95-4CCE-9473-D76BCDC7169B}"/>
                </a:ext>
              </a:extLst>
            </p:cNvPr>
            <p:cNvSpPr txBox="1"/>
            <p:nvPr/>
          </p:nvSpPr>
          <p:spPr>
            <a:xfrm>
              <a:off x="10234591" y="1052006"/>
              <a:ext cx="1800493" cy="369332"/>
            </a:xfrm>
            <a:prstGeom prst="rect">
              <a:avLst/>
            </a:prstGeom>
            <a:noFill/>
            <a:ln>
              <a:solidFill>
                <a:schemeClr val="tx1"/>
              </a:solidFill>
            </a:ln>
          </p:spPr>
          <p:txBody>
            <a:bodyPr wrap="none" rtlCol="0">
              <a:spAutoFit/>
            </a:bodyPr>
            <a:lstStyle/>
            <a:p>
              <a:r>
                <a:rPr kumimoji="1" lang="ja-JP" altLang="en-US" dirty="0"/>
                <a:t>運転資金増加額</a:t>
              </a:r>
            </a:p>
          </p:txBody>
        </p:sp>
        <p:grpSp>
          <p:nvGrpSpPr>
            <p:cNvPr id="11" name="グループ化 10">
              <a:extLst>
                <a:ext uri="{FF2B5EF4-FFF2-40B4-BE49-F238E27FC236}">
                  <a16:creationId xmlns:a16="http://schemas.microsoft.com/office/drawing/2014/main" id="{7CB456E2-81A3-41B1-97C9-3C5D0AAB6B09}"/>
                </a:ext>
              </a:extLst>
            </p:cNvPr>
            <p:cNvGrpSpPr/>
            <p:nvPr/>
          </p:nvGrpSpPr>
          <p:grpSpPr>
            <a:xfrm>
              <a:off x="8263649" y="1052006"/>
              <a:ext cx="1862634" cy="372735"/>
              <a:chOff x="5805783" y="1603660"/>
              <a:chExt cx="1862634" cy="372735"/>
            </a:xfrm>
          </p:grpSpPr>
          <p:sp>
            <p:nvSpPr>
              <p:cNvPr id="12" name="テキスト ボックス 11">
                <a:extLst>
                  <a:ext uri="{FF2B5EF4-FFF2-40B4-BE49-F238E27FC236}">
                    <a16:creationId xmlns:a16="http://schemas.microsoft.com/office/drawing/2014/main" id="{E2C315EF-7FD6-4DEF-92D1-6743B2863CA0}"/>
                  </a:ext>
                </a:extLst>
              </p:cNvPr>
              <p:cNvSpPr txBox="1"/>
              <p:nvPr/>
            </p:nvSpPr>
            <p:spPr>
              <a:xfrm>
                <a:off x="7252919" y="1603660"/>
                <a:ext cx="415498" cy="369332"/>
              </a:xfrm>
              <a:prstGeom prst="rect">
                <a:avLst/>
              </a:prstGeom>
              <a:noFill/>
            </p:spPr>
            <p:txBody>
              <a:bodyPr wrap="none" rtlCol="0">
                <a:spAutoFit/>
              </a:bodyPr>
              <a:lstStyle/>
              <a:p>
                <a:r>
                  <a:rPr kumimoji="1" lang="ja-JP" altLang="en-US" dirty="0"/>
                  <a:t>ー</a:t>
                </a:r>
              </a:p>
            </p:txBody>
          </p:sp>
          <p:sp>
            <p:nvSpPr>
              <p:cNvPr id="13" name="テキスト ボックス 12">
                <a:extLst>
                  <a:ext uri="{FF2B5EF4-FFF2-40B4-BE49-F238E27FC236}">
                    <a16:creationId xmlns:a16="http://schemas.microsoft.com/office/drawing/2014/main" id="{AF3431FA-2B55-4594-B5FA-B2D3CB131DC9}"/>
                  </a:ext>
                </a:extLst>
              </p:cNvPr>
              <p:cNvSpPr txBox="1"/>
              <p:nvPr/>
            </p:nvSpPr>
            <p:spPr>
              <a:xfrm>
                <a:off x="5805783" y="1607063"/>
                <a:ext cx="1338828" cy="369332"/>
              </a:xfrm>
              <a:prstGeom prst="rect">
                <a:avLst/>
              </a:prstGeom>
              <a:noFill/>
              <a:ln>
                <a:solidFill>
                  <a:schemeClr val="tx1"/>
                </a:solidFill>
              </a:ln>
            </p:spPr>
            <p:txBody>
              <a:bodyPr wrap="none" rtlCol="0">
                <a:spAutoFit/>
              </a:bodyPr>
              <a:lstStyle/>
              <a:p>
                <a:r>
                  <a:rPr kumimoji="1" lang="ja-JP" altLang="en-US" dirty="0"/>
                  <a:t>設備投資額</a:t>
                </a:r>
              </a:p>
            </p:txBody>
          </p:sp>
        </p:grpSp>
      </p:grpSp>
      <p:sp>
        <p:nvSpPr>
          <p:cNvPr id="15" name="テキスト ボックス 14">
            <a:extLst>
              <a:ext uri="{FF2B5EF4-FFF2-40B4-BE49-F238E27FC236}">
                <a16:creationId xmlns:a16="http://schemas.microsoft.com/office/drawing/2014/main" id="{D6B854D1-B9EA-42D6-8474-E46C2E7D48AE}"/>
              </a:ext>
            </a:extLst>
          </p:cNvPr>
          <p:cNvSpPr txBox="1"/>
          <p:nvPr/>
        </p:nvSpPr>
        <p:spPr>
          <a:xfrm>
            <a:off x="571501" y="1746288"/>
            <a:ext cx="3416320" cy="369332"/>
          </a:xfrm>
          <a:prstGeom prst="rect">
            <a:avLst/>
          </a:prstGeom>
          <a:noFill/>
        </p:spPr>
        <p:txBody>
          <a:bodyPr wrap="none" rtlCol="0">
            <a:spAutoFit/>
          </a:bodyPr>
          <a:lstStyle/>
          <a:p>
            <a:r>
              <a:rPr kumimoji="1" lang="ja-JP" altLang="en-US" dirty="0"/>
              <a:t>フリーキャッシュフローの予測</a:t>
            </a:r>
          </a:p>
        </p:txBody>
      </p:sp>
      <p:pic>
        <p:nvPicPr>
          <p:cNvPr id="16" name="図 15">
            <a:extLst>
              <a:ext uri="{FF2B5EF4-FFF2-40B4-BE49-F238E27FC236}">
                <a16:creationId xmlns:a16="http://schemas.microsoft.com/office/drawing/2014/main" id="{6FE64848-71E6-4F17-BDF7-F77AFAC9455D}"/>
              </a:ext>
            </a:extLst>
          </p:cNvPr>
          <p:cNvPicPr>
            <a:picLocks noChangeAspect="1"/>
          </p:cNvPicPr>
          <p:nvPr/>
        </p:nvPicPr>
        <p:blipFill>
          <a:blip r:embed="rId2"/>
          <a:stretch>
            <a:fillRect/>
          </a:stretch>
        </p:blipFill>
        <p:spPr>
          <a:xfrm>
            <a:off x="694286" y="2327274"/>
            <a:ext cx="8355741" cy="3149601"/>
          </a:xfrm>
          <a:prstGeom prst="rect">
            <a:avLst/>
          </a:prstGeom>
        </p:spPr>
      </p:pic>
    </p:spTree>
    <p:extLst>
      <p:ext uri="{BB962C8B-B14F-4D97-AF65-F5344CB8AC3E}">
        <p14:creationId xmlns:p14="http://schemas.microsoft.com/office/powerpoint/2010/main" val="146911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CEB3D3-8174-434D-82A1-A68A7D8A6079}"/>
              </a:ext>
            </a:extLst>
          </p:cNvPr>
          <p:cNvSpPr txBox="1"/>
          <p:nvPr/>
        </p:nvSpPr>
        <p:spPr>
          <a:xfrm>
            <a:off x="233680" y="142240"/>
            <a:ext cx="3543534" cy="369332"/>
          </a:xfrm>
          <a:prstGeom prst="rect">
            <a:avLst/>
          </a:prstGeom>
          <a:noFill/>
        </p:spPr>
        <p:txBody>
          <a:bodyPr wrap="none" rtlCol="0">
            <a:spAutoFit/>
          </a:bodyPr>
          <a:lstStyle/>
          <a:p>
            <a:r>
              <a:rPr kumimoji="1" lang="ja-JP" altLang="en-US" dirty="0"/>
              <a:t>３．</a:t>
            </a:r>
            <a:r>
              <a:rPr kumimoji="1" lang="en-US" altLang="ja-JP" dirty="0"/>
              <a:t>WACC</a:t>
            </a:r>
            <a:r>
              <a:rPr kumimoji="1" lang="ja-JP" altLang="en-US" dirty="0"/>
              <a:t>算出のための前提条件</a:t>
            </a:r>
          </a:p>
        </p:txBody>
      </p:sp>
      <p:sp>
        <p:nvSpPr>
          <p:cNvPr id="6" name="テキスト ボックス 5">
            <a:extLst>
              <a:ext uri="{FF2B5EF4-FFF2-40B4-BE49-F238E27FC236}">
                <a16:creationId xmlns:a16="http://schemas.microsoft.com/office/drawing/2014/main" id="{FCC9F42B-D7FD-4550-A4E2-EE63EB6A3970}"/>
              </a:ext>
            </a:extLst>
          </p:cNvPr>
          <p:cNvSpPr txBox="1"/>
          <p:nvPr/>
        </p:nvSpPr>
        <p:spPr>
          <a:xfrm>
            <a:off x="550054" y="5675350"/>
            <a:ext cx="9791700"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Re</a:t>
            </a:r>
            <a:r>
              <a:rPr kumimoji="1" lang="ja-JP" altLang="en-US"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24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リスクフリーレート</a:t>
            </a:r>
            <a:r>
              <a:rPr kumimoji="1" lang="ja-JP" altLang="en-US"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β×</a:t>
            </a:r>
            <a:r>
              <a:rPr kumimoji="1" lang="ja-JP" altLang="en-US" sz="24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マーケットリスクプレミアム</a:t>
            </a:r>
            <a:endParaRPr kumimoji="1" lang="en-US" altLang="ja-JP" sz="24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dirty="0">
                <a:solidFill>
                  <a:prstClr val="black"/>
                </a:solidFill>
                <a:latin typeface="Trebuchet MS" panose="020B0603020202020204"/>
                <a:ea typeface="メイリオ" panose="020B0604030504040204" pitchFamily="50" charset="-128"/>
              </a:rPr>
              <a:t>　　     ＝　　１．５％　　＋　１．２</a:t>
            </a:r>
            <a:r>
              <a:rPr kumimoji="1" lang="en-US" altLang="ja-JP" sz="2400" dirty="0">
                <a:solidFill>
                  <a:prstClr val="black"/>
                </a:solidFill>
                <a:latin typeface="Trebuchet MS" panose="020B0603020202020204"/>
                <a:ea typeface="メイリオ" panose="020B0604030504040204" pitchFamily="50" charset="-128"/>
              </a:rPr>
              <a:t>×</a:t>
            </a:r>
            <a:r>
              <a:rPr kumimoji="1" lang="ja-JP" altLang="en-US" sz="2400" dirty="0">
                <a:solidFill>
                  <a:prstClr val="black"/>
                </a:solidFill>
                <a:latin typeface="Trebuchet MS" panose="020B0603020202020204"/>
                <a:ea typeface="メイリオ" panose="020B0604030504040204" pitchFamily="50" charset="-128"/>
              </a:rPr>
              <a:t>　５．０％＝７．５％</a:t>
            </a:r>
            <a:endParaRPr kumimoji="1" lang="en-US" altLang="ja-JP" sz="2400" b="0" i="0"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u="sng" dirty="0">
                <a:solidFill>
                  <a:prstClr val="black"/>
                </a:solidFill>
                <a:latin typeface="Trebuchet MS" panose="020B0603020202020204"/>
                <a:ea typeface="メイリオ" panose="020B0604030504040204" pitchFamily="50" charset="-128"/>
              </a:rPr>
              <a:t>　　　</a:t>
            </a:r>
            <a:endParaRPr kumimoji="1" lang="en-US" altLang="ja-JP" sz="24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8" name="テキスト ボックス 7">
            <a:extLst>
              <a:ext uri="{FF2B5EF4-FFF2-40B4-BE49-F238E27FC236}">
                <a16:creationId xmlns:a16="http://schemas.microsoft.com/office/drawing/2014/main" id="{B3FC2DD7-01A5-4550-9055-FE84C697F6A8}"/>
              </a:ext>
            </a:extLst>
          </p:cNvPr>
          <p:cNvSpPr txBox="1"/>
          <p:nvPr/>
        </p:nvSpPr>
        <p:spPr>
          <a:xfrm>
            <a:off x="321785" y="5228755"/>
            <a:ext cx="4443845" cy="369332"/>
          </a:xfrm>
          <a:prstGeom prst="rect">
            <a:avLst/>
          </a:prstGeom>
          <a:noFill/>
        </p:spPr>
        <p:txBody>
          <a:bodyPr wrap="none" rtlCol="0">
            <a:spAutoFit/>
          </a:bodyPr>
          <a:lstStyle/>
          <a:p>
            <a:r>
              <a:rPr kumimoji="1" lang="ja-JP" altLang="en-US" dirty="0"/>
              <a:t>４．</a:t>
            </a:r>
            <a:r>
              <a:rPr kumimoji="1" lang="en-US" altLang="ja-JP" dirty="0"/>
              <a:t>CAPM</a:t>
            </a:r>
            <a:r>
              <a:rPr kumimoji="1" lang="ja-JP" altLang="en-US" dirty="0"/>
              <a:t>による株主資本コスト率の算出</a:t>
            </a:r>
          </a:p>
        </p:txBody>
      </p:sp>
      <p:grpSp>
        <p:nvGrpSpPr>
          <p:cNvPr id="19" name="グループ化 18">
            <a:extLst>
              <a:ext uri="{FF2B5EF4-FFF2-40B4-BE49-F238E27FC236}">
                <a16:creationId xmlns:a16="http://schemas.microsoft.com/office/drawing/2014/main" id="{DA754183-D7BF-401D-9BFF-DE7B32DB78C6}"/>
              </a:ext>
            </a:extLst>
          </p:cNvPr>
          <p:cNvGrpSpPr/>
          <p:nvPr/>
        </p:nvGrpSpPr>
        <p:grpSpPr>
          <a:xfrm>
            <a:off x="997607" y="3263365"/>
            <a:ext cx="7282053" cy="1819526"/>
            <a:chOff x="2607332" y="972076"/>
            <a:chExt cx="7282053" cy="1819526"/>
          </a:xfrm>
        </p:grpSpPr>
        <p:sp>
          <p:nvSpPr>
            <p:cNvPr id="20" name="テキスト ボックス 19">
              <a:extLst>
                <a:ext uri="{FF2B5EF4-FFF2-40B4-BE49-F238E27FC236}">
                  <a16:creationId xmlns:a16="http://schemas.microsoft.com/office/drawing/2014/main" id="{A4383B68-D4D3-474D-84CC-1214F5793809}"/>
                </a:ext>
              </a:extLst>
            </p:cNvPr>
            <p:cNvSpPr txBox="1"/>
            <p:nvPr/>
          </p:nvSpPr>
          <p:spPr>
            <a:xfrm>
              <a:off x="2607332" y="972076"/>
              <a:ext cx="6119812" cy="461665"/>
            </a:xfrm>
            <a:prstGeom prst="rect">
              <a:avLst/>
            </a:prstGeom>
            <a:noFill/>
          </p:spPr>
          <p:txBody>
            <a:bodyPr wrap="square">
              <a:spAutoFit/>
            </a:bodyPr>
            <a:lstStyle/>
            <a:p>
              <a:pPr algn="ctr">
                <a:defRPr/>
              </a:pPr>
              <a:r>
                <a:rPr kumimoji="1" lang="en-US" altLang="ja-JP" sz="2400" dirty="0">
                  <a:solidFill>
                    <a:prstClr val="black"/>
                  </a:solidFill>
                  <a:latin typeface="Trebuchet MS" panose="020B0603020202020204"/>
                  <a:ea typeface="メイリオ" panose="020B0604030504040204" pitchFamily="50" charset="-128"/>
                </a:rPr>
                <a:t>WACC</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D</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(D+E)×</a:t>
              </a:r>
              <a:r>
                <a:rPr kumimoji="1" lang="en-US" altLang="ja-JP" sz="2400" u="sng" dirty="0">
                  <a:solidFill>
                    <a:prstClr val="black"/>
                  </a:solidFill>
                  <a:latin typeface="Trebuchet MS" panose="020B0603020202020204"/>
                  <a:ea typeface="メイリオ" panose="020B0604030504040204" pitchFamily="50" charset="-128"/>
                </a:rPr>
                <a:t>R</a:t>
              </a:r>
              <a:r>
                <a:rPr kumimoji="1" lang="ja-JP" altLang="en-US" sz="1600" u="sng" dirty="0">
                  <a:solidFill>
                    <a:prstClr val="black"/>
                  </a:solidFill>
                  <a:latin typeface="Trebuchet MS" panose="020B0603020202020204"/>
                  <a:ea typeface="メイリオ" panose="020B0604030504040204" pitchFamily="50" charset="-128"/>
                </a:rPr>
                <a:t>ｄ</a:t>
              </a:r>
              <a:r>
                <a:rPr kumimoji="1" lang="en-US" altLang="ja-JP" sz="2400" u="sng" dirty="0">
                  <a:solidFill>
                    <a:prstClr val="black"/>
                  </a:solidFill>
                  <a:latin typeface="Trebuchet MS" panose="020B0603020202020204"/>
                  <a:ea typeface="メイリオ" panose="020B0604030504040204" pitchFamily="50" charset="-128"/>
                </a:rPr>
                <a:t>(1-</a:t>
              </a:r>
              <a:r>
                <a:rPr kumimoji="1" lang="ja-JP" altLang="en-US" sz="2400" u="sng" dirty="0">
                  <a:solidFill>
                    <a:prstClr val="black"/>
                  </a:solidFill>
                  <a:latin typeface="Trebuchet MS" panose="020B0603020202020204"/>
                  <a:ea typeface="メイリオ" panose="020B0604030504040204" pitchFamily="50" charset="-128"/>
                </a:rPr>
                <a:t>ｔ</a:t>
              </a:r>
              <a:r>
                <a:rPr kumimoji="1" lang="en-US" altLang="ja-JP" sz="2400" dirty="0">
                  <a:solidFill>
                    <a:prstClr val="black"/>
                  </a:solidFill>
                  <a:latin typeface="Trebuchet MS" panose="020B0603020202020204"/>
                  <a:ea typeface="メイリオ" panose="020B0604030504040204" pitchFamily="50" charset="-128"/>
                </a:rPr>
                <a:t>)+E</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(D+E)×</a:t>
              </a:r>
              <a:r>
                <a:rPr kumimoji="1" lang="en-US" altLang="ja-JP" sz="2400" u="sng" dirty="0">
                  <a:solidFill>
                    <a:prstClr val="black"/>
                  </a:solidFill>
                  <a:latin typeface="Trebuchet MS" panose="020B0603020202020204"/>
                  <a:ea typeface="メイリオ" panose="020B0604030504040204" pitchFamily="50" charset="-128"/>
                </a:rPr>
                <a:t>R</a:t>
              </a:r>
              <a:r>
                <a:rPr kumimoji="1" lang="en-US" altLang="ja-JP" u="sng" dirty="0">
                  <a:solidFill>
                    <a:prstClr val="black"/>
                  </a:solidFill>
                  <a:latin typeface="Trebuchet MS" panose="020B0603020202020204"/>
                  <a:ea typeface="メイリオ" panose="020B0604030504040204" pitchFamily="50" charset="-128"/>
                </a:rPr>
                <a:t>e</a:t>
              </a:r>
              <a:r>
                <a:rPr kumimoji="1" lang="ja-JP" altLang="en-US" sz="2400" dirty="0">
                  <a:solidFill>
                    <a:prstClr val="black"/>
                  </a:solidFill>
                  <a:latin typeface="Trebuchet MS" panose="020B0603020202020204"/>
                  <a:ea typeface="メイリオ" panose="020B0604030504040204" pitchFamily="50" charset="-128"/>
                </a:rPr>
                <a:t>　　　　　　　　　　　</a:t>
              </a:r>
            </a:p>
          </p:txBody>
        </p:sp>
        <p:sp>
          <p:nvSpPr>
            <p:cNvPr id="21" name="左中かっこ 20">
              <a:extLst>
                <a:ext uri="{FF2B5EF4-FFF2-40B4-BE49-F238E27FC236}">
                  <a16:creationId xmlns:a16="http://schemas.microsoft.com/office/drawing/2014/main" id="{9C9D2218-9393-4B65-B792-50D67C7396F8}"/>
                </a:ext>
              </a:extLst>
            </p:cNvPr>
            <p:cNvSpPr/>
            <p:nvPr/>
          </p:nvSpPr>
          <p:spPr>
            <a:xfrm rot="16200000">
              <a:off x="4400552" y="1085843"/>
              <a:ext cx="218945" cy="10383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EA28E6C3-B6EB-4972-9302-D1352B41EB63}"/>
                </a:ext>
              </a:extLst>
            </p:cNvPr>
            <p:cNvSpPr txBox="1"/>
            <p:nvPr/>
          </p:nvSpPr>
          <p:spPr>
            <a:xfrm>
              <a:off x="3695704" y="1714497"/>
              <a:ext cx="1800493" cy="369332"/>
            </a:xfrm>
            <a:prstGeom prst="rect">
              <a:avLst/>
            </a:prstGeom>
            <a:noFill/>
          </p:spPr>
          <p:txBody>
            <a:bodyPr wrap="none" rtlCol="0">
              <a:spAutoFit/>
            </a:bodyPr>
            <a:lstStyle/>
            <a:p>
              <a:r>
                <a:rPr kumimoji="1" lang="ja-JP" altLang="en-US" dirty="0"/>
                <a:t>負債のウェイト</a:t>
              </a:r>
            </a:p>
          </p:txBody>
        </p:sp>
        <p:sp>
          <p:nvSpPr>
            <p:cNvPr id="23" name="左中かっこ 22">
              <a:extLst>
                <a:ext uri="{FF2B5EF4-FFF2-40B4-BE49-F238E27FC236}">
                  <a16:creationId xmlns:a16="http://schemas.microsoft.com/office/drawing/2014/main" id="{4A94FFDA-6410-4CB7-BE25-2F451CE51566}"/>
                </a:ext>
              </a:extLst>
            </p:cNvPr>
            <p:cNvSpPr/>
            <p:nvPr/>
          </p:nvSpPr>
          <p:spPr>
            <a:xfrm rot="16200000">
              <a:off x="7220153" y="1085843"/>
              <a:ext cx="218945" cy="10383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F25C67D4-9231-4749-8182-49040CEB3E01}"/>
                </a:ext>
              </a:extLst>
            </p:cNvPr>
            <p:cNvSpPr txBox="1"/>
            <p:nvPr/>
          </p:nvSpPr>
          <p:spPr>
            <a:xfrm>
              <a:off x="6096000" y="1714497"/>
              <a:ext cx="2262158" cy="369332"/>
            </a:xfrm>
            <a:prstGeom prst="rect">
              <a:avLst/>
            </a:prstGeom>
            <a:noFill/>
          </p:spPr>
          <p:txBody>
            <a:bodyPr wrap="none" rtlCol="0">
              <a:spAutoFit/>
            </a:bodyPr>
            <a:lstStyle/>
            <a:p>
              <a:r>
                <a:rPr kumimoji="1" lang="ja-JP" altLang="en-US" dirty="0"/>
                <a:t>株主資本のウェイト</a:t>
              </a:r>
            </a:p>
          </p:txBody>
        </p:sp>
        <p:cxnSp>
          <p:nvCxnSpPr>
            <p:cNvPr id="25" name="直線矢印コネクタ 24">
              <a:extLst>
                <a:ext uri="{FF2B5EF4-FFF2-40B4-BE49-F238E27FC236}">
                  <a16:creationId xmlns:a16="http://schemas.microsoft.com/office/drawing/2014/main" id="{F8ABEF92-74E5-44CC-B32A-D6F90436EC72}"/>
                </a:ext>
              </a:extLst>
            </p:cNvPr>
            <p:cNvCxnSpPr/>
            <p:nvPr/>
          </p:nvCxnSpPr>
          <p:spPr>
            <a:xfrm>
              <a:off x="5819775" y="1495553"/>
              <a:ext cx="0" cy="588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437EB559-1EDA-4017-9900-7CD42673AEAF}"/>
                </a:ext>
              </a:extLst>
            </p:cNvPr>
            <p:cNvSpPr txBox="1"/>
            <p:nvPr/>
          </p:nvSpPr>
          <p:spPr>
            <a:xfrm>
              <a:off x="4734089" y="2145271"/>
              <a:ext cx="2492990" cy="646331"/>
            </a:xfrm>
            <a:prstGeom prst="rect">
              <a:avLst/>
            </a:prstGeom>
            <a:noFill/>
          </p:spPr>
          <p:txBody>
            <a:bodyPr wrap="none" rtlCol="0">
              <a:spAutoFit/>
            </a:bodyPr>
            <a:lstStyle/>
            <a:p>
              <a:r>
                <a:rPr kumimoji="1" lang="ja-JP" altLang="en-US" dirty="0"/>
                <a:t>節税効果を織り込んだ</a:t>
              </a:r>
              <a:endParaRPr kumimoji="1" lang="en-US" altLang="ja-JP" dirty="0"/>
            </a:p>
            <a:p>
              <a:r>
                <a:rPr kumimoji="1" lang="ja-JP" altLang="en-US" dirty="0"/>
                <a:t>負債コスト率</a:t>
              </a:r>
            </a:p>
          </p:txBody>
        </p:sp>
        <p:cxnSp>
          <p:nvCxnSpPr>
            <p:cNvPr id="27" name="直線矢印コネクタ 26">
              <a:extLst>
                <a:ext uri="{FF2B5EF4-FFF2-40B4-BE49-F238E27FC236}">
                  <a16:creationId xmlns:a16="http://schemas.microsoft.com/office/drawing/2014/main" id="{BA24660F-0988-4715-8913-C60107B060FD}"/>
                </a:ext>
              </a:extLst>
            </p:cNvPr>
            <p:cNvCxnSpPr/>
            <p:nvPr/>
          </p:nvCxnSpPr>
          <p:spPr>
            <a:xfrm>
              <a:off x="8358159" y="1495553"/>
              <a:ext cx="0" cy="588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241710BC-8D74-4DF1-BE71-4BC7EEDA009C}"/>
                </a:ext>
              </a:extLst>
            </p:cNvPr>
            <p:cNvSpPr txBox="1"/>
            <p:nvPr/>
          </p:nvSpPr>
          <p:spPr>
            <a:xfrm>
              <a:off x="7858060" y="2145268"/>
              <a:ext cx="2031325" cy="369332"/>
            </a:xfrm>
            <a:prstGeom prst="rect">
              <a:avLst/>
            </a:prstGeom>
            <a:noFill/>
          </p:spPr>
          <p:txBody>
            <a:bodyPr wrap="none" rtlCol="0">
              <a:spAutoFit/>
            </a:bodyPr>
            <a:lstStyle/>
            <a:p>
              <a:r>
                <a:rPr kumimoji="1" lang="ja-JP" altLang="en-US" dirty="0"/>
                <a:t>株主資本コスト率</a:t>
              </a:r>
            </a:p>
          </p:txBody>
        </p:sp>
      </p:grpSp>
      <p:pic>
        <p:nvPicPr>
          <p:cNvPr id="30" name="図 29">
            <a:extLst>
              <a:ext uri="{FF2B5EF4-FFF2-40B4-BE49-F238E27FC236}">
                <a16:creationId xmlns:a16="http://schemas.microsoft.com/office/drawing/2014/main" id="{42F7BC86-6A8C-46D7-978E-D537A8FF0B19}"/>
              </a:ext>
            </a:extLst>
          </p:cNvPr>
          <p:cNvPicPr>
            <a:picLocks noChangeAspect="1"/>
          </p:cNvPicPr>
          <p:nvPr/>
        </p:nvPicPr>
        <p:blipFill>
          <a:blip r:embed="rId2"/>
          <a:stretch>
            <a:fillRect/>
          </a:stretch>
        </p:blipFill>
        <p:spPr>
          <a:xfrm>
            <a:off x="848163" y="578591"/>
            <a:ext cx="6799506" cy="2587427"/>
          </a:xfrm>
          <a:prstGeom prst="rect">
            <a:avLst/>
          </a:prstGeom>
        </p:spPr>
      </p:pic>
      <p:sp>
        <p:nvSpPr>
          <p:cNvPr id="3" name="テキスト ボックス 2">
            <a:extLst>
              <a:ext uri="{FF2B5EF4-FFF2-40B4-BE49-F238E27FC236}">
                <a16:creationId xmlns:a16="http://schemas.microsoft.com/office/drawing/2014/main" id="{21E59724-6C16-4676-BBBB-2A79CE2648A3}"/>
              </a:ext>
            </a:extLst>
          </p:cNvPr>
          <p:cNvSpPr txBox="1"/>
          <p:nvPr/>
        </p:nvSpPr>
        <p:spPr>
          <a:xfrm>
            <a:off x="7762875" y="578591"/>
            <a:ext cx="2133918" cy="369332"/>
          </a:xfrm>
          <a:prstGeom prst="rect">
            <a:avLst/>
          </a:prstGeom>
          <a:noFill/>
        </p:spPr>
        <p:txBody>
          <a:bodyPr wrap="none" rtlCol="0">
            <a:spAutoFit/>
          </a:bodyPr>
          <a:lstStyle/>
          <a:p>
            <a:r>
              <a:rPr kumimoji="1" lang="ja-JP" altLang="en-US" dirty="0"/>
              <a:t>（</a:t>
            </a:r>
            <a:r>
              <a:rPr kumimoji="1" lang="en-US" altLang="ja-JP" dirty="0"/>
              <a:t>50</a:t>
            </a:r>
            <a:r>
              <a:rPr kumimoji="1" lang="ja-JP" altLang="en-US" dirty="0"/>
              <a:t>／株</a:t>
            </a:r>
            <a:r>
              <a:rPr kumimoji="1" lang="en-US" altLang="ja-JP" dirty="0"/>
              <a:t>×100</a:t>
            </a:r>
            <a:r>
              <a:rPr kumimoji="1" lang="ja-JP" altLang="en-US" dirty="0"/>
              <a:t>株）</a:t>
            </a:r>
          </a:p>
        </p:txBody>
      </p:sp>
    </p:spTree>
    <p:extLst>
      <p:ext uri="{BB962C8B-B14F-4D97-AF65-F5344CB8AC3E}">
        <p14:creationId xmlns:p14="http://schemas.microsoft.com/office/powerpoint/2010/main" val="107149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6F6C4B0-BA2C-413F-9DF7-A79954392DD3}"/>
              </a:ext>
            </a:extLst>
          </p:cNvPr>
          <p:cNvSpPr txBox="1"/>
          <p:nvPr/>
        </p:nvSpPr>
        <p:spPr>
          <a:xfrm>
            <a:off x="285750" y="106205"/>
            <a:ext cx="1927707" cy="369332"/>
          </a:xfrm>
          <a:prstGeom prst="rect">
            <a:avLst/>
          </a:prstGeom>
          <a:noFill/>
        </p:spPr>
        <p:txBody>
          <a:bodyPr wrap="none" rtlCol="0">
            <a:spAutoFit/>
          </a:bodyPr>
          <a:lstStyle/>
          <a:p>
            <a:r>
              <a:rPr kumimoji="1" lang="ja-JP" altLang="en-US" dirty="0"/>
              <a:t>５．</a:t>
            </a:r>
            <a:r>
              <a:rPr kumimoji="1" lang="en-US" altLang="ja-JP" dirty="0"/>
              <a:t>WACC</a:t>
            </a:r>
            <a:r>
              <a:rPr kumimoji="1" lang="ja-JP" altLang="en-US" dirty="0"/>
              <a:t>の算出</a:t>
            </a:r>
          </a:p>
        </p:txBody>
      </p:sp>
      <p:sp>
        <p:nvSpPr>
          <p:cNvPr id="5" name="テキスト ボックス 4">
            <a:extLst>
              <a:ext uri="{FF2B5EF4-FFF2-40B4-BE49-F238E27FC236}">
                <a16:creationId xmlns:a16="http://schemas.microsoft.com/office/drawing/2014/main" id="{5C394D25-8251-4F92-993E-A7ACAC3037D9}"/>
              </a:ext>
            </a:extLst>
          </p:cNvPr>
          <p:cNvSpPr txBox="1"/>
          <p:nvPr/>
        </p:nvSpPr>
        <p:spPr>
          <a:xfrm>
            <a:off x="755978" y="475537"/>
            <a:ext cx="10680043" cy="1200329"/>
          </a:xfrm>
          <a:prstGeom prst="rect">
            <a:avLst/>
          </a:prstGeom>
          <a:noFill/>
        </p:spPr>
        <p:txBody>
          <a:bodyPr wrap="square">
            <a:spAutoFit/>
          </a:bodyPr>
          <a:lstStyle/>
          <a:p>
            <a:pPr>
              <a:defRPr/>
            </a:pPr>
            <a:r>
              <a:rPr kumimoji="1" lang="en-US" altLang="ja-JP" sz="2400" dirty="0">
                <a:solidFill>
                  <a:prstClr val="black"/>
                </a:solidFill>
                <a:latin typeface="Trebuchet MS" panose="020B0603020202020204"/>
                <a:ea typeface="メイリオ" panose="020B0604030504040204" pitchFamily="50" charset="-128"/>
              </a:rPr>
              <a:t>WACC</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D</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(D+E)×</a:t>
            </a:r>
            <a:r>
              <a:rPr kumimoji="1" lang="en-US" altLang="ja-JP" sz="2400" u="sng" dirty="0">
                <a:solidFill>
                  <a:prstClr val="black"/>
                </a:solidFill>
                <a:latin typeface="Trebuchet MS" panose="020B0603020202020204"/>
                <a:ea typeface="メイリオ" panose="020B0604030504040204" pitchFamily="50" charset="-128"/>
              </a:rPr>
              <a:t>R</a:t>
            </a:r>
            <a:r>
              <a:rPr kumimoji="1" lang="ja-JP" altLang="en-US" sz="1600" u="sng" dirty="0">
                <a:solidFill>
                  <a:prstClr val="black"/>
                </a:solidFill>
                <a:latin typeface="Trebuchet MS" panose="020B0603020202020204"/>
                <a:ea typeface="メイリオ" panose="020B0604030504040204" pitchFamily="50" charset="-128"/>
              </a:rPr>
              <a:t>ｄ</a:t>
            </a:r>
            <a:r>
              <a:rPr kumimoji="1" lang="en-US" altLang="ja-JP" sz="2400" u="sng" dirty="0">
                <a:solidFill>
                  <a:prstClr val="black"/>
                </a:solidFill>
                <a:latin typeface="Trebuchet MS" panose="020B0603020202020204"/>
                <a:ea typeface="メイリオ" panose="020B0604030504040204" pitchFamily="50" charset="-128"/>
              </a:rPr>
              <a:t>(1-</a:t>
            </a:r>
            <a:r>
              <a:rPr kumimoji="1" lang="ja-JP" altLang="en-US" sz="2400" u="sng" dirty="0">
                <a:solidFill>
                  <a:prstClr val="black"/>
                </a:solidFill>
                <a:latin typeface="Trebuchet MS" panose="020B0603020202020204"/>
                <a:ea typeface="メイリオ" panose="020B0604030504040204" pitchFamily="50" charset="-128"/>
              </a:rPr>
              <a:t>ｔ</a:t>
            </a:r>
            <a:r>
              <a:rPr kumimoji="1" lang="en-US" altLang="ja-JP" sz="2400" dirty="0">
                <a:solidFill>
                  <a:prstClr val="black"/>
                </a:solidFill>
                <a:latin typeface="Trebuchet MS" panose="020B0603020202020204"/>
                <a:ea typeface="メイリオ" panose="020B0604030504040204" pitchFamily="50" charset="-128"/>
              </a:rPr>
              <a:t>)+E</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(D+E)×</a:t>
            </a:r>
            <a:r>
              <a:rPr kumimoji="1" lang="en-US" altLang="ja-JP" sz="2400" u="sng" dirty="0">
                <a:solidFill>
                  <a:prstClr val="black"/>
                </a:solidFill>
                <a:latin typeface="Trebuchet MS" panose="020B0603020202020204"/>
                <a:ea typeface="メイリオ" panose="020B0604030504040204" pitchFamily="50" charset="-128"/>
              </a:rPr>
              <a:t>R</a:t>
            </a:r>
            <a:r>
              <a:rPr kumimoji="1" lang="en-US" altLang="ja-JP" u="sng" dirty="0">
                <a:solidFill>
                  <a:prstClr val="black"/>
                </a:solidFill>
                <a:latin typeface="Trebuchet MS" panose="020B0603020202020204"/>
                <a:ea typeface="メイリオ" panose="020B0604030504040204" pitchFamily="50" charset="-128"/>
              </a:rPr>
              <a:t>e</a:t>
            </a:r>
          </a:p>
          <a:p>
            <a:pPr>
              <a:defRPr/>
            </a:pPr>
            <a:r>
              <a:rPr kumimoji="1" lang="ja-JP" altLang="en-US" sz="2400" dirty="0">
                <a:solidFill>
                  <a:prstClr val="black"/>
                </a:solidFill>
                <a:latin typeface="Trebuchet MS" panose="020B0603020202020204"/>
                <a:ea typeface="メイリオ" panose="020B0604030504040204" pitchFamily="50" charset="-128"/>
              </a:rPr>
              <a:t>　　　＝</a:t>
            </a:r>
            <a:r>
              <a:rPr kumimoji="1" lang="en-US" altLang="ja-JP" sz="2400" dirty="0">
                <a:solidFill>
                  <a:prstClr val="black"/>
                </a:solidFill>
                <a:latin typeface="Trebuchet MS" panose="020B0603020202020204"/>
                <a:ea typeface="メイリオ" panose="020B0604030504040204" pitchFamily="50" charset="-128"/>
              </a:rPr>
              <a:t>2000</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(2000+5000)×</a:t>
            </a:r>
            <a:r>
              <a:rPr kumimoji="1" lang="en-US" altLang="ja-JP" sz="2400" u="sng" dirty="0">
                <a:solidFill>
                  <a:prstClr val="black"/>
                </a:solidFill>
                <a:latin typeface="Trebuchet MS" panose="020B0603020202020204"/>
                <a:ea typeface="メイリオ" panose="020B0604030504040204" pitchFamily="50" charset="-128"/>
              </a:rPr>
              <a:t>2.0%</a:t>
            </a:r>
            <a:r>
              <a:rPr kumimoji="1" lang="ja-JP" altLang="en-US" sz="2400" u="sng" dirty="0">
                <a:solidFill>
                  <a:prstClr val="black"/>
                </a:solidFill>
                <a:latin typeface="Trebuchet MS" panose="020B0603020202020204"/>
                <a:ea typeface="メイリオ" panose="020B0604030504040204" pitchFamily="50" charset="-128"/>
              </a:rPr>
              <a:t>＊</a:t>
            </a:r>
            <a:r>
              <a:rPr kumimoji="1" lang="en-US" altLang="ja-JP" sz="2400" u="sng" dirty="0">
                <a:solidFill>
                  <a:prstClr val="black"/>
                </a:solidFill>
                <a:latin typeface="Trebuchet MS" panose="020B0603020202020204"/>
                <a:ea typeface="メイリオ" panose="020B0604030504040204" pitchFamily="50" charset="-128"/>
              </a:rPr>
              <a:t>0.6</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5000</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(2000+5000)×7.5%</a:t>
            </a:r>
          </a:p>
          <a:p>
            <a:pPr>
              <a:defRPr/>
            </a:pPr>
            <a:r>
              <a:rPr kumimoji="1" lang="ja-JP" altLang="en-US" sz="2400" dirty="0">
                <a:solidFill>
                  <a:prstClr val="black"/>
                </a:solidFill>
                <a:latin typeface="Trebuchet MS" panose="020B0603020202020204"/>
                <a:ea typeface="メイリオ" panose="020B0604030504040204" pitchFamily="50" charset="-128"/>
              </a:rPr>
              <a:t>　　　＝</a:t>
            </a:r>
            <a:r>
              <a:rPr kumimoji="1" lang="en-US" altLang="ja-JP" sz="2400" dirty="0">
                <a:solidFill>
                  <a:prstClr val="black"/>
                </a:solidFill>
                <a:latin typeface="Trebuchet MS" panose="020B0603020202020204"/>
                <a:ea typeface="メイリオ" panose="020B0604030504040204" pitchFamily="50" charset="-128"/>
              </a:rPr>
              <a:t>5.7%</a:t>
            </a:r>
            <a:r>
              <a:rPr kumimoji="1" lang="ja-JP" altLang="en-US" sz="2400" dirty="0">
                <a:solidFill>
                  <a:prstClr val="black"/>
                </a:solidFill>
                <a:latin typeface="Trebuchet MS" panose="020B0603020202020204"/>
                <a:ea typeface="メイリオ" panose="020B0604030504040204" pitchFamily="50" charset="-128"/>
              </a:rPr>
              <a:t>　　　　　　　　　　</a:t>
            </a:r>
          </a:p>
        </p:txBody>
      </p:sp>
      <p:sp>
        <p:nvSpPr>
          <p:cNvPr id="2" name="テキスト ボックス 1">
            <a:extLst>
              <a:ext uri="{FF2B5EF4-FFF2-40B4-BE49-F238E27FC236}">
                <a16:creationId xmlns:a16="http://schemas.microsoft.com/office/drawing/2014/main" id="{ED5C912F-21FB-4173-B0E8-0DFE22F2F6EB}"/>
              </a:ext>
            </a:extLst>
          </p:cNvPr>
          <p:cNvSpPr txBox="1"/>
          <p:nvPr/>
        </p:nvSpPr>
        <p:spPr>
          <a:xfrm>
            <a:off x="285750" y="1587321"/>
            <a:ext cx="4249497" cy="923330"/>
          </a:xfrm>
          <a:prstGeom prst="rect">
            <a:avLst/>
          </a:prstGeom>
          <a:noFill/>
        </p:spPr>
        <p:txBody>
          <a:bodyPr wrap="none" rtlCol="0">
            <a:spAutoFit/>
          </a:bodyPr>
          <a:lstStyle/>
          <a:p>
            <a:r>
              <a:rPr kumimoji="1" lang="ja-JP" altLang="en-US" dirty="0"/>
              <a:t>６．継続価値（</a:t>
            </a:r>
            <a:r>
              <a:rPr kumimoji="1" lang="en-US" altLang="ja-JP" dirty="0"/>
              <a:t>Terminal Value</a:t>
            </a:r>
            <a:r>
              <a:rPr kumimoji="1" lang="ja-JP" altLang="en-US" dirty="0"/>
              <a:t>）の計算</a:t>
            </a:r>
            <a:endParaRPr kumimoji="1" lang="en-US" altLang="ja-JP" dirty="0"/>
          </a:p>
          <a:p>
            <a:r>
              <a:rPr kumimoji="1" lang="ja-JP" altLang="en-US" dirty="0"/>
              <a:t>　　前提</a:t>
            </a:r>
            <a:endParaRPr kumimoji="1" lang="en-US" altLang="ja-JP" dirty="0"/>
          </a:p>
          <a:p>
            <a:r>
              <a:rPr kumimoji="1" lang="ja-JP" altLang="en-US" dirty="0"/>
              <a:t>　</a:t>
            </a:r>
          </a:p>
        </p:txBody>
      </p:sp>
      <p:sp>
        <p:nvSpPr>
          <p:cNvPr id="7" name="テキスト ボックス 6">
            <a:extLst>
              <a:ext uri="{FF2B5EF4-FFF2-40B4-BE49-F238E27FC236}">
                <a16:creationId xmlns:a16="http://schemas.microsoft.com/office/drawing/2014/main" id="{CFD42DC2-F477-4C8B-A143-2F187761DFD3}"/>
              </a:ext>
            </a:extLst>
          </p:cNvPr>
          <p:cNvSpPr txBox="1"/>
          <p:nvPr/>
        </p:nvSpPr>
        <p:spPr>
          <a:xfrm>
            <a:off x="5324475" y="1940102"/>
            <a:ext cx="1800493" cy="369332"/>
          </a:xfrm>
          <a:prstGeom prst="rect">
            <a:avLst/>
          </a:prstGeom>
          <a:noFill/>
        </p:spPr>
        <p:txBody>
          <a:bodyPr wrap="none" rtlCol="0">
            <a:spAutoFit/>
          </a:bodyPr>
          <a:lstStyle/>
          <a:p>
            <a:r>
              <a:rPr kumimoji="1" lang="ja-JP" altLang="en-US" dirty="0"/>
              <a:t>継続価値の計算</a:t>
            </a:r>
            <a:endParaRPr kumimoji="1" lang="en-US" altLang="ja-JP" dirty="0"/>
          </a:p>
        </p:txBody>
      </p:sp>
      <p:graphicFrame>
        <p:nvGraphicFramePr>
          <p:cNvPr id="8" name="オブジェクト 7">
            <a:extLst>
              <a:ext uri="{FF2B5EF4-FFF2-40B4-BE49-F238E27FC236}">
                <a16:creationId xmlns:a16="http://schemas.microsoft.com/office/drawing/2014/main" id="{7023561D-6A57-4E5A-B8EE-8F49B5A96E6B}"/>
              </a:ext>
            </a:extLst>
          </p:cNvPr>
          <p:cNvGraphicFramePr>
            <a:graphicFrameLocks noChangeAspect="1"/>
          </p:cNvGraphicFramePr>
          <p:nvPr>
            <p:extLst>
              <p:ext uri="{D42A27DB-BD31-4B8C-83A1-F6EECF244321}">
                <p14:modId xmlns:p14="http://schemas.microsoft.com/office/powerpoint/2010/main" val="4031806046"/>
              </p:ext>
            </p:extLst>
          </p:nvPr>
        </p:nvGraphicFramePr>
        <p:xfrm>
          <a:off x="765409" y="2309434"/>
          <a:ext cx="4139965" cy="1119566"/>
        </p:xfrm>
        <a:graphic>
          <a:graphicData uri="http://schemas.openxmlformats.org/presentationml/2006/ole">
            <mc:AlternateContent xmlns:mc="http://schemas.openxmlformats.org/markup-compatibility/2006">
              <mc:Choice xmlns:v="urn:schemas-microsoft-com:vml" Requires="v">
                <p:oleObj name="Worksheet" r:id="rId2" imgW="3035374" imgH="692106" progId="Excel.Sheet.12">
                  <p:embed/>
                </p:oleObj>
              </mc:Choice>
              <mc:Fallback>
                <p:oleObj name="Worksheet" r:id="rId2" imgW="3035374" imgH="692106" progId="Excel.Sheet.12">
                  <p:embed/>
                  <p:pic>
                    <p:nvPicPr>
                      <p:cNvPr id="8" name="オブジェクト 7">
                        <a:extLst>
                          <a:ext uri="{FF2B5EF4-FFF2-40B4-BE49-F238E27FC236}">
                            <a16:creationId xmlns:a16="http://schemas.microsoft.com/office/drawing/2014/main" id="{7023561D-6A57-4E5A-B8EE-8F49B5A96E6B}"/>
                          </a:ext>
                        </a:extLst>
                      </p:cNvPr>
                      <p:cNvPicPr/>
                      <p:nvPr/>
                    </p:nvPicPr>
                    <p:blipFill>
                      <a:blip r:embed="rId3"/>
                      <a:stretch>
                        <a:fillRect/>
                      </a:stretch>
                    </p:blipFill>
                    <p:spPr>
                      <a:xfrm>
                        <a:off x="765409" y="2309434"/>
                        <a:ext cx="4139965" cy="1119566"/>
                      </a:xfrm>
                      <a:prstGeom prst="rect">
                        <a:avLst/>
                      </a:prstGeom>
                    </p:spPr>
                  </p:pic>
                </p:oleObj>
              </mc:Fallback>
            </mc:AlternateContent>
          </a:graphicData>
        </a:graphic>
      </p:graphicFrame>
      <p:sp>
        <p:nvSpPr>
          <p:cNvPr id="10" name="テキスト ボックス 9">
            <a:extLst>
              <a:ext uri="{FF2B5EF4-FFF2-40B4-BE49-F238E27FC236}">
                <a16:creationId xmlns:a16="http://schemas.microsoft.com/office/drawing/2014/main" id="{4035F9D6-C7B2-430D-9D72-DE3FF06B6E24}"/>
              </a:ext>
            </a:extLst>
          </p:cNvPr>
          <p:cNvSpPr txBox="1"/>
          <p:nvPr/>
        </p:nvSpPr>
        <p:spPr>
          <a:xfrm>
            <a:off x="5791200" y="2309434"/>
            <a:ext cx="3395481" cy="923330"/>
          </a:xfrm>
          <a:prstGeom prst="rect">
            <a:avLst/>
          </a:prstGeom>
          <a:noFill/>
        </p:spPr>
        <p:txBody>
          <a:bodyPr wrap="none" rtlCol="0">
            <a:spAutoFit/>
          </a:bodyPr>
          <a:lstStyle/>
          <a:p>
            <a:r>
              <a:rPr kumimoji="1" lang="en-US" altLang="ja-JP" dirty="0"/>
              <a:t>TV</a:t>
            </a:r>
            <a:r>
              <a:rPr kumimoji="1" lang="ja-JP" altLang="en-US" dirty="0"/>
              <a:t>＝</a:t>
            </a:r>
            <a:r>
              <a:rPr kumimoji="1" lang="en-US" altLang="ja-JP" dirty="0"/>
              <a:t>FCF</a:t>
            </a:r>
            <a:r>
              <a:rPr kumimoji="1" lang="ja-JP" altLang="en-US" sz="1400" dirty="0"/>
              <a:t>ｆ</a:t>
            </a:r>
            <a:r>
              <a:rPr kumimoji="1" lang="en-US" altLang="ja-JP" dirty="0"/>
              <a:t>(1+g)</a:t>
            </a:r>
            <a:r>
              <a:rPr kumimoji="1" lang="ja-JP" altLang="en-US" dirty="0"/>
              <a:t>／</a:t>
            </a:r>
            <a:r>
              <a:rPr kumimoji="1" lang="en-US" altLang="ja-JP" dirty="0"/>
              <a:t>(r-g)</a:t>
            </a:r>
          </a:p>
          <a:p>
            <a:r>
              <a:rPr kumimoji="1" lang="en-US" altLang="ja-JP" dirty="0"/>
              <a:t>    </a:t>
            </a:r>
            <a:r>
              <a:rPr kumimoji="1" lang="ja-JP" altLang="en-US" dirty="0"/>
              <a:t>＝</a:t>
            </a:r>
            <a:r>
              <a:rPr kumimoji="1" lang="en-US" altLang="ja-JP" dirty="0"/>
              <a:t>1030×(1+1%)</a:t>
            </a:r>
            <a:r>
              <a:rPr kumimoji="1" lang="ja-JP" altLang="en-US" dirty="0"/>
              <a:t>／</a:t>
            </a:r>
            <a:r>
              <a:rPr kumimoji="1" lang="en-US" altLang="ja-JP" dirty="0"/>
              <a:t>(5.7%</a:t>
            </a:r>
            <a:r>
              <a:rPr kumimoji="1" lang="ja-JP" altLang="en-US" dirty="0"/>
              <a:t>ー</a:t>
            </a:r>
            <a:r>
              <a:rPr kumimoji="1" lang="en-US" altLang="ja-JP" dirty="0"/>
              <a:t>1%)</a:t>
            </a:r>
          </a:p>
          <a:p>
            <a:r>
              <a:rPr kumimoji="1" lang="en-US" altLang="ja-JP" dirty="0"/>
              <a:t>  </a:t>
            </a:r>
            <a:r>
              <a:rPr kumimoji="1" lang="ja-JP" altLang="en-US" dirty="0"/>
              <a:t>  ＝</a:t>
            </a:r>
            <a:r>
              <a:rPr kumimoji="1" lang="en-US" altLang="ja-JP" dirty="0"/>
              <a:t>22,134</a:t>
            </a:r>
            <a:endParaRPr kumimoji="1" lang="ja-JP" altLang="en-US" dirty="0"/>
          </a:p>
        </p:txBody>
      </p:sp>
      <p:graphicFrame>
        <p:nvGraphicFramePr>
          <p:cNvPr id="11" name="オブジェクト 10">
            <a:extLst>
              <a:ext uri="{FF2B5EF4-FFF2-40B4-BE49-F238E27FC236}">
                <a16:creationId xmlns:a16="http://schemas.microsoft.com/office/drawing/2014/main" id="{63C00EC3-2E37-4319-83C7-DD0C07E96F53}"/>
              </a:ext>
            </a:extLst>
          </p:cNvPr>
          <p:cNvGraphicFramePr>
            <a:graphicFrameLocks noChangeAspect="1"/>
          </p:cNvGraphicFramePr>
          <p:nvPr>
            <p:extLst>
              <p:ext uri="{D42A27DB-BD31-4B8C-83A1-F6EECF244321}">
                <p14:modId xmlns:p14="http://schemas.microsoft.com/office/powerpoint/2010/main" val="90982165"/>
              </p:ext>
            </p:extLst>
          </p:nvPr>
        </p:nvGraphicFramePr>
        <p:xfrm>
          <a:off x="755978" y="4696136"/>
          <a:ext cx="6845066" cy="1604963"/>
        </p:xfrm>
        <a:graphic>
          <a:graphicData uri="http://schemas.openxmlformats.org/presentationml/2006/ole">
            <mc:AlternateContent xmlns:mc="http://schemas.openxmlformats.org/markup-compatibility/2006">
              <mc:Choice xmlns:v="urn:schemas-microsoft-com:vml" Requires="v">
                <p:oleObj name="Worksheet" r:id="rId4" imgW="5931073" imgH="920706" progId="Excel.Sheet.12">
                  <p:embed/>
                </p:oleObj>
              </mc:Choice>
              <mc:Fallback>
                <p:oleObj name="Worksheet" r:id="rId4" imgW="5931073" imgH="920706" progId="Excel.Sheet.12">
                  <p:embed/>
                  <p:pic>
                    <p:nvPicPr>
                      <p:cNvPr id="11" name="オブジェクト 10">
                        <a:extLst>
                          <a:ext uri="{FF2B5EF4-FFF2-40B4-BE49-F238E27FC236}">
                            <a16:creationId xmlns:a16="http://schemas.microsoft.com/office/drawing/2014/main" id="{63C00EC3-2E37-4319-83C7-DD0C07E96F53}"/>
                          </a:ext>
                        </a:extLst>
                      </p:cNvPr>
                      <p:cNvPicPr/>
                      <p:nvPr/>
                    </p:nvPicPr>
                    <p:blipFill>
                      <a:blip r:embed="rId5"/>
                      <a:stretch>
                        <a:fillRect/>
                      </a:stretch>
                    </p:blipFill>
                    <p:spPr>
                      <a:xfrm>
                        <a:off x="755978" y="4696136"/>
                        <a:ext cx="6845066" cy="1604963"/>
                      </a:xfrm>
                      <a:prstGeom prst="rect">
                        <a:avLst/>
                      </a:prstGeom>
                    </p:spPr>
                  </p:pic>
                </p:oleObj>
              </mc:Fallback>
            </mc:AlternateContent>
          </a:graphicData>
        </a:graphic>
      </p:graphicFrame>
      <p:sp>
        <p:nvSpPr>
          <p:cNvPr id="12" name="テキスト ボックス 11">
            <a:extLst>
              <a:ext uri="{FF2B5EF4-FFF2-40B4-BE49-F238E27FC236}">
                <a16:creationId xmlns:a16="http://schemas.microsoft.com/office/drawing/2014/main" id="{CE9EC16C-D563-4827-8146-AA9BBA8B042F}"/>
              </a:ext>
            </a:extLst>
          </p:cNvPr>
          <p:cNvSpPr txBox="1"/>
          <p:nvPr/>
        </p:nvSpPr>
        <p:spPr>
          <a:xfrm>
            <a:off x="352425" y="3609975"/>
            <a:ext cx="2262158" cy="369332"/>
          </a:xfrm>
          <a:prstGeom prst="rect">
            <a:avLst/>
          </a:prstGeom>
          <a:noFill/>
        </p:spPr>
        <p:txBody>
          <a:bodyPr wrap="none" rtlCol="0">
            <a:spAutoFit/>
          </a:bodyPr>
          <a:lstStyle/>
          <a:p>
            <a:r>
              <a:rPr kumimoji="1" lang="ja-JP" altLang="en-US" dirty="0"/>
              <a:t>７．事業価値の計算</a:t>
            </a:r>
          </a:p>
        </p:txBody>
      </p:sp>
      <p:sp>
        <p:nvSpPr>
          <p:cNvPr id="14" name="テキスト ボックス 13">
            <a:extLst>
              <a:ext uri="{FF2B5EF4-FFF2-40B4-BE49-F238E27FC236}">
                <a16:creationId xmlns:a16="http://schemas.microsoft.com/office/drawing/2014/main" id="{9E4A71E5-6D47-462D-B3F6-A9CEEBCD01E6}"/>
              </a:ext>
            </a:extLst>
          </p:cNvPr>
          <p:cNvSpPr txBox="1"/>
          <p:nvPr/>
        </p:nvSpPr>
        <p:spPr>
          <a:xfrm>
            <a:off x="895350" y="4062568"/>
            <a:ext cx="100584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事業価値＝　</a:t>
            </a:r>
            <a:r>
              <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FCF</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₁／</a:t>
            </a:r>
            <a:r>
              <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(1+WACC)</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FCF</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₂／</a:t>
            </a:r>
            <a:r>
              <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(1+WACC)²</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FCF</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₅／</a:t>
            </a:r>
            <a:r>
              <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(1+WACC)</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⁵＋</a:t>
            </a:r>
            <a:r>
              <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TV</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(1+WACC)</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⁵</a:t>
            </a:r>
          </a:p>
        </p:txBody>
      </p:sp>
      <p:cxnSp>
        <p:nvCxnSpPr>
          <p:cNvPr id="6" name="直線コネクタ 5">
            <a:extLst>
              <a:ext uri="{FF2B5EF4-FFF2-40B4-BE49-F238E27FC236}">
                <a16:creationId xmlns:a16="http://schemas.microsoft.com/office/drawing/2014/main" id="{D454FFBF-603E-0DD2-42B6-C838F7C6D6C7}"/>
              </a:ext>
            </a:extLst>
          </p:cNvPr>
          <p:cNvCxnSpPr/>
          <p:nvPr/>
        </p:nvCxnSpPr>
        <p:spPr>
          <a:xfrm>
            <a:off x="8003458" y="4355690"/>
            <a:ext cx="0" cy="1769807"/>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F9BA8BC5-8819-8561-47D7-7299027A42D6}"/>
              </a:ext>
            </a:extLst>
          </p:cNvPr>
          <p:cNvCxnSpPr/>
          <p:nvPr/>
        </p:nvCxnSpPr>
        <p:spPr>
          <a:xfrm flipH="1">
            <a:off x="7601044" y="6125497"/>
            <a:ext cx="4024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楕円 14">
            <a:extLst>
              <a:ext uri="{FF2B5EF4-FFF2-40B4-BE49-F238E27FC236}">
                <a16:creationId xmlns:a16="http://schemas.microsoft.com/office/drawing/2014/main" id="{71E20258-D361-5A44-A782-039385E54B64}"/>
              </a:ext>
            </a:extLst>
          </p:cNvPr>
          <p:cNvSpPr/>
          <p:nvPr/>
        </p:nvSpPr>
        <p:spPr>
          <a:xfrm>
            <a:off x="6696480" y="5862173"/>
            <a:ext cx="904565"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F194525-0411-D5B6-D1AB-02B1A30A86CB}"/>
              </a:ext>
            </a:extLst>
          </p:cNvPr>
          <p:cNvSpPr txBox="1"/>
          <p:nvPr/>
        </p:nvSpPr>
        <p:spPr>
          <a:xfrm>
            <a:off x="8101780" y="4696136"/>
            <a:ext cx="3910045" cy="1323439"/>
          </a:xfrm>
          <a:prstGeom prst="rect">
            <a:avLst/>
          </a:prstGeom>
          <a:noFill/>
        </p:spPr>
        <p:txBody>
          <a:bodyPr wrap="none" rtlCol="0">
            <a:spAutoFit/>
          </a:bodyPr>
          <a:lstStyle/>
          <a:p>
            <a:r>
              <a:rPr kumimoji="1" lang="ja-JP" altLang="en-US" sz="1600" dirty="0"/>
              <a:t>事業価値の計算は</a:t>
            </a:r>
            <a:r>
              <a:rPr kumimoji="1" lang="en-US" altLang="ja-JP" sz="1600" dirty="0"/>
              <a:t>Excel</a:t>
            </a:r>
            <a:r>
              <a:rPr kumimoji="1" lang="ja-JP" altLang="en-US" sz="1600" dirty="0"/>
              <a:t>の</a:t>
            </a:r>
            <a:r>
              <a:rPr kumimoji="1" lang="en-US" altLang="ja-JP" sz="1600" dirty="0"/>
              <a:t>NPV</a:t>
            </a:r>
            <a:r>
              <a:rPr kumimoji="1" lang="ja-JP" altLang="en-US" sz="1600" dirty="0"/>
              <a:t>関数を使用</a:t>
            </a:r>
            <a:endParaRPr kumimoji="1" lang="en-US" altLang="ja-JP" sz="1600" dirty="0"/>
          </a:p>
          <a:p>
            <a:endParaRPr kumimoji="1" lang="en-US" altLang="ja-JP" sz="1600" dirty="0"/>
          </a:p>
          <a:p>
            <a:r>
              <a:rPr kumimoji="1" lang="ja-JP" altLang="en-US" sz="1600" dirty="0"/>
              <a:t>計算式（復習、</a:t>
            </a:r>
            <a:r>
              <a:rPr kumimoji="1" lang="en-US" altLang="ja-JP" sz="1600" dirty="0"/>
              <a:t>7</a:t>
            </a:r>
            <a:r>
              <a:rPr kumimoji="1" lang="ja-JP" altLang="en-US" sz="1600" dirty="0"/>
              <a:t>回講義資料）</a:t>
            </a:r>
            <a:endParaRPr kumimoji="1" lang="en-US" altLang="ja-JP" sz="1600" dirty="0"/>
          </a:p>
          <a:p>
            <a:r>
              <a:rPr kumimoji="1" lang="ja-JP" altLang="en-US" sz="1600" dirty="0"/>
              <a:t>＝</a:t>
            </a:r>
            <a:r>
              <a:rPr kumimoji="1" lang="en-US" altLang="ja-JP" sz="1600" dirty="0"/>
              <a:t>NPV</a:t>
            </a:r>
            <a:r>
              <a:rPr kumimoji="1" lang="ja-JP" altLang="en-US" sz="1600" dirty="0"/>
              <a:t>（割引率、将来の</a:t>
            </a:r>
            <a:r>
              <a:rPr kumimoji="1" lang="en-US" altLang="ja-JP" sz="1600" dirty="0"/>
              <a:t>CF</a:t>
            </a:r>
            <a:r>
              <a:rPr kumimoji="1" lang="ja-JP" altLang="en-US" sz="1600" dirty="0"/>
              <a:t>）</a:t>
            </a:r>
            <a:endParaRPr kumimoji="1" lang="en-US" altLang="ja-JP" sz="1600" dirty="0"/>
          </a:p>
          <a:p>
            <a:endParaRPr kumimoji="1" lang="ja-JP" altLang="en-US" sz="1600" dirty="0"/>
          </a:p>
        </p:txBody>
      </p:sp>
    </p:spTree>
    <p:extLst>
      <p:ext uri="{BB962C8B-B14F-4D97-AF65-F5344CB8AC3E}">
        <p14:creationId xmlns:p14="http://schemas.microsoft.com/office/powerpoint/2010/main" val="52349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9FA227E-7F94-4916-9FF5-30BF76892B80}"/>
              </a:ext>
            </a:extLst>
          </p:cNvPr>
          <p:cNvSpPr txBox="1"/>
          <p:nvPr/>
        </p:nvSpPr>
        <p:spPr>
          <a:xfrm>
            <a:off x="254784" y="450612"/>
            <a:ext cx="11682431" cy="1200329"/>
          </a:xfrm>
          <a:prstGeom prst="rect">
            <a:avLst/>
          </a:prstGeom>
          <a:noFill/>
        </p:spPr>
        <p:txBody>
          <a:bodyPr wrap="square" rtlCol="0">
            <a:spAutoFit/>
          </a:bodyPr>
          <a:lstStyle/>
          <a:p>
            <a:r>
              <a:rPr kumimoji="1" lang="ja-JP" altLang="en-US" dirty="0"/>
              <a:t>・この例のように、予測期間の</a:t>
            </a:r>
            <a:r>
              <a:rPr kumimoji="1" lang="en-US" altLang="ja-JP" dirty="0"/>
              <a:t>FCF</a:t>
            </a:r>
            <a:r>
              <a:rPr kumimoji="1" lang="ja-JP" altLang="en-US" dirty="0"/>
              <a:t>に比して、一般的に継続価値の算定金額が大きくなる。特に昨今の低金利時</a:t>
            </a:r>
            <a:endParaRPr kumimoji="1" lang="en-US" altLang="ja-JP" dirty="0"/>
          </a:p>
          <a:p>
            <a:r>
              <a:rPr kumimoji="1" lang="ja-JP" altLang="en-US" dirty="0"/>
              <a:t>　においては、割引率である</a:t>
            </a:r>
            <a:r>
              <a:rPr kumimoji="1" lang="en-US" altLang="ja-JP" dirty="0"/>
              <a:t>WACC</a:t>
            </a:r>
            <a:r>
              <a:rPr kumimoji="1" lang="ja-JP" altLang="en-US" dirty="0"/>
              <a:t>も低めに設定されることから、さらにその傾向が強い</a:t>
            </a:r>
            <a:endParaRPr kumimoji="1" lang="en-US" altLang="ja-JP" dirty="0"/>
          </a:p>
          <a:p>
            <a:r>
              <a:rPr kumimoji="1" lang="ja-JP" altLang="en-US" dirty="0"/>
              <a:t>・従って、割引率としては、</a:t>
            </a:r>
            <a:r>
              <a:rPr kumimoji="1" lang="en-US" altLang="ja-JP" dirty="0"/>
              <a:t>WACC</a:t>
            </a:r>
            <a:r>
              <a:rPr kumimoji="1" lang="ja-JP" altLang="en-US" dirty="0"/>
              <a:t>に数パーセント上乗せしたものをハードルレートとして使ったり、計算され</a:t>
            </a:r>
            <a:endParaRPr kumimoji="1" lang="en-US" altLang="ja-JP" dirty="0"/>
          </a:p>
          <a:p>
            <a:r>
              <a:rPr kumimoji="1" lang="ja-JP" altLang="en-US" dirty="0"/>
              <a:t>　た継続価値に一定の掛け目をかけて調整したりする等の調整が行われることもある。</a:t>
            </a:r>
          </a:p>
        </p:txBody>
      </p:sp>
      <p:sp>
        <p:nvSpPr>
          <p:cNvPr id="4" name="テキスト ボックス 3">
            <a:extLst>
              <a:ext uri="{FF2B5EF4-FFF2-40B4-BE49-F238E27FC236}">
                <a16:creationId xmlns:a16="http://schemas.microsoft.com/office/drawing/2014/main" id="{56DBD45E-4015-4DC2-9736-038F33B5CC0B}"/>
              </a:ext>
            </a:extLst>
          </p:cNvPr>
          <p:cNvSpPr txBox="1"/>
          <p:nvPr/>
        </p:nvSpPr>
        <p:spPr>
          <a:xfrm>
            <a:off x="152400" y="81280"/>
            <a:ext cx="2954655" cy="369332"/>
          </a:xfrm>
          <a:prstGeom prst="rect">
            <a:avLst/>
          </a:prstGeom>
          <a:noFill/>
        </p:spPr>
        <p:txBody>
          <a:bodyPr wrap="none" rtlCol="0">
            <a:spAutoFit/>
          </a:bodyPr>
          <a:lstStyle/>
          <a:p>
            <a:r>
              <a:rPr kumimoji="1" lang="ja-JP" altLang="en-US" dirty="0"/>
              <a:t>８．事業価値計算の留意点</a:t>
            </a:r>
          </a:p>
        </p:txBody>
      </p:sp>
      <p:sp>
        <p:nvSpPr>
          <p:cNvPr id="2" name="テキスト ボックス 1">
            <a:extLst>
              <a:ext uri="{FF2B5EF4-FFF2-40B4-BE49-F238E27FC236}">
                <a16:creationId xmlns:a16="http://schemas.microsoft.com/office/drawing/2014/main" id="{7A769ADE-B9A9-4118-A730-6F6BEB6B9D9C}"/>
              </a:ext>
            </a:extLst>
          </p:cNvPr>
          <p:cNvSpPr txBox="1"/>
          <p:nvPr/>
        </p:nvSpPr>
        <p:spPr>
          <a:xfrm>
            <a:off x="152400" y="1697107"/>
            <a:ext cx="8725466" cy="1754326"/>
          </a:xfrm>
          <a:prstGeom prst="rect">
            <a:avLst/>
          </a:prstGeom>
          <a:noFill/>
        </p:spPr>
        <p:txBody>
          <a:bodyPr wrap="none" rtlCol="0">
            <a:spAutoFit/>
          </a:bodyPr>
          <a:lstStyle/>
          <a:p>
            <a:r>
              <a:rPr kumimoji="1" lang="ja-JP" altLang="en-US" dirty="0"/>
              <a:t>９．企業価値の計算</a:t>
            </a:r>
            <a:endParaRPr kumimoji="1" lang="en-US" altLang="ja-JP" dirty="0"/>
          </a:p>
          <a:p>
            <a:r>
              <a:rPr kumimoji="1" lang="ja-JP" altLang="en-US" dirty="0"/>
              <a:t>　・７で計算した事業価値に遊休資産等の非事業価値を加え、企業価値を求める</a:t>
            </a:r>
            <a:endParaRPr kumimoji="1" lang="en-US" altLang="ja-JP" dirty="0"/>
          </a:p>
          <a:p>
            <a:r>
              <a:rPr kumimoji="1" lang="ja-JP" altLang="en-US" dirty="0"/>
              <a:t>　　非事業価値を</a:t>
            </a:r>
            <a:r>
              <a:rPr kumimoji="1" lang="en-US" altLang="ja-JP" dirty="0"/>
              <a:t>200</a:t>
            </a:r>
            <a:r>
              <a:rPr kumimoji="1" lang="ja-JP" altLang="en-US" dirty="0"/>
              <a:t>とすると</a:t>
            </a:r>
            <a:endParaRPr kumimoji="1" lang="en-US" altLang="ja-JP" dirty="0"/>
          </a:p>
          <a:p>
            <a:r>
              <a:rPr kumimoji="1" lang="ja-JP" altLang="en-US" dirty="0"/>
              <a:t>　　　企業価値＝</a:t>
            </a:r>
            <a:r>
              <a:rPr kumimoji="1" lang="en-US" altLang="ja-JP" dirty="0"/>
              <a:t>21,151+200=21,351</a:t>
            </a:r>
          </a:p>
          <a:p>
            <a:endParaRPr kumimoji="1" lang="en-US" altLang="ja-JP" dirty="0"/>
          </a:p>
          <a:p>
            <a:r>
              <a:rPr kumimoji="1" lang="ja-JP" altLang="en-US" dirty="0"/>
              <a:t>　　　</a:t>
            </a:r>
          </a:p>
        </p:txBody>
      </p:sp>
      <p:sp>
        <p:nvSpPr>
          <p:cNvPr id="5" name="テキスト ボックス 4">
            <a:extLst>
              <a:ext uri="{FF2B5EF4-FFF2-40B4-BE49-F238E27FC236}">
                <a16:creationId xmlns:a16="http://schemas.microsoft.com/office/drawing/2014/main" id="{E038D5EA-1C60-4141-816D-F12C15236A10}"/>
              </a:ext>
            </a:extLst>
          </p:cNvPr>
          <p:cNvSpPr txBox="1"/>
          <p:nvPr/>
        </p:nvSpPr>
        <p:spPr>
          <a:xfrm>
            <a:off x="152400" y="2990850"/>
            <a:ext cx="2492990" cy="369332"/>
          </a:xfrm>
          <a:prstGeom prst="rect">
            <a:avLst/>
          </a:prstGeom>
          <a:noFill/>
        </p:spPr>
        <p:txBody>
          <a:bodyPr wrap="none" rtlCol="0">
            <a:spAutoFit/>
          </a:bodyPr>
          <a:lstStyle/>
          <a:p>
            <a:r>
              <a:rPr kumimoji="1" lang="ja-JP" altLang="en-US" dirty="0"/>
              <a:t>（復習）　　　　　　</a:t>
            </a:r>
          </a:p>
        </p:txBody>
      </p:sp>
      <p:sp>
        <p:nvSpPr>
          <p:cNvPr id="6" name="テキスト ボックス 5">
            <a:extLst>
              <a:ext uri="{FF2B5EF4-FFF2-40B4-BE49-F238E27FC236}">
                <a16:creationId xmlns:a16="http://schemas.microsoft.com/office/drawing/2014/main" id="{64F9D525-32BD-4C5F-BC2E-1D04228903F3}"/>
              </a:ext>
            </a:extLst>
          </p:cNvPr>
          <p:cNvSpPr txBox="1"/>
          <p:nvPr/>
        </p:nvSpPr>
        <p:spPr>
          <a:xfrm>
            <a:off x="1398895" y="2990850"/>
            <a:ext cx="8494633" cy="369332"/>
          </a:xfrm>
          <a:prstGeom prst="rect">
            <a:avLst/>
          </a:prstGeom>
          <a:noFill/>
        </p:spPr>
        <p:txBody>
          <a:bodyPr wrap="none" rtlCol="0">
            <a:spAutoFit/>
          </a:bodyPr>
          <a:lstStyle/>
          <a:p>
            <a:r>
              <a:rPr kumimoji="1" lang="ja-JP" altLang="en-US" dirty="0"/>
              <a:t>企業価値＝</a:t>
            </a:r>
            <a:r>
              <a:rPr kumimoji="1" lang="ja-JP" altLang="en-US" u="sng" dirty="0"/>
              <a:t>事業価値＋非事業価値</a:t>
            </a:r>
            <a:r>
              <a:rPr kumimoji="1" lang="ja-JP" altLang="en-US" dirty="0"/>
              <a:t>＝</a:t>
            </a:r>
            <a:r>
              <a:rPr kumimoji="1" lang="ja-JP" altLang="en-US" u="sng" dirty="0"/>
              <a:t>債権者価値（有利子負債価値）＋株主価値</a:t>
            </a:r>
          </a:p>
        </p:txBody>
      </p:sp>
      <p:sp>
        <p:nvSpPr>
          <p:cNvPr id="7" name="矢印: 下 6">
            <a:extLst>
              <a:ext uri="{FF2B5EF4-FFF2-40B4-BE49-F238E27FC236}">
                <a16:creationId xmlns:a16="http://schemas.microsoft.com/office/drawing/2014/main" id="{57D92A5B-81E0-4E87-B0F5-88FE587CFC65}"/>
              </a:ext>
            </a:extLst>
          </p:cNvPr>
          <p:cNvSpPr/>
          <p:nvPr/>
        </p:nvSpPr>
        <p:spPr>
          <a:xfrm>
            <a:off x="3629025" y="3360182"/>
            <a:ext cx="133350" cy="259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FE74F72-D73B-43EC-9ADB-E5E87C57852D}"/>
              </a:ext>
            </a:extLst>
          </p:cNvPr>
          <p:cNvSpPr/>
          <p:nvPr/>
        </p:nvSpPr>
        <p:spPr>
          <a:xfrm>
            <a:off x="7105650" y="3360182"/>
            <a:ext cx="133350" cy="259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0629F9-E7D6-4390-A53F-8837FFBF2C6E}"/>
              </a:ext>
            </a:extLst>
          </p:cNvPr>
          <p:cNvSpPr txBox="1"/>
          <p:nvPr/>
        </p:nvSpPr>
        <p:spPr>
          <a:xfrm>
            <a:off x="1888232" y="3636099"/>
            <a:ext cx="4048672" cy="646331"/>
          </a:xfrm>
          <a:prstGeom prst="rect">
            <a:avLst/>
          </a:prstGeom>
          <a:noFill/>
        </p:spPr>
        <p:txBody>
          <a:bodyPr wrap="none" rtlCol="0">
            <a:spAutoFit/>
          </a:bodyPr>
          <a:lstStyle/>
          <a:p>
            <a:pPr algn="ctr"/>
            <a:r>
              <a:rPr kumimoji="1" lang="en-US" altLang="ja-JP" dirty="0"/>
              <a:t>B/S</a:t>
            </a:r>
            <a:r>
              <a:rPr kumimoji="1" lang="ja-JP" altLang="en-US" dirty="0"/>
              <a:t>の運用サイドから</a:t>
            </a:r>
            <a:endParaRPr kumimoji="1" lang="en-US" altLang="ja-JP" dirty="0"/>
          </a:p>
          <a:p>
            <a:pPr algn="ctr"/>
            <a:r>
              <a:rPr kumimoji="1" lang="ja-JP" altLang="en-US" dirty="0"/>
              <a:t>（事業価値は</a:t>
            </a:r>
            <a:r>
              <a:rPr kumimoji="1" lang="en-US" altLang="ja-JP" dirty="0"/>
              <a:t>FCF</a:t>
            </a:r>
            <a:r>
              <a:rPr kumimoji="1" lang="ja-JP" altLang="en-US" dirty="0"/>
              <a:t>の現在価値の合計）</a:t>
            </a:r>
          </a:p>
        </p:txBody>
      </p:sp>
      <p:sp>
        <p:nvSpPr>
          <p:cNvPr id="12" name="テキスト ボックス 11">
            <a:extLst>
              <a:ext uri="{FF2B5EF4-FFF2-40B4-BE49-F238E27FC236}">
                <a16:creationId xmlns:a16="http://schemas.microsoft.com/office/drawing/2014/main" id="{4AAF6B38-9CBA-42CD-B3C7-C6C4DB1C905A}"/>
              </a:ext>
            </a:extLst>
          </p:cNvPr>
          <p:cNvSpPr txBox="1"/>
          <p:nvPr/>
        </p:nvSpPr>
        <p:spPr>
          <a:xfrm>
            <a:off x="5743740" y="3636099"/>
            <a:ext cx="3416320" cy="646331"/>
          </a:xfrm>
          <a:prstGeom prst="rect">
            <a:avLst/>
          </a:prstGeom>
          <a:noFill/>
        </p:spPr>
        <p:txBody>
          <a:bodyPr wrap="none" rtlCol="0">
            <a:spAutoFit/>
          </a:bodyPr>
          <a:lstStyle/>
          <a:p>
            <a:pPr algn="ctr"/>
            <a:r>
              <a:rPr kumimoji="1" lang="en-US" altLang="ja-JP" dirty="0"/>
              <a:t>B/S</a:t>
            </a:r>
            <a:r>
              <a:rPr kumimoji="1" lang="ja-JP" altLang="en-US" dirty="0"/>
              <a:t>の調達サイドから</a:t>
            </a:r>
            <a:endParaRPr kumimoji="1" lang="en-US" altLang="ja-JP" dirty="0"/>
          </a:p>
          <a:p>
            <a:pPr algn="ctr"/>
            <a:r>
              <a:rPr kumimoji="1" lang="ja-JP" altLang="en-US" dirty="0"/>
              <a:t>（企業価値は誰に帰属するか）</a:t>
            </a:r>
          </a:p>
        </p:txBody>
      </p:sp>
      <p:sp>
        <p:nvSpPr>
          <p:cNvPr id="13" name="テキスト ボックス 12">
            <a:extLst>
              <a:ext uri="{FF2B5EF4-FFF2-40B4-BE49-F238E27FC236}">
                <a16:creationId xmlns:a16="http://schemas.microsoft.com/office/drawing/2014/main" id="{DB8AEC71-6B46-4C05-8B24-2B378A65B2A8}"/>
              </a:ext>
            </a:extLst>
          </p:cNvPr>
          <p:cNvSpPr txBox="1"/>
          <p:nvPr/>
        </p:nvSpPr>
        <p:spPr>
          <a:xfrm>
            <a:off x="152400" y="4297680"/>
            <a:ext cx="8725466" cy="1200329"/>
          </a:xfrm>
          <a:prstGeom prst="rect">
            <a:avLst/>
          </a:prstGeom>
          <a:noFill/>
        </p:spPr>
        <p:txBody>
          <a:bodyPr wrap="none" rtlCol="0">
            <a:spAutoFit/>
          </a:bodyPr>
          <a:lstStyle/>
          <a:p>
            <a:r>
              <a:rPr kumimoji="1" lang="ja-JP" altLang="en-US" dirty="0"/>
              <a:t>１０．理論株主価値と理論株価</a:t>
            </a:r>
            <a:endParaRPr kumimoji="1" lang="en-US" altLang="ja-JP" dirty="0"/>
          </a:p>
          <a:p>
            <a:r>
              <a:rPr kumimoji="1" lang="ja-JP" altLang="en-US" dirty="0"/>
              <a:t>　・９で計算した企業価値から、理論株主価値と理論株価を算定することができる</a:t>
            </a:r>
            <a:endParaRPr kumimoji="1" lang="en-US" altLang="ja-JP" dirty="0"/>
          </a:p>
          <a:p>
            <a:r>
              <a:rPr kumimoji="1" lang="ja-JP" altLang="en-US" dirty="0"/>
              <a:t>　　理論株主価値＝企業価値ー有利子負債価値＝</a:t>
            </a:r>
            <a:r>
              <a:rPr kumimoji="1" lang="en-US" altLang="ja-JP" dirty="0"/>
              <a:t>21,351</a:t>
            </a:r>
            <a:r>
              <a:rPr kumimoji="1" lang="ja-JP" altLang="en-US" dirty="0"/>
              <a:t>－</a:t>
            </a:r>
            <a:r>
              <a:rPr kumimoji="1" lang="en-US" altLang="ja-JP" dirty="0"/>
              <a:t>2,000</a:t>
            </a:r>
            <a:r>
              <a:rPr kumimoji="1" lang="ja-JP" altLang="en-US" dirty="0"/>
              <a:t>＝</a:t>
            </a:r>
            <a:r>
              <a:rPr kumimoji="1" lang="en-US" altLang="ja-JP" dirty="0"/>
              <a:t>19,351</a:t>
            </a:r>
          </a:p>
          <a:p>
            <a:r>
              <a:rPr kumimoji="1" lang="ja-JP" altLang="en-US" dirty="0"/>
              <a:t>　　理論株価＝理論株主価値</a:t>
            </a:r>
            <a:r>
              <a:rPr kumimoji="1" lang="en-US" altLang="ja-JP" dirty="0"/>
              <a:t>÷</a:t>
            </a:r>
            <a:r>
              <a:rPr kumimoji="1" lang="ja-JP" altLang="en-US" dirty="0"/>
              <a:t>発行株式数＝</a:t>
            </a:r>
            <a:r>
              <a:rPr kumimoji="1" lang="en-US" altLang="ja-JP" dirty="0"/>
              <a:t>19,351÷100</a:t>
            </a:r>
            <a:r>
              <a:rPr kumimoji="1" lang="ja-JP" altLang="en-US" dirty="0"/>
              <a:t>≒</a:t>
            </a:r>
            <a:r>
              <a:rPr kumimoji="1" lang="en-US" altLang="ja-JP" dirty="0"/>
              <a:t>194</a:t>
            </a:r>
            <a:endParaRPr kumimoji="1" lang="ja-JP" altLang="en-US" dirty="0"/>
          </a:p>
        </p:txBody>
      </p:sp>
    </p:spTree>
    <p:extLst>
      <p:ext uri="{BB962C8B-B14F-4D97-AF65-F5344CB8AC3E}">
        <p14:creationId xmlns:p14="http://schemas.microsoft.com/office/powerpoint/2010/main" val="123957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8AAEC75-4E79-4BBF-9718-902A3AA14605}"/>
              </a:ext>
            </a:extLst>
          </p:cNvPr>
          <p:cNvSpPr txBox="1"/>
          <p:nvPr/>
        </p:nvSpPr>
        <p:spPr>
          <a:xfrm>
            <a:off x="171450" y="733188"/>
            <a:ext cx="12051697" cy="6463308"/>
          </a:xfrm>
          <a:prstGeom prst="rect">
            <a:avLst/>
          </a:prstGeom>
          <a:noFill/>
        </p:spPr>
        <p:txBody>
          <a:bodyPr wrap="none" rtlCol="0">
            <a:spAutoFit/>
          </a:bodyPr>
          <a:lstStyle/>
          <a:p>
            <a:r>
              <a:rPr kumimoji="1" lang="ja-JP" altLang="en-US" dirty="0"/>
              <a:t>１．類似会社比較法のプロセス</a:t>
            </a:r>
            <a:endParaRPr kumimoji="1" lang="en-US" altLang="ja-JP" dirty="0"/>
          </a:p>
          <a:p>
            <a:endParaRPr kumimoji="1" lang="en-US" altLang="ja-JP" dirty="0"/>
          </a:p>
          <a:p>
            <a:r>
              <a:rPr kumimoji="1" lang="ja-JP" altLang="en-US" dirty="0"/>
              <a:t>　①類似会社の選定：上場企業の中から評価対象企業と同業種で、事業規模、成長性、資本構成が近い会社を選択</a:t>
            </a:r>
            <a:endParaRPr kumimoji="1" lang="en-US" altLang="ja-JP" dirty="0"/>
          </a:p>
          <a:p>
            <a:r>
              <a:rPr kumimoji="1" lang="ja-JP" altLang="en-US" dirty="0"/>
              <a:t>　　　　</a:t>
            </a:r>
            <a:endParaRPr kumimoji="1" lang="en-US" altLang="ja-JP" dirty="0"/>
          </a:p>
          <a:p>
            <a:r>
              <a:rPr kumimoji="1" lang="ja-JP" altLang="en-US" dirty="0"/>
              <a:t>　②倍率指標の選定：実務でよく使われるのは、</a:t>
            </a:r>
            <a:r>
              <a:rPr kumimoji="1" lang="en-US" altLang="ja-JP" dirty="0"/>
              <a:t>EV</a:t>
            </a:r>
            <a:r>
              <a:rPr kumimoji="1" lang="ja-JP" altLang="en-US" dirty="0"/>
              <a:t>／</a:t>
            </a:r>
            <a:r>
              <a:rPr kumimoji="1" lang="en-US" altLang="ja-JP" dirty="0"/>
              <a:t>EBITDA</a:t>
            </a:r>
            <a:r>
              <a:rPr kumimoji="1" lang="ja-JP" altLang="en-US" dirty="0"/>
              <a:t>倍率と</a:t>
            </a:r>
            <a:r>
              <a:rPr kumimoji="1" lang="en-US" altLang="ja-JP" dirty="0"/>
              <a:t>EV</a:t>
            </a:r>
            <a:r>
              <a:rPr kumimoji="1" lang="ja-JP" altLang="en-US" dirty="0"/>
              <a:t>／売上高倍率</a:t>
            </a:r>
            <a:endParaRPr kumimoji="1" lang="en-US" altLang="ja-JP" dirty="0"/>
          </a:p>
          <a:p>
            <a:r>
              <a:rPr kumimoji="1" lang="ja-JP" altLang="en-US" dirty="0"/>
              <a:t>　　　　　　　　　　</a:t>
            </a:r>
            <a:r>
              <a:rPr kumimoji="1" lang="en-US" altLang="ja-JP" dirty="0"/>
              <a:t>EV</a:t>
            </a:r>
            <a:r>
              <a:rPr kumimoji="1" lang="ja-JP" altLang="en-US" dirty="0"/>
              <a:t>＝企業価値（</a:t>
            </a:r>
            <a:r>
              <a:rPr kumimoji="1" lang="en-US" altLang="ja-JP" dirty="0"/>
              <a:t>Enterprise Value</a:t>
            </a:r>
            <a:r>
              <a:rPr kumimoji="1" lang="ja-JP" altLang="en-US" dirty="0"/>
              <a:t>）＝有利子負債＋株式時価総額　　</a:t>
            </a:r>
            <a:endParaRPr kumimoji="1" lang="en-US" altLang="ja-JP" dirty="0"/>
          </a:p>
          <a:p>
            <a:r>
              <a:rPr kumimoji="1" lang="en-US" altLang="ja-JP" dirty="0"/>
              <a:t>                                  EBITDA</a:t>
            </a:r>
            <a:r>
              <a:rPr kumimoji="1" lang="ja-JP" altLang="en-US" dirty="0"/>
              <a:t>＝金利・税金・償却費差引前利益（</a:t>
            </a:r>
            <a:r>
              <a:rPr kumimoji="1" lang="en-US" altLang="ja-JP" dirty="0"/>
              <a:t>Earnings Before </a:t>
            </a:r>
            <a:r>
              <a:rPr kumimoji="1" lang="en-US" altLang="ja-JP" dirty="0" err="1"/>
              <a:t>Interest,Tax,Depreciation</a:t>
            </a:r>
            <a:r>
              <a:rPr kumimoji="1" lang="en-US" altLang="ja-JP" dirty="0"/>
              <a:t> and </a:t>
            </a:r>
          </a:p>
          <a:p>
            <a:r>
              <a:rPr kumimoji="1" lang="en-US" altLang="ja-JP" dirty="0"/>
              <a:t>                                                 Amortization</a:t>
            </a:r>
            <a:r>
              <a:rPr kumimoji="1" lang="ja-JP" altLang="en-US" dirty="0"/>
              <a:t>）</a:t>
            </a:r>
            <a:endParaRPr kumimoji="1" lang="en-US" altLang="ja-JP" dirty="0"/>
          </a:p>
          <a:p>
            <a:r>
              <a:rPr kumimoji="1" lang="ja-JP" altLang="en-US" dirty="0"/>
              <a:t>　　　　　　　　　　　　 　＝</a:t>
            </a:r>
            <a:r>
              <a:rPr kumimoji="1" lang="en-US" altLang="ja-JP" dirty="0"/>
              <a:t>P/L</a:t>
            </a:r>
            <a:r>
              <a:rPr kumimoji="1" lang="ja-JP" altLang="en-US" dirty="0"/>
              <a:t>の営業利益＋（有形固定資産、無形固定資産）の償却費</a:t>
            </a:r>
            <a:endParaRPr kumimoji="1" lang="en-US" altLang="ja-JP" dirty="0"/>
          </a:p>
          <a:p>
            <a:r>
              <a:rPr kumimoji="1" lang="ja-JP" altLang="en-US" dirty="0"/>
              <a:t>　　　　　　　　　　立上直後のベンチャー企業のように利益が赤字の場合は</a:t>
            </a:r>
            <a:r>
              <a:rPr kumimoji="1" lang="en-US" altLang="ja-JP" dirty="0"/>
              <a:t>EV</a:t>
            </a:r>
            <a:r>
              <a:rPr kumimoji="1" lang="ja-JP" altLang="en-US" dirty="0"/>
              <a:t>／売上高倍率を使う</a:t>
            </a:r>
            <a:endParaRPr kumimoji="1" lang="en-US" altLang="ja-JP" dirty="0"/>
          </a:p>
          <a:p>
            <a:endParaRPr kumimoji="1" lang="en-US" altLang="ja-JP" dirty="0"/>
          </a:p>
          <a:p>
            <a:r>
              <a:rPr kumimoji="1" lang="ja-JP" altLang="en-US" dirty="0"/>
              <a:t>　③類似会社の倍率指標の算出：類似会社の財務諸表をベースに上記で選択した倍率指標を算出する</a:t>
            </a:r>
            <a:endParaRPr kumimoji="1" lang="en-US" altLang="ja-JP" dirty="0"/>
          </a:p>
          <a:p>
            <a:r>
              <a:rPr kumimoji="1" lang="ja-JP" altLang="en-US" dirty="0"/>
              <a:t>　　　　　　　　　　　　　　　複数企業を選択した場合はその平均を用いる</a:t>
            </a:r>
            <a:endParaRPr kumimoji="1" lang="en-US" altLang="ja-JP" dirty="0"/>
          </a:p>
          <a:p>
            <a:r>
              <a:rPr kumimoji="1" lang="ja-JP" altLang="en-US" dirty="0"/>
              <a:t>　　　　</a:t>
            </a:r>
            <a:endParaRPr kumimoji="1" lang="en-US" altLang="ja-JP" dirty="0"/>
          </a:p>
          <a:p>
            <a:r>
              <a:rPr kumimoji="1" lang="ja-JP" altLang="en-US" dirty="0"/>
              <a:t>　④評価対象会社の</a:t>
            </a:r>
            <a:r>
              <a:rPr kumimoji="1" lang="en-US" altLang="ja-JP" dirty="0"/>
              <a:t>EV</a:t>
            </a:r>
            <a:r>
              <a:rPr kumimoji="1" lang="ja-JP" altLang="en-US" dirty="0"/>
              <a:t>（企業価値）の算出：③で算出した倍率指標に評価対象会社の</a:t>
            </a:r>
            <a:r>
              <a:rPr kumimoji="1" lang="en-US" altLang="ja-JP" dirty="0"/>
              <a:t>EBITDA</a:t>
            </a:r>
            <a:r>
              <a:rPr kumimoji="1" lang="ja-JP" altLang="en-US" dirty="0"/>
              <a:t>や売上高を乗じて</a:t>
            </a:r>
            <a:r>
              <a:rPr kumimoji="1" lang="en-US" altLang="ja-JP" dirty="0"/>
              <a:t>EV</a:t>
            </a:r>
            <a:r>
              <a:rPr kumimoji="1" lang="ja-JP" altLang="en-US" dirty="0"/>
              <a:t>を</a:t>
            </a:r>
            <a:endParaRPr kumimoji="1" lang="en-US" altLang="ja-JP" dirty="0"/>
          </a:p>
          <a:p>
            <a:r>
              <a:rPr kumimoji="1" lang="ja-JP" altLang="en-US" dirty="0"/>
              <a:t>　　　　　　　　　　　　　　　　　　　　　算出する  </a:t>
            </a:r>
            <a:endParaRPr kumimoji="1" lang="en-US" altLang="ja-JP" dirty="0"/>
          </a:p>
          <a:p>
            <a:endParaRPr kumimoji="1" lang="en-US" altLang="ja-JP" dirty="0"/>
          </a:p>
          <a:p>
            <a:r>
              <a:rPr kumimoji="1" lang="ja-JP" altLang="en-US" dirty="0"/>
              <a:t>　　評価対象会社の</a:t>
            </a:r>
            <a:r>
              <a:rPr kumimoji="1" lang="en-US" altLang="ja-JP" dirty="0"/>
              <a:t>EV</a:t>
            </a:r>
            <a:r>
              <a:rPr kumimoji="1" lang="ja-JP" altLang="en-US" dirty="0"/>
              <a:t>＝評価対象会社の</a:t>
            </a:r>
            <a:r>
              <a:rPr kumimoji="1" lang="en-US" altLang="ja-JP" u="sng" dirty="0"/>
              <a:t>EBITDA</a:t>
            </a:r>
            <a:r>
              <a:rPr kumimoji="1" lang="en-US" altLang="ja-JP" dirty="0"/>
              <a:t>×</a:t>
            </a:r>
            <a:r>
              <a:rPr kumimoji="1" lang="ja-JP" altLang="en-US" dirty="0"/>
              <a:t>類似会社の</a:t>
            </a:r>
            <a:r>
              <a:rPr kumimoji="1" lang="en-US" altLang="ja-JP" u="sng" dirty="0"/>
              <a:t>EV</a:t>
            </a:r>
            <a:r>
              <a:rPr kumimoji="1" lang="ja-JP" altLang="en-US" dirty="0"/>
              <a:t>／</a:t>
            </a:r>
            <a:r>
              <a:rPr kumimoji="1" lang="en-US" altLang="ja-JP" u="sng" dirty="0"/>
              <a:t>EBITDA</a:t>
            </a:r>
            <a:r>
              <a:rPr kumimoji="1" lang="ja-JP" altLang="en-US" dirty="0"/>
              <a:t>倍率</a:t>
            </a:r>
            <a:endParaRPr kumimoji="1" lang="en-US" altLang="ja-JP" dirty="0"/>
          </a:p>
          <a:p>
            <a:r>
              <a:rPr kumimoji="1" lang="ja-JP" altLang="en-US" dirty="0"/>
              <a:t>　　　　　　　　　　　　　　　　　　　↓　　　　　　　↓</a:t>
            </a:r>
            <a:endParaRPr kumimoji="1" lang="en-US" altLang="ja-JP" dirty="0"/>
          </a:p>
          <a:p>
            <a:r>
              <a:rPr kumimoji="1" lang="ja-JP" altLang="en-US" dirty="0"/>
              <a:t>　　　　　　　　　　　　　　　最近期の</a:t>
            </a:r>
            <a:r>
              <a:rPr kumimoji="1" lang="en-US" altLang="ja-JP" dirty="0"/>
              <a:t>P</a:t>
            </a:r>
            <a:r>
              <a:rPr kumimoji="1" lang="ja-JP" altLang="en-US" dirty="0"/>
              <a:t>／</a:t>
            </a:r>
            <a:r>
              <a:rPr kumimoji="1" lang="en-US" altLang="ja-JP" dirty="0"/>
              <a:t>L</a:t>
            </a:r>
            <a:r>
              <a:rPr kumimoji="1" lang="ja-JP" altLang="en-US" dirty="0"/>
              <a:t>　　有利子負債（最近期の</a:t>
            </a:r>
            <a:r>
              <a:rPr kumimoji="1" lang="en-US" altLang="ja-JP" dirty="0"/>
              <a:t>B</a:t>
            </a:r>
            <a:r>
              <a:rPr kumimoji="1" lang="ja-JP" altLang="en-US" dirty="0"/>
              <a:t>／</a:t>
            </a:r>
            <a:r>
              <a:rPr kumimoji="1" lang="en-US" altLang="ja-JP" dirty="0"/>
              <a:t>S</a:t>
            </a:r>
            <a:r>
              <a:rPr kumimoji="1" lang="ja-JP" altLang="en-US" dirty="0"/>
              <a:t>）　　最近期の</a:t>
            </a:r>
            <a:r>
              <a:rPr kumimoji="1" lang="en-US" altLang="ja-JP" dirty="0"/>
              <a:t>P</a:t>
            </a:r>
            <a:r>
              <a:rPr kumimoji="1" lang="ja-JP" altLang="en-US" dirty="0"/>
              <a:t>／</a:t>
            </a:r>
            <a:r>
              <a:rPr kumimoji="1" lang="en-US" altLang="ja-JP" dirty="0"/>
              <a:t>L</a:t>
            </a:r>
          </a:p>
          <a:p>
            <a:r>
              <a:rPr kumimoji="1" lang="ja-JP" altLang="en-US" dirty="0"/>
              <a:t>　　　　　　　　　　　　　　　　　　　　　　　　　　　　＋</a:t>
            </a:r>
            <a:endParaRPr kumimoji="1" lang="en-US" altLang="ja-JP" dirty="0"/>
          </a:p>
          <a:p>
            <a:r>
              <a:rPr kumimoji="1" lang="ja-JP" altLang="en-US" dirty="0"/>
              <a:t>　　　　　　　　　　　　　　　　　　　　　　　現在の株価に基づく時価総額</a:t>
            </a:r>
            <a:endParaRPr kumimoji="1" lang="en-US" altLang="ja-JP" dirty="0"/>
          </a:p>
          <a:p>
            <a:r>
              <a:rPr kumimoji="1" lang="en-US" altLang="ja-JP" dirty="0"/>
              <a:t>                                                 </a:t>
            </a:r>
            <a:endParaRPr kumimoji="1" lang="ja-JP" altLang="en-US" dirty="0"/>
          </a:p>
        </p:txBody>
      </p:sp>
      <p:sp>
        <p:nvSpPr>
          <p:cNvPr id="3" name="テキスト ボックス 2">
            <a:extLst>
              <a:ext uri="{FF2B5EF4-FFF2-40B4-BE49-F238E27FC236}">
                <a16:creationId xmlns:a16="http://schemas.microsoft.com/office/drawing/2014/main" id="{CCAE912C-1BC0-43F9-896E-457C8BF2759A}"/>
              </a:ext>
            </a:extLst>
          </p:cNvPr>
          <p:cNvSpPr txBox="1"/>
          <p:nvPr/>
        </p:nvSpPr>
        <p:spPr>
          <a:xfrm>
            <a:off x="171450" y="150496"/>
            <a:ext cx="2954655" cy="461665"/>
          </a:xfrm>
          <a:prstGeom prst="rect">
            <a:avLst/>
          </a:prstGeom>
          <a:noFill/>
        </p:spPr>
        <p:txBody>
          <a:bodyPr wrap="none" rtlCol="0">
            <a:spAutoFit/>
          </a:bodyPr>
          <a:lstStyle/>
          <a:p>
            <a:r>
              <a:rPr kumimoji="1" lang="en-US" altLang="ja-JP" sz="2400" dirty="0"/>
              <a:t>Ⅳ</a:t>
            </a:r>
            <a:r>
              <a:rPr kumimoji="1" lang="ja-JP" altLang="en-US" sz="2400" dirty="0"/>
              <a:t>．類似会社比較法</a:t>
            </a:r>
          </a:p>
        </p:txBody>
      </p:sp>
      <p:cxnSp>
        <p:nvCxnSpPr>
          <p:cNvPr id="5" name="直線矢印コネクタ 4">
            <a:extLst>
              <a:ext uri="{FF2B5EF4-FFF2-40B4-BE49-F238E27FC236}">
                <a16:creationId xmlns:a16="http://schemas.microsoft.com/office/drawing/2014/main" id="{49E141A5-A9DA-C4E6-6B84-151316A7EBC7}"/>
              </a:ext>
            </a:extLst>
          </p:cNvPr>
          <p:cNvCxnSpPr/>
          <p:nvPr/>
        </p:nvCxnSpPr>
        <p:spPr>
          <a:xfrm>
            <a:off x="7632834" y="5698156"/>
            <a:ext cx="1270534" cy="269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661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2B86A7-6EE5-4689-BE00-3C064BDF4541}"/>
              </a:ext>
            </a:extLst>
          </p:cNvPr>
          <p:cNvSpPr txBox="1"/>
          <p:nvPr/>
        </p:nvSpPr>
        <p:spPr>
          <a:xfrm>
            <a:off x="331470" y="151130"/>
            <a:ext cx="3355406" cy="369332"/>
          </a:xfrm>
          <a:prstGeom prst="rect">
            <a:avLst/>
          </a:prstGeom>
          <a:noFill/>
        </p:spPr>
        <p:txBody>
          <a:bodyPr wrap="none" rtlCol="0">
            <a:spAutoFit/>
          </a:bodyPr>
          <a:lstStyle/>
          <a:p>
            <a:r>
              <a:rPr kumimoji="1" lang="ja-JP" altLang="en-US" dirty="0"/>
              <a:t>２．</a:t>
            </a:r>
            <a:r>
              <a:rPr kumimoji="1" lang="en-US" altLang="ja-JP" dirty="0"/>
              <a:t>DCF</a:t>
            </a:r>
            <a:r>
              <a:rPr kumimoji="1" lang="ja-JP" altLang="en-US" dirty="0"/>
              <a:t>法と類似会社比較法　</a:t>
            </a:r>
          </a:p>
        </p:txBody>
      </p:sp>
      <p:graphicFrame>
        <p:nvGraphicFramePr>
          <p:cNvPr id="4" name="表 4">
            <a:extLst>
              <a:ext uri="{FF2B5EF4-FFF2-40B4-BE49-F238E27FC236}">
                <a16:creationId xmlns:a16="http://schemas.microsoft.com/office/drawing/2014/main" id="{467F2884-99A1-4B6A-B4A9-833304E59AF1}"/>
              </a:ext>
            </a:extLst>
          </p:cNvPr>
          <p:cNvGraphicFramePr>
            <a:graphicFrameLocks noGrp="1"/>
          </p:cNvGraphicFramePr>
          <p:nvPr>
            <p:extLst>
              <p:ext uri="{D42A27DB-BD31-4B8C-83A1-F6EECF244321}">
                <p14:modId xmlns:p14="http://schemas.microsoft.com/office/powerpoint/2010/main" val="1757308271"/>
              </p:ext>
            </p:extLst>
          </p:nvPr>
        </p:nvGraphicFramePr>
        <p:xfrm>
          <a:off x="2032000" y="71966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01268996"/>
                    </a:ext>
                  </a:extLst>
                </a:gridCol>
                <a:gridCol w="2709333">
                  <a:extLst>
                    <a:ext uri="{9D8B030D-6E8A-4147-A177-3AD203B41FA5}">
                      <a16:colId xmlns:a16="http://schemas.microsoft.com/office/drawing/2014/main" val="2134781739"/>
                    </a:ext>
                  </a:extLst>
                </a:gridCol>
                <a:gridCol w="2709333">
                  <a:extLst>
                    <a:ext uri="{9D8B030D-6E8A-4147-A177-3AD203B41FA5}">
                      <a16:colId xmlns:a16="http://schemas.microsoft.com/office/drawing/2014/main" val="2116782059"/>
                    </a:ext>
                  </a:extLst>
                </a:gridCol>
              </a:tblGrid>
              <a:tr h="370840">
                <a:tc>
                  <a:txBody>
                    <a:bodyPr/>
                    <a:lstStyle/>
                    <a:p>
                      <a:endParaRPr kumimoji="1" lang="ja-JP" altLang="en-US"/>
                    </a:p>
                  </a:txBody>
                  <a:tcPr>
                    <a:noFill/>
                  </a:tcPr>
                </a:tc>
                <a:tc>
                  <a:txBody>
                    <a:bodyPr/>
                    <a:lstStyle/>
                    <a:p>
                      <a:endParaRPr kumimoji="1" lang="ja-JP" altLang="en-US"/>
                    </a:p>
                  </a:txBody>
                  <a:tcPr>
                    <a:noFill/>
                  </a:tcPr>
                </a:tc>
                <a:tc>
                  <a:txBody>
                    <a:bodyPr/>
                    <a:lstStyle/>
                    <a:p>
                      <a:endParaRPr kumimoji="1" lang="ja-JP" altLang="en-US"/>
                    </a:p>
                  </a:txBody>
                  <a:tcPr>
                    <a:noFill/>
                  </a:tcPr>
                </a:tc>
                <a:extLst>
                  <a:ext uri="{0D108BD9-81ED-4DB2-BD59-A6C34878D82A}">
                    <a16:rowId xmlns:a16="http://schemas.microsoft.com/office/drawing/2014/main" val="861369871"/>
                  </a:ext>
                </a:extLst>
              </a:tr>
              <a:tr h="370840">
                <a:tc>
                  <a:txBody>
                    <a:bodyPr/>
                    <a:lstStyle/>
                    <a:p>
                      <a:endParaRPr kumimoji="1" lang="ja-JP" altLang="en-US"/>
                    </a:p>
                  </a:txBody>
                  <a:tcPr>
                    <a:noFill/>
                  </a:tcPr>
                </a:tc>
                <a:tc>
                  <a:txBody>
                    <a:bodyPr/>
                    <a:lstStyle/>
                    <a:p>
                      <a:endParaRPr kumimoji="1" lang="ja-JP" altLang="en-US"/>
                    </a:p>
                  </a:txBody>
                  <a:tcPr>
                    <a:noFill/>
                  </a:tcPr>
                </a:tc>
                <a:tc>
                  <a:txBody>
                    <a:bodyPr/>
                    <a:lstStyle/>
                    <a:p>
                      <a:endParaRPr kumimoji="1" lang="ja-JP" altLang="en-US"/>
                    </a:p>
                  </a:txBody>
                  <a:tcPr>
                    <a:noFill/>
                  </a:tcPr>
                </a:tc>
                <a:extLst>
                  <a:ext uri="{0D108BD9-81ED-4DB2-BD59-A6C34878D82A}">
                    <a16:rowId xmlns:a16="http://schemas.microsoft.com/office/drawing/2014/main" val="1604190312"/>
                  </a:ext>
                </a:extLst>
              </a:tr>
              <a:tr h="370840">
                <a:tc>
                  <a:txBody>
                    <a:bodyPr/>
                    <a:lstStyle/>
                    <a:p>
                      <a:endParaRPr kumimoji="1" lang="ja-JP" altLang="en-US"/>
                    </a:p>
                  </a:txBody>
                  <a:tcPr>
                    <a:noFill/>
                  </a:tcPr>
                </a:tc>
                <a:tc>
                  <a:txBody>
                    <a:bodyPr/>
                    <a:lstStyle/>
                    <a:p>
                      <a:endParaRPr kumimoji="1" lang="ja-JP" altLang="en-US"/>
                    </a:p>
                  </a:txBody>
                  <a:tcPr>
                    <a:noFill/>
                  </a:tcPr>
                </a:tc>
                <a:tc>
                  <a:txBody>
                    <a:bodyPr/>
                    <a:lstStyle/>
                    <a:p>
                      <a:endParaRPr kumimoji="1" lang="ja-JP" altLang="en-US" dirty="0"/>
                    </a:p>
                  </a:txBody>
                  <a:tcPr>
                    <a:noFill/>
                  </a:tcPr>
                </a:tc>
                <a:extLst>
                  <a:ext uri="{0D108BD9-81ED-4DB2-BD59-A6C34878D82A}">
                    <a16:rowId xmlns:a16="http://schemas.microsoft.com/office/drawing/2014/main" val="874893366"/>
                  </a:ext>
                </a:extLst>
              </a:tr>
            </a:tbl>
          </a:graphicData>
        </a:graphic>
      </p:graphicFrame>
      <p:graphicFrame>
        <p:nvGraphicFramePr>
          <p:cNvPr id="5" name="表 5">
            <a:extLst>
              <a:ext uri="{FF2B5EF4-FFF2-40B4-BE49-F238E27FC236}">
                <a16:creationId xmlns:a16="http://schemas.microsoft.com/office/drawing/2014/main" id="{8119BBD5-14F2-4B98-8637-C6BCD838690B}"/>
              </a:ext>
            </a:extLst>
          </p:cNvPr>
          <p:cNvGraphicFramePr>
            <a:graphicFrameLocks noGrp="1"/>
          </p:cNvGraphicFramePr>
          <p:nvPr>
            <p:extLst>
              <p:ext uri="{D42A27DB-BD31-4B8C-83A1-F6EECF244321}">
                <p14:modId xmlns:p14="http://schemas.microsoft.com/office/powerpoint/2010/main" val="2396248083"/>
              </p:ext>
            </p:extLst>
          </p:nvPr>
        </p:nvGraphicFramePr>
        <p:xfrm>
          <a:off x="1019174" y="839376"/>
          <a:ext cx="10153650" cy="3256374"/>
        </p:xfrm>
        <a:graphic>
          <a:graphicData uri="http://schemas.openxmlformats.org/drawingml/2006/table">
            <a:tbl>
              <a:tblPr firstRow="1" bandRow="1">
                <a:tableStyleId>{5C22544A-7EE6-4342-B048-85BDC9FD1C3A}</a:tableStyleId>
              </a:tblPr>
              <a:tblGrid>
                <a:gridCol w="556010">
                  <a:extLst>
                    <a:ext uri="{9D8B030D-6E8A-4147-A177-3AD203B41FA5}">
                      <a16:colId xmlns:a16="http://schemas.microsoft.com/office/drawing/2014/main" val="1946618776"/>
                    </a:ext>
                  </a:extLst>
                </a:gridCol>
                <a:gridCol w="4644640">
                  <a:extLst>
                    <a:ext uri="{9D8B030D-6E8A-4147-A177-3AD203B41FA5}">
                      <a16:colId xmlns:a16="http://schemas.microsoft.com/office/drawing/2014/main" val="2424686329"/>
                    </a:ext>
                  </a:extLst>
                </a:gridCol>
                <a:gridCol w="4953000">
                  <a:extLst>
                    <a:ext uri="{9D8B030D-6E8A-4147-A177-3AD203B41FA5}">
                      <a16:colId xmlns:a16="http://schemas.microsoft.com/office/drawing/2014/main" val="2464037812"/>
                    </a:ext>
                  </a:extLst>
                </a:gridCol>
              </a:tblGrid>
              <a:tr h="37084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DCF</a:t>
                      </a:r>
                      <a:r>
                        <a:rPr kumimoji="1" lang="ja-JP" altLang="en-US" b="0" dirty="0">
                          <a:solidFill>
                            <a:schemeClr val="tx1"/>
                          </a:solidFill>
                        </a:rPr>
                        <a:t>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類似会社比較法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6027367"/>
                  </a:ext>
                </a:extLst>
              </a:tr>
              <a:tr h="1475834">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・様々なシナリオに基づく企業価値評価が</a:t>
                      </a:r>
                      <a:endParaRPr kumimoji="1" lang="en-US" altLang="ja-JP" dirty="0"/>
                    </a:p>
                    <a:p>
                      <a:r>
                        <a:rPr kumimoji="1" lang="ja-JP" altLang="en-US" dirty="0"/>
                        <a:t>　できる</a:t>
                      </a:r>
                      <a:endParaRPr kumimoji="1" lang="en-US" altLang="ja-JP" dirty="0"/>
                    </a:p>
                    <a:p>
                      <a:r>
                        <a:rPr kumimoji="1" lang="ja-JP" altLang="en-US" dirty="0"/>
                        <a:t>・買収形態や資金調達方法の違いによる節</a:t>
                      </a:r>
                      <a:endParaRPr kumimoji="1" lang="en-US" altLang="ja-JP" dirty="0"/>
                    </a:p>
                    <a:p>
                      <a:r>
                        <a:rPr kumimoji="1" lang="ja-JP" altLang="en-US" dirty="0"/>
                        <a:t>　税効果などを反映させられる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・計算が簡単でわかりやすい</a:t>
                      </a:r>
                      <a:endParaRPr kumimoji="1" lang="en-US" altLang="ja-JP" dirty="0"/>
                    </a:p>
                    <a:p>
                      <a:r>
                        <a:rPr kumimoji="1" lang="ja-JP" altLang="en-US" dirty="0"/>
                        <a:t>・公開情報から算定できる</a:t>
                      </a:r>
                      <a:endParaRPr kumimoji="1" lang="en-US" altLang="ja-JP" dirty="0"/>
                    </a:p>
                    <a:p>
                      <a:r>
                        <a:rPr kumimoji="1" lang="ja-JP" altLang="en-US" dirty="0"/>
                        <a:t>・マーケットの見方を反映させられる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4497632"/>
                  </a:ext>
                </a:extLst>
              </a:tr>
              <a:tr h="14097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・計算が複雑（</a:t>
                      </a:r>
                      <a:r>
                        <a:rPr kumimoji="1" lang="en-US" altLang="ja-JP" dirty="0"/>
                        <a:t>WACC</a:t>
                      </a:r>
                      <a:r>
                        <a:rPr kumimoji="1" lang="ja-JP" altLang="en-US" dirty="0"/>
                        <a:t>の計算等）</a:t>
                      </a:r>
                      <a:endParaRPr kumimoji="1" lang="en-US" altLang="ja-JP" dirty="0"/>
                    </a:p>
                    <a:p>
                      <a:r>
                        <a:rPr kumimoji="1" lang="ja-JP" altLang="en-US" dirty="0"/>
                        <a:t>・</a:t>
                      </a:r>
                      <a:r>
                        <a:rPr kumimoji="1" lang="en-US" altLang="ja-JP" dirty="0"/>
                        <a:t>CF</a:t>
                      </a:r>
                      <a:r>
                        <a:rPr kumimoji="1" lang="ja-JP" altLang="en-US" dirty="0"/>
                        <a:t>予測が難しい</a:t>
                      </a:r>
                      <a:endParaRPr kumimoji="1" lang="en-US" altLang="ja-JP" dirty="0"/>
                    </a:p>
                    <a:p>
                      <a:r>
                        <a:rPr kumimoji="1" lang="ja-JP" altLang="en-US" dirty="0"/>
                        <a:t>・継続価値によって企業価値が大きく変わ</a:t>
                      </a:r>
                      <a:endParaRPr kumimoji="1" lang="en-US" altLang="ja-JP" dirty="0"/>
                    </a:p>
                    <a:p>
                      <a:r>
                        <a:rPr kumimoji="1" lang="ja-JP" altLang="en-US" dirty="0"/>
                        <a:t>　る可能性がある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・会計基準の違いの影響を受ける（</a:t>
                      </a:r>
                      <a:r>
                        <a:rPr kumimoji="1" lang="en-US" altLang="ja-JP" dirty="0"/>
                        <a:t>EBIT</a:t>
                      </a:r>
                      <a:r>
                        <a:rPr kumimoji="1" lang="ja-JP" altLang="en-US" dirty="0"/>
                        <a:t>倍率</a:t>
                      </a:r>
                      <a:endParaRPr kumimoji="1" lang="en-US" altLang="ja-JP" dirty="0"/>
                    </a:p>
                    <a:p>
                      <a:r>
                        <a:rPr kumimoji="1" lang="ja-JP" altLang="en-US" dirty="0"/>
                        <a:t>　の計算時）</a:t>
                      </a:r>
                      <a:endParaRPr kumimoji="1" lang="en-US" altLang="ja-JP" dirty="0"/>
                    </a:p>
                    <a:p>
                      <a:r>
                        <a:rPr kumimoji="1" lang="ja-JP" altLang="en-US" dirty="0"/>
                        <a:t>・類似会社を選定するのが案外難しい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6943345"/>
                  </a:ext>
                </a:extLst>
              </a:tr>
            </a:tbl>
          </a:graphicData>
        </a:graphic>
      </p:graphicFrame>
      <p:sp>
        <p:nvSpPr>
          <p:cNvPr id="6" name="テキスト ボックス 5">
            <a:extLst>
              <a:ext uri="{FF2B5EF4-FFF2-40B4-BE49-F238E27FC236}">
                <a16:creationId xmlns:a16="http://schemas.microsoft.com/office/drawing/2014/main" id="{C02D75B7-6C51-4DCE-90F0-751A28D8A930}"/>
              </a:ext>
            </a:extLst>
          </p:cNvPr>
          <p:cNvSpPr txBox="1"/>
          <p:nvPr/>
        </p:nvSpPr>
        <p:spPr>
          <a:xfrm>
            <a:off x="1093440" y="1601504"/>
            <a:ext cx="461665" cy="784830"/>
          </a:xfrm>
          <a:prstGeom prst="rect">
            <a:avLst/>
          </a:prstGeom>
          <a:noFill/>
        </p:spPr>
        <p:txBody>
          <a:bodyPr vert="eaVert" wrap="none" rtlCol="0">
            <a:spAutoFit/>
          </a:bodyPr>
          <a:lstStyle/>
          <a:p>
            <a:r>
              <a:rPr kumimoji="1" lang="ja-JP" altLang="en-US" dirty="0"/>
              <a:t>長　所</a:t>
            </a:r>
          </a:p>
        </p:txBody>
      </p:sp>
      <p:sp>
        <p:nvSpPr>
          <p:cNvPr id="7" name="テキスト ボックス 6">
            <a:extLst>
              <a:ext uri="{FF2B5EF4-FFF2-40B4-BE49-F238E27FC236}">
                <a16:creationId xmlns:a16="http://schemas.microsoft.com/office/drawing/2014/main" id="{D4C7EEDB-2397-4043-9427-7F15E0B8ED5F}"/>
              </a:ext>
            </a:extLst>
          </p:cNvPr>
          <p:cNvSpPr txBox="1"/>
          <p:nvPr/>
        </p:nvSpPr>
        <p:spPr>
          <a:xfrm>
            <a:off x="1093440" y="3036585"/>
            <a:ext cx="461665" cy="784830"/>
          </a:xfrm>
          <a:prstGeom prst="rect">
            <a:avLst/>
          </a:prstGeom>
          <a:noFill/>
        </p:spPr>
        <p:txBody>
          <a:bodyPr vert="eaVert" wrap="none" rtlCol="0">
            <a:spAutoFit/>
          </a:bodyPr>
          <a:lstStyle/>
          <a:p>
            <a:r>
              <a:rPr kumimoji="1" lang="ja-JP" altLang="en-US" dirty="0"/>
              <a:t>短　所</a:t>
            </a:r>
          </a:p>
        </p:txBody>
      </p:sp>
      <p:sp>
        <p:nvSpPr>
          <p:cNvPr id="8" name="テキスト ボックス 7">
            <a:extLst>
              <a:ext uri="{FF2B5EF4-FFF2-40B4-BE49-F238E27FC236}">
                <a16:creationId xmlns:a16="http://schemas.microsoft.com/office/drawing/2014/main" id="{84C28B4C-F594-4812-BEF1-0F2B0096CCD4}"/>
              </a:ext>
            </a:extLst>
          </p:cNvPr>
          <p:cNvSpPr txBox="1"/>
          <p:nvPr/>
        </p:nvSpPr>
        <p:spPr>
          <a:xfrm>
            <a:off x="7915275" y="4215460"/>
            <a:ext cx="3954929" cy="307777"/>
          </a:xfrm>
          <a:prstGeom prst="rect">
            <a:avLst/>
          </a:prstGeom>
          <a:noFill/>
        </p:spPr>
        <p:txBody>
          <a:bodyPr wrap="none" rtlCol="0">
            <a:spAutoFit/>
          </a:bodyPr>
          <a:lstStyle/>
          <a:p>
            <a:r>
              <a:rPr kumimoji="1" lang="ja-JP" altLang="en-US" sz="1400" dirty="0"/>
              <a:t>出所：石野雄一「道具としてのファイナンス」</a:t>
            </a:r>
          </a:p>
        </p:txBody>
      </p:sp>
    </p:spTree>
    <p:extLst>
      <p:ext uri="{BB962C8B-B14F-4D97-AF65-F5344CB8AC3E}">
        <p14:creationId xmlns:p14="http://schemas.microsoft.com/office/powerpoint/2010/main" val="1089295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4F4E4C2-251E-4365-9A84-9617F83413EA}"/>
              </a:ext>
            </a:extLst>
          </p:cNvPr>
          <p:cNvSpPr txBox="1"/>
          <p:nvPr/>
        </p:nvSpPr>
        <p:spPr>
          <a:xfrm>
            <a:off x="213360" y="182880"/>
            <a:ext cx="3416320" cy="369332"/>
          </a:xfrm>
          <a:prstGeom prst="rect">
            <a:avLst/>
          </a:prstGeom>
          <a:noFill/>
        </p:spPr>
        <p:txBody>
          <a:bodyPr wrap="none" rtlCol="0">
            <a:spAutoFit/>
          </a:bodyPr>
          <a:lstStyle/>
          <a:p>
            <a:r>
              <a:rPr kumimoji="1" lang="ja-JP" altLang="en-US" dirty="0"/>
              <a:t>３　類似会社比較法の計算事例</a:t>
            </a:r>
          </a:p>
        </p:txBody>
      </p:sp>
      <p:sp>
        <p:nvSpPr>
          <p:cNvPr id="4" name="テキスト ボックス 3">
            <a:extLst>
              <a:ext uri="{FF2B5EF4-FFF2-40B4-BE49-F238E27FC236}">
                <a16:creationId xmlns:a16="http://schemas.microsoft.com/office/drawing/2014/main" id="{4BF05CED-2DBD-4E01-88A5-5401FB7541A2}"/>
              </a:ext>
            </a:extLst>
          </p:cNvPr>
          <p:cNvSpPr txBox="1"/>
          <p:nvPr/>
        </p:nvSpPr>
        <p:spPr>
          <a:xfrm>
            <a:off x="584715" y="741680"/>
            <a:ext cx="11022569" cy="646331"/>
          </a:xfrm>
          <a:prstGeom prst="rect">
            <a:avLst/>
          </a:prstGeom>
          <a:noFill/>
        </p:spPr>
        <p:txBody>
          <a:bodyPr wrap="none" rtlCol="0">
            <a:spAutoFit/>
          </a:bodyPr>
          <a:lstStyle/>
          <a:p>
            <a:r>
              <a:rPr kumimoji="1" lang="ja-JP" altLang="en-US" dirty="0"/>
              <a:t>以下の</a:t>
            </a:r>
            <a:r>
              <a:rPr kumimoji="1" lang="en-US" altLang="ja-JP" dirty="0"/>
              <a:t>A</a:t>
            </a:r>
            <a:r>
              <a:rPr kumimoji="1" lang="ja-JP" altLang="en-US" dirty="0"/>
              <a:t>社の決算情報、および類似会社</a:t>
            </a:r>
            <a:r>
              <a:rPr kumimoji="1" lang="en-US" altLang="ja-JP" dirty="0"/>
              <a:t>B</a:t>
            </a:r>
            <a:r>
              <a:rPr kumimoji="1" lang="ja-JP" altLang="en-US" dirty="0"/>
              <a:t>社、</a:t>
            </a:r>
            <a:r>
              <a:rPr kumimoji="1" lang="en-US" altLang="ja-JP" dirty="0"/>
              <a:t>C</a:t>
            </a:r>
            <a:r>
              <a:rPr kumimoji="1" lang="ja-JP" altLang="en-US" dirty="0"/>
              <a:t>社、</a:t>
            </a:r>
            <a:r>
              <a:rPr kumimoji="1" lang="en-US" altLang="ja-JP" dirty="0"/>
              <a:t>D</a:t>
            </a:r>
            <a:r>
              <a:rPr kumimoji="1" lang="ja-JP" altLang="en-US" dirty="0"/>
              <a:t>社の決算情報、株価関連情報から、</a:t>
            </a:r>
            <a:r>
              <a:rPr kumimoji="1" lang="en-US" altLang="ja-JP" dirty="0"/>
              <a:t>A</a:t>
            </a:r>
            <a:r>
              <a:rPr kumimoji="1" lang="ja-JP" altLang="en-US" dirty="0"/>
              <a:t>社の企業価値を</a:t>
            </a:r>
            <a:endParaRPr kumimoji="1" lang="en-US" altLang="ja-JP" dirty="0"/>
          </a:p>
          <a:p>
            <a:r>
              <a:rPr kumimoji="1" lang="ja-JP" altLang="en-US" dirty="0"/>
              <a:t>類似会社比較法で算定する</a:t>
            </a:r>
          </a:p>
        </p:txBody>
      </p:sp>
      <p:graphicFrame>
        <p:nvGraphicFramePr>
          <p:cNvPr id="2" name="オブジェクト 1">
            <a:extLst>
              <a:ext uri="{FF2B5EF4-FFF2-40B4-BE49-F238E27FC236}">
                <a16:creationId xmlns:a16="http://schemas.microsoft.com/office/drawing/2014/main" id="{77804456-AFA5-457A-A975-4A92B5EB150D}"/>
              </a:ext>
            </a:extLst>
          </p:cNvPr>
          <p:cNvGraphicFramePr>
            <a:graphicFrameLocks noChangeAspect="1"/>
          </p:cNvGraphicFramePr>
          <p:nvPr>
            <p:extLst>
              <p:ext uri="{D42A27DB-BD31-4B8C-83A1-F6EECF244321}">
                <p14:modId xmlns:p14="http://schemas.microsoft.com/office/powerpoint/2010/main" val="3218412500"/>
              </p:ext>
            </p:extLst>
          </p:nvPr>
        </p:nvGraphicFramePr>
        <p:xfrm>
          <a:off x="885825" y="1862138"/>
          <a:ext cx="2781300" cy="1719262"/>
        </p:xfrm>
        <a:graphic>
          <a:graphicData uri="http://schemas.openxmlformats.org/presentationml/2006/ole">
            <mc:AlternateContent xmlns:mc="http://schemas.openxmlformats.org/markup-compatibility/2006">
              <mc:Choice xmlns:v="urn:schemas-microsoft-com:vml" Requires="v">
                <p:oleObj name="Worksheet" r:id="rId2" imgW="1676499" imgH="1149306" progId="Excel.Sheet.12">
                  <p:embed/>
                </p:oleObj>
              </mc:Choice>
              <mc:Fallback>
                <p:oleObj name="Worksheet" r:id="rId2" imgW="1676499" imgH="1149306" progId="Excel.Sheet.12">
                  <p:embed/>
                  <p:pic>
                    <p:nvPicPr>
                      <p:cNvPr id="2" name="オブジェクト 1">
                        <a:extLst>
                          <a:ext uri="{FF2B5EF4-FFF2-40B4-BE49-F238E27FC236}">
                            <a16:creationId xmlns:a16="http://schemas.microsoft.com/office/drawing/2014/main" id="{77804456-AFA5-457A-A975-4A92B5EB150D}"/>
                          </a:ext>
                        </a:extLst>
                      </p:cNvPr>
                      <p:cNvPicPr/>
                      <p:nvPr/>
                    </p:nvPicPr>
                    <p:blipFill>
                      <a:blip r:embed="rId3"/>
                      <a:stretch>
                        <a:fillRect/>
                      </a:stretch>
                    </p:blipFill>
                    <p:spPr>
                      <a:xfrm>
                        <a:off x="885825" y="1862138"/>
                        <a:ext cx="2781300" cy="1719262"/>
                      </a:xfrm>
                      <a:prstGeom prst="rect">
                        <a:avLst/>
                      </a:prstGeom>
                    </p:spPr>
                  </p:pic>
                </p:oleObj>
              </mc:Fallback>
            </mc:AlternateContent>
          </a:graphicData>
        </a:graphic>
      </p:graphicFrame>
      <p:graphicFrame>
        <p:nvGraphicFramePr>
          <p:cNvPr id="5" name="オブジェクト 4">
            <a:extLst>
              <a:ext uri="{FF2B5EF4-FFF2-40B4-BE49-F238E27FC236}">
                <a16:creationId xmlns:a16="http://schemas.microsoft.com/office/drawing/2014/main" id="{FFE97DF9-1752-4558-BFCB-9A22EB0668BD}"/>
              </a:ext>
            </a:extLst>
          </p:cNvPr>
          <p:cNvGraphicFramePr>
            <a:graphicFrameLocks noChangeAspect="1"/>
          </p:cNvGraphicFramePr>
          <p:nvPr>
            <p:extLst>
              <p:ext uri="{D42A27DB-BD31-4B8C-83A1-F6EECF244321}">
                <p14:modId xmlns:p14="http://schemas.microsoft.com/office/powerpoint/2010/main" val="3753070435"/>
              </p:ext>
            </p:extLst>
          </p:nvPr>
        </p:nvGraphicFramePr>
        <p:xfrm>
          <a:off x="5322450" y="1862138"/>
          <a:ext cx="5402699" cy="3014662"/>
        </p:xfrm>
        <a:graphic>
          <a:graphicData uri="http://schemas.openxmlformats.org/presentationml/2006/ole">
            <mc:AlternateContent xmlns:mc="http://schemas.openxmlformats.org/markup-compatibility/2006">
              <mc:Choice xmlns:v="urn:schemas-microsoft-com:vml" Requires="v">
                <p:oleObj name="Worksheet" r:id="rId4" imgW="3626035" imgH="1835106" progId="Excel.Sheet.12">
                  <p:embed/>
                </p:oleObj>
              </mc:Choice>
              <mc:Fallback>
                <p:oleObj name="Worksheet" r:id="rId4" imgW="3626035" imgH="1835106" progId="Excel.Sheet.12">
                  <p:embed/>
                  <p:pic>
                    <p:nvPicPr>
                      <p:cNvPr id="5" name="オブジェクト 4">
                        <a:extLst>
                          <a:ext uri="{FF2B5EF4-FFF2-40B4-BE49-F238E27FC236}">
                            <a16:creationId xmlns:a16="http://schemas.microsoft.com/office/drawing/2014/main" id="{FFE97DF9-1752-4558-BFCB-9A22EB0668BD}"/>
                          </a:ext>
                        </a:extLst>
                      </p:cNvPr>
                      <p:cNvPicPr/>
                      <p:nvPr/>
                    </p:nvPicPr>
                    <p:blipFill>
                      <a:blip r:embed="rId5"/>
                      <a:stretch>
                        <a:fillRect/>
                      </a:stretch>
                    </p:blipFill>
                    <p:spPr>
                      <a:xfrm>
                        <a:off x="5322450" y="1862138"/>
                        <a:ext cx="5402699" cy="3014662"/>
                      </a:xfrm>
                      <a:prstGeom prst="rect">
                        <a:avLst/>
                      </a:prstGeom>
                    </p:spPr>
                  </p:pic>
                </p:oleObj>
              </mc:Fallback>
            </mc:AlternateContent>
          </a:graphicData>
        </a:graphic>
      </p:graphicFrame>
      <p:sp>
        <p:nvSpPr>
          <p:cNvPr id="6" name="テキスト ボックス 5">
            <a:extLst>
              <a:ext uri="{FF2B5EF4-FFF2-40B4-BE49-F238E27FC236}">
                <a16:creationId xmlns:a16="http://schemas.microsoft.com/office/drawing/2014/main" id="{11393E56-43DA-4B70-BFE8-AB93170E3AAD}"/>
              </a:ext>
            </a:extLst>
          </p:cNvPr>
          <p:cNvSpPr txBox="1"/>
          <p:nvPr/>
        </p:nvSpPr>
        <p:spPr>
          <a:xfrm>
            <a:off x="879441" y="1492806"/>
            <a:ext cx="1705916" cy="369332"/>
          </a:xfrm>
          <a:prstGeom prst="rect">
            <a:avLst/>
          </a:prstGeom>
          <a:noFill/>
        </p:spPr>
        <p:txBody>
          <a:bodyPr wrap="none" rtlCol="0">
            <a:spAutoFit/>
          </a:bodyPr>
          <a:lstStyle/>
          <a:p>
            <a:r>
              <a:rPr kumimoji="1" lang="en-US" altLang="ja-JP" dirty="0"/>
              <a:t>A</a:t>
            </a:r>
            <a:r>
              <a:rPr kumimoji="1" lang="ja-JP" altLang="en-US" dirty="0"/>
              <a:t>社の決算情報</a:t>
            </a:r>
          </a:p>
        </p:txBody>
      </p:sp>
      <p:sp>
        <p:nvSpPr>
          <p:cNvPr id="7" name="テキスト ボックス 6">
            <a:extLst>
              <a:ext uri="{FF2B5EF4-FFF2-40B4-BE49-F238E27FC236}">
                <a16:creationId xmlns:a16="http://schemas.microsoft.com/office/drawing/2014/main" id="{387D53CA-8808-44F0-8B68-5B529AA90821}"/>
              </a:ext>
            </a:extLst>
          </p:cNvPr>
          <p:cNvSpPr txBox="1"/>
          <p:nvPr/>
        </p:nvSpPr>
        <p:spPr>
          <a:xfrm>
            <a:off x="5322451" y="1440408"/>
            <a:ext cx="1800493" cy="369332"/>
          </a:xfrm>
          <a:prstGeom prst="rect">
            <a:avLst/>
          </a:prstGeom>
          <a:noFill/>
        </p:spPr>
        <p:txBody>
          <a:bodyPr wrap="none" rtlCol="0">
            <a:spAutoFit/>
          </a:bodyPr>
          <a:lstStyle/>
          <a:p>
            <a:r>
              <a:rPr kumimoji="1" lang="ja-JP" altLang="en-US" dirty="0"/>
              <a:t>類似会社の情報</a:t>
            </a:r>
          </a:p>
        </p:txBody>
      </p:sp>
      <p:sp>
        <p:nvSpPr>
          <p:cNvPr id="8" name="テキスト ボックス 7">
            <a:extLst>
              <a:ext uri="{FF2B5EF4-FFF2-40B4-BE49-F238E27FC236}">
                <a16:creationId xmlns:a16="http://schemas.microsoft.com/office/drawing/2014/main" id="{DEE10981-9361-4AA2-BE3F-DD259D27E84B}"/>
              </a:ext>
            </a:extLst>
          </p:cNvPr>
          <p:cNvSpPr txBox="1"/>
          <p:nvPr/>
        </p:nvSpPr>
        <p:spPr>
          <a:xfrm>
            <a:off x="695325" y="4272677"/>
            <a:ext cx="6252033" cy="2585323"/>
          </a:xfrm>
          <a:prstGeom prst="rect">
            <a:avLst/>
          </a:prstGeom>
          <a:noFill/>
        </p:spPr>
        <p:txBody>
          <a:bodyPr wrap="none" rtlCol="0">
            <a:spAutoFit/>
          </a:bodyPr>
          <a:lstStyle/>
          <a:p>
            <a:r>
              <a:rPr kumimoji="1" lang="ja-JP" altLang="en-US" dirty="0"/>
              <a:t>①</a:t>
            </a:r>
            <a:r>
              <a:rPr kumimoji="1" lang="en-US" altLang="ja-JP" dirty="0"/>
              <a:t>A</a:t>
            </a:r>
            <a:r>
              <a:rPr kumimoji="1" lang="ja-JP" altLang="en-US" dirty="0"/>
              <a:t>社の決算情報から</a:t>
            </a:r>
            <a:r>
              <a:rPr kumimoji="1" lang="en-US" altLang="ja-JP" dirty="0"/>
              <a:t>EBITDA</a:t>
            </a:r>
            <a:r>
              <a:rPr kumimoji="1" lang="ja-JP" altLang="en-US" dirty="0"/>
              <a:t>を計算する</a:t>
            </a:r>
            <a:endParaRPr kumimoji="1" lang="en-US" altLang="ja-JP" dirty="0"/>
          </a:p>
          <a:p>
            <a:r>
              <a:rPr kumimoji="1" lang="ja-JP" altLang="en-US" dirty="0"/>
              <a:t>　</a:t>
            </a:r>
            <a:r>
              <a:rPr kumimoji="1" lang="en-US" altLang="ja-JP" dirty="0"/>
              <a:t>13,129</a:t>
            </a:r>
            <a:r>
              <a:rPr kumimoji="1" lang="ja-JP" altLang="en-US" dirty="0"/>
              <a:t>＋</a:t>
            </a:r>
            <a:r>
              <a:rPr kumimoji="1" lang="en-US" altLang="ja-JP" dirty="0"/>
              <a:t>8,596</a:t>
            </a:r>
            <a:r>
              <a:rPr kumimoji="1" lang="ja-JP" altLang="en-US" dirty="0"/>
              <a:t>＝</a:t>
            </a:r>
            <a:r>
              <a:rPr kumimoji="1" lang="en-US" altLang="ja-JP" dirty="0"/>
              <a:t>21,725</a:t>
            </a:r>
          </a:p>
          <a:p>
            <a:endParaRPr kumimoji="1" lang="en-US" altLang="ja-JP" dirty="0"/>
          </a:p>
          <a:p>
            <a:r>
              <a:rPr kumimoji="1" lang="ja-JP" altLang="en-US" dirty="0"/>
              <a:t>②類似会社の情報から採用する</a:t>
            </a:r>
            <a:r>
              <a:rPr kumimoji="1" lang="en-US" altLang="ja-JP" dirty="0"/>
              <a:t>EV</a:t>
            </a:r>
            <a:r>
              <a:rPr kumimoji="1" lang="ja-JP" altLang="en-US" dirty="0"/>
              <a:t>／</a:t>
            </a:r>
            <a:r>
              <a:rPr kumimoji="1" lang="en-US" altLang="ja-JP" dirty="0"/>
              <a:t>EBITDA</a:t>
            </a:r>
            <a:r>
              <a:rPr kumimoji="1" lang="ja-JP" altLang="en-US" dirty="0"/>
              <a:t>倍率を決定する</a:t>
            </a:r>
            <a:endParaRPr kumimoji="1" lang="en-US" altLang="ja-JP" dirty="0"/>
          </a:p>
          <a:p>
            <a:r>
              <a:rPr kumimoji="1" lang="ja-JP" altLang="en-US" dirty="0"/>
              <a:t>　</a:t>
            </a:r>
            <a:r>
              <a:rPr kumimoji="1" lang="en-US" altLang="ja-JP" dirty="0"/>
              <a:t>3</a:t>
            </a:r>
            <a:r>
              <a:rPr kumimoji="1" lang="ja-JP" altLang="en-US" dirty="0"/>
              <a:t>社の平均を取ると（</a:t>
            </a:r>
            <a:r>
              <a:rPr kumimoji="1" lang="en-US" altLang="ja-JP" dirty="0"/>
              <a:t>7.1</a:t>
            </a:r>
            <a:r>
              <a:rPr kumimoji="1" lang="ja-JP" altLang="en-US" dirty="0"/>
              <a:t>＋</a:t>
            </a:r>
            <a:r>
              <a:rPr kumimoji="1" lang="en-US" altLang="ja-JP" dirty="0"/>
              <a:t>9.2</a:t>
            </a:r>
            <a:r>
              <a:rPr kumimoji="1" lang="ja-JP" altLang="en-US" dirty="0"/>
              <a:t>＋</a:t>
            </a:r>
            <a:r>
              <a:rPr kumimoji="1" lang="en-US" altLang="ja-JP" dirty="0"/>
              <a:t>8.9</a:t>
            </a:r>
            <a:r>
              <a:rPr kumimoji="1" lang="ja-JP" altLang="en-US" dirty="0"/>
              <a:t>）</a:t>
            </a:r>
            <a:r>
              <a:rPr kumimoji="1" lang="en-US" altLang="ja-JP" dirty="0"/>
              <a:t>÷</a:t>
            </a:r>
            <a:r>
              <a:rPr kumimoji="1" lang="ja-JP" altLang="en-US" dirty="0"/>
              <a:t>３＝</a:t>
            </a:r>
            <a:r>
              <a:rPr kumimoji="1" lang="en-US" altLang="ja-JP" dirty="0"/>
              <a:t>8.4</a:t>
            </a:r>
          </a:p>
          <a:p>
            <a:endParaRPr kumimoji="1" lang="en-US" altLang="ja-JP" dirty="0"/>
          </a:p>
          <a:p>
            <a:r>
              <a:rPr kumimoji="1" lang="ja-JP" altLang="en-US" dirty="0"/>
              <a:t>③</a:t>
            </a:r>
            <a:r>
              <a:rPr kumimoji="1" lang="en-US" altLang="ja-JP" dirty="0"/>
              <a:t>A</a:t>
            </a:r>
            <a:r>
              <a:rPr kumimoji="1" lang="ja-JP" altLang="en-US" dirty="0"/>
              <a:t>社の</a:t>
            </a:r>
            <a:r>
              <a:rPr kumimoji="1" lang="en-US" altLang="ja-JP" dirty="0"/>
              <a:t>EBITDA</a:t>
            </a:r>
            <a:r>
              <a:rPr kumimoji="1" lang="ja-JP" altLang="en-US" dirty="0"/>
              <a:t>に②の倍率をかけて</a:t>
            </a:r>
            <a:r>
              <a:rPr kumimoji="1" lang="en-US" altLang="ja-JP" dirty="0"/>
              <a:t>A</a:t>
            </a:r>
            <a:r>
              <a:rPr kumimoji="1" lang="ja-JP" altLang="en-US" dirty="0"/>
              <a:t>社の</a:t>
            </a:r>
            <a:r>
              <a:rPr kumimoji="1" lang="en-US" altLang="ja-JP" dirty="0"/>
              <a:t>EV</a:t>
            </a:r>
            <a:r>
              <a:rPr kumimoji="1" lang="ja-JP" altLang="en-US" dirty="0"/>
              <a:t>を計算する</a:t>
            </a:r>
            <a:endParaRPr kumimoji="1" lang="en-US" altLang="ja-JP" dirty="0"/>
          </a:p>
          <a:p>
            <a:r>
              <a:rPr kumimoji="1" lang="ja-JP" altLang="en-US" dirty="0"/>
              <a:t>　</a:t>
            </a:r>
            <a:r>
              <a:rPr kumimoji="1" lang="en-US" altLang="ja-JP" dirty="0"/>
              <a:t>21,725×8.4</a:t>
            </a:r>
            <a:r>
              <a:rPr kumimoji="1" lang="ja-JP" altLang="en-US" dirty="0"/>
              <a:t>＝</a:t>
            </a:r>
            <a:r>
              <a:rPr kumimoji="1" lang="en-US" altLang="ja-JP" dirty="0"/>
              <a:t>182,490</a:t>
            </a:r>
          </a:p>
          <a:p>
            <a:endParaRPr kumimoji="1" lang="ja-JP" altLang="en-US" dirty="0"/>
          </a:p>
        </p:txBody>
      </p:sp>
    </p:spTree>
    <p:extLst>
      <p:ext uri="{BB962C8B-B14F-4D97-AF65-F5344CB8AC3E}">
        <p14:creationId xmlns:p14="http://schemas.microsoft.com/office/powerpoint/2010/main" val="1048232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1094C90-921F-46DE-904C-7540E0085A7C}"/>
              </a:ext>
            </a:extLst>
          </p:cNvPr>
          <p:cNvSpPr txBox="1"/>
          <p:nvPr/>
        </p:nvSpPr>
        <p:spPr>
          <a:xfrm>
            <a:off x="243840" y="124870"/>
            <a:ext cx="12138259" cy="4401205"/>
          </a:xfrm>
          <a:prstGeom prst="rect">
            <a:avLst/>
          </a:prstGeom>
          <a:noFill/>
        </p:spPr>
        <p:txBody>
          <a:bodyPr wrap="none" rtlCol="0">
            <a:spAutoFit/>
          </a:bodyPr>
          <a:lstStyle/>
          <a:p>
            <a:r>
              <a:rPr kumimoji="1" lang="en-US" altLang="ja-JP" sz="2000" dirty="0"/>
              <a:t>【</a:t>
            </a:r>
            <a:r>
              <a:rPr kumimoji="1" lang="ja-JP" altLang="en-US" sz="2000" dirty="0"/>
              <a:t>最終提出課題及び次回演習の準備について</a:t>
            </a:r>
            <a:r>
              <a:rPr kumimoji="1" lang="en-US" altLang="ja-JP" sz="2000" dirty="0"/>
              <a:t>】</a:t>
            </a:r>
          </a:p>
          <a:p>
            <a:r>
              <a:rPr kumimoji="1" lang="ja-JP" altLang="en-US" sz="2000" dirty="0"/>
              <a:t>　最終提出課題は、各自選定した企業の企業価値の評価となります、提出するのは以下の二つ</a:t>
            </a:r>
            <a:endParaRPr kumimoji="1" lang="en-US" altLang="ja-JP" sz="2000" dirty="0"/>
          </a:p>
          <a:p>
            <a:r>
              <a:rPr kumimoji="1" lang="ja-JP" altLang="en-US" sz="2000" dirty="0"/>
              <a:t>　（１）財務諸表・財務比率要約表</a:t>
            </a:r>
            <a:endParaRPr kumimoji="1" lang="en-US" altLang="ja-JP" sz="2000" dirty="0"/>
          </a:p>
          <a:p>
            <a:r>
              <a:rPr kumimoji="1" lang="ja-JP" altLang="en-US" sz="2000" dirty="0"/>
              <a:t>　　　・前回提出した</a:t>
            </a:r>
            <a:r>
              <a:rPr kumimoji="1" lang="en-US" altLang="ja-JP" sz="2000" dirty="0"/>
              <a:t>Excel</a:t>
            </a:r>
            <a:r>
              <a:rPr kumimoji="1" lang="ja-JP" altLang="en-US" sz="2000" dirty="0"/>
              <a:t>シートの</a:t>
            </a:r>
            <a:r>
              <a:rPr kumimoji="1" lang="en-US" altLang="ja-JP" sz="2000" dirty="0"/>
              <a:t>Sheet2</a:t>
            </a:r>
            <a:r>
              <a:rPr kumimoji="1" lang="ja-JP" altLang="en-US" sz="2000" dirty="0"/>
              <a:t>、</a:t>
            </a:r>
            <a:r>
              <a:rPr kumimoji="1" lang="en-US" altLang="ja-JP" sz="2000" dirty="0"/>
              <a:t>Sheet3</a:t>
            </a:r>
            <a:r>
              <a:rPr kumimoji="1" lang="ja-JP" altLang="en-US" sz="2000" dirty="0"/>
              <a:t>を完成させる</a:t>
            </a:r>
            <a:endParaRPr kumimoji="1" lang="en-US" altLang="ja-JP" sz="2000" dirty="0"/>
          </a:p>
          <a:p>
            <a:r>
              <a:rPr kumimoji="1" lang="ja-JP" altLang="en-US" sz="2000" dirty="0"/>
              <a:t>　　　　　</a:t>
            </a:r>
            <a:r>
              <a:rPr kumimoji="1" lang="en-US" altLang="ja-JP" sz="2000" dirty="0"/>
              <a:t>Sheet2</a:t>
            </a:r>
            <a:r>
              <a:rPr kumimoji="1" lang="ja-JP" altLang="en-US" sz="2000" dirty="0"/>
              <a:t>：</a:t>
            </a:r>
            <a:r>
              <a:rPr kumimoji="1" lang="en-US" altLang="ja-JP" sz="2000" dirty="0"/>
              <a:t>CF</a:t>
            </a:r>
            <a:r>
              <a:rPr kumimoji="1" lang="ja-JP" altLang="en-US" sz="2000" dirty="0"/>
              <a:t>予測のための関連財務データの実績整理</a:t>
            </a:r>
            <a:endParaRPr kumimoji="1" lang="en-US" altLang="ja-JP" sz="2000" dirty="0"/>
          </a:p>
          <a:p>
            <a:r>
              <a:rPr kumimoji="1" lang="ja-JP" altLang="en-US" sz="2000" dirty="0"/>
              <a:t>　　　　　</a:t>
            </a:r>
            <a:r>
              <a:rPr kumimoji="1" lang="en-US" altLang="ja-JP" sz="2000" dirty="0"/>
              <a:t>Sheet3</a:t>
            </a:r>
            <a:r>
              <a:rPr kumimoji="1" lang="ja-JP" altLang="en-US" sz="2000" dirty="0"/>
              <a:t>：</a:t>
            </a:r>
            <a:r>
              <a:rPr kumimoji="1" lang="en-US" altLang="ja-JP" sz="2000" dirty="0"/>
              <a:t>5</a:t>
            </a:r>
            <a:r>
              <a:rPr kumimoji="1" lang="ja-JP" altLang="en-US" sz="2000" dirty="0"/>
              <a:t>年間の</a:t>
            </a:r>
            <a:r>
              <a:rPr kumimoji="1" lang="en-US" altLang="ja-JP" sz="2000" dirty="0"/>
              <a:t>CF</a:t>
            </a:r>
            <a:r>
              <a:rPr kumimoji="1" lang="ja-JP" altLang="en-US" sz="2000" dirty="0"/>
              <a:t>の予測</a:t>
            </a:r>
            <a:r>
              <a:rPr kumimoji="1" lang="en-US" altLang="ja-JP" sz="2000" dirty="0"/>
              <a:t>,DCF</a:t>
            </a:r>
            <a:r>
              <a:rPr kumimoji="1" lang="ja-JP" altLang="en-US" sz="2000" dirty="0"/>
              <a:t>法に事業価値計算</a:t>
            </a:r>
            <a:endParaRPr kumimoji="1" lang="en-US" altLang="ja-JP" sz="2000" dirty="0"/>
          </a:p>
          <a:p>
            <a:r>
              <a:rPr kumimoji="1" lang="ja-JP" altLang="en-US" sz="2000" dirty="0"/>
              <a:t>　　　・次回講義（</a:t>
            </a:r>
            <a:r>
              <a:rPr kumimoji="1" lang="en-US" altLang="ja-JP" sz="2000" dirty="0"/>
              <a:t>12/5</a:t>
            </a:r>
            <a:r>
              <a:rPr kumimoji="1" lang="ja-JP" altLang="en-US" sz="2000" dirty="0"/>
              <a:t>は休講なので、</a:t>
            </a:r>
            <a:r>
              <a:rPr kumimoji="1" lang="en-US" altLang="ja-JP" sz="2000" dirty="0"/>
              <a:t>12/12)</a:t>
            </a:r>
            <a:r>
              <a:rPr kumimoji="1" lang="ja-JP" altLang="en-US" sz="2000" dirty="0"/>
              <a:t>の前半は</a:t>
            </a:r>
            <a:r>
              <a:rPr kumimoji="1" lang="en-US" altLang="ja-JP" sz="2000" dirty="0"/>
              <a:t>NEC</a:t>
            </a:r>
            <a:r>
              <a:rPr kumimoji="1" lang="ja-JP" altLang="en-US" sz="2000" dirty="0"/>
              <a:t>を例に企業価値を</a:t>
            </a:r>
            <a:r>
              <a:rPr kumimoji="1" lang="en-US" altLang="ja-JP" sz="2000" dirty="0"/>
              <a:t>DCF</a:t>
            </a:r>
            <a:r>
              <a:rPr kumimoji="1" lang="ja-JP" altLang="en-US" sz="2000" dirty="0"/>
              <a:t>法と類似会社比較法で</a:t>
            </a:r>
            <a:endParaRPr kumimoji="1" lang="en-US" altLang="ja-JP" sz="2000" dirty="0"/>
          </a:p>
          <a:p>
            <a:r>
              <a:rPr kumimoji="1" lang="en-US" altLang="ja-JP" sz="2000" dirty="0"/>
              <a:t>              </a:t>
            </a:r>
            <a:r>
              <a:rPr kumimoji="1" lang="ja-JP" altLang="en-US" sz="2000" dirty="0"/>
              <a:t>計算したものの紹介、後半は各自で演習</a:t>
            </a:r>
            <a:r>
              <a:rPr kumimoji="1" lang="en-US" altLang="ja-JP" sz="2000" dirty="0"/>
              <a:t>(</a:t>
            </a:r>
            <a:r>
              <a:rPr kumimoji="1" lang="ja-JP" altLang="en-US" sz="2000" dirty="0"/>
              <a:t>提出課題の作成準備）と質問受付の時間とする</a:t>
            </a:r>
            <a:endParaRPr kumimoji="1" lang="en-US" altLang="ja-JP" sz="2000" dirty="0"/>
          </a:p>
          <a:p>
            <a:r>
              <a:rPr kumimoji="1" lang="ja-JP" altLang="en-US" sz="2000" dirty="0">
                <a:solidFill>
                  <a:srgbClr val="FF0000"/>
                </a:solidFill>
              </a:rPr>
              <a:t>　　　</a:t>
            </a:r>
            <a:r>
              <a:rPr kumimoji="1" lang="ja-JP" altLang="en-US" sz="2000" dirty="0"/>
              <a:t>・次回の講義までに、本日の講義内容、すでに学習した</a:t>
            </a:r>
            <a:r>
              <a:rPr kumimoji="1" lang="en-US" altLang="ja-JP" sz="2000" dirty="0"/>
              <a:t>WACC</a:t>
            </a:r>
            <a:r>
              <a:rPr kumimoji="1" lang="ja-JP" altLang="en-US" sz="2000" dirty="0"/>
              <a:t>の計算方法等を十分復習・理解し</a:t>
            </a:r>
            <a:endParaRPr kumimoji="1" lang="en-US" altLang="ja-JP" sz="2000" dirty="0"/>
          </a:p>
          <a:p>
            <a:r>
              <a:rPr kumimoji="1" lang="ja-JP" altLang="en-US" sz="2000" dirty="0"/>
              <a:t>　　　　ておくこと、</a:t>
            </a:r>
            <a:r>
              <a:rPr kumimoji="1" lang="en-US" altLang="ja-JP" sz="2000" dirty="0">
                <a:solidFill>
                  <a:srgbClr val="FF0000"/>
                </a:solidFill>
              </a:rPr>
              <a:t>Sheet2</a:t>
            </a:r>
            <a:r>
              <a:rPr kumimoji="1" lang="ja-JP" altLang="en-US" sz="2000" dirty="0">
                <a:solidFill>
                  <a:srgbClr val="FF0000"/>
                </a:solidFill>
              </a:rPr>
              <a:t>を自力で完成させておく</a:t>
            </a:r>
            <a:r>
              <a:rPr kumimoji="1" lang="ja-JP" altLang="en-US" sz="2000" dirty="0"/>
              <a:t>こと（疑問点は次回演習時間中に受け付ける）</a:t>
            </a:r>
            <a:endParaRPr kumimoji="1" lang="en-US" altLang="ja-JP" sz="2000" dirty="0"/>
          </a:p>
          <a:p>
            <a:r>
              <a:rPr kumimoji="1" lang="ja-JP" altLang="en-US" sz="2000" dirty="0"/>
              <a:t>　　　・第</a:t>
            </a:r>
            <a:r>
              <a:rPr kumimoji="1" lang="en-US" altLang="ja-JP" sz="2000" dirty="0"/>
              <a:t>9</a:t>
            </a:r>
            <a:r>
              <a:rPr kumimoji="1" lang="ja-JP" altLang="en-US" sz="2000" dirty="0"/>
              <a:t>回講義で紹介した方法で</a:t>
            </a:r>
            <a:r>
              <a:rPr kumimoji="1" lang="ja-JP" altLang="en-US" sz="2000" dirty="0">
                <a:solidFill>
                  <a:srgbClr val="FF0000"/>
                </a:solidFill>
              </a:rPr>
              <a:t>各社のベータ値を調べておく</a:t>
            </a:r>
            <a:r>
              <a:rPr kumimoji="1" lang="ja-JP" altLang="en-US" sz="2000" dirty="0"/>
              <a:t>こと（</a:t>
            </a:r>
            <a:r>
              <a:rPr kumimoji="1" lang="en-US" altLang="ja-JP" sz="2000" dirty="0"/>
              <a:t>WACC</a:t>
            </a:r>
            <a:r>
              <a:rPr kumimoji="1" lang="ja-JP" altLang="en-US" sz="2000" dirty="0"/>
              <a:t>の計算時に必要）</a:t>
            </a:r>
            <a:endParaRPr kumimoji="1" lang="en-US" altLang="ja-JP" sz="2000" dirty="0"/>
          </a:p>
          <a:p>
            <a:r>
              <a:rPr kumimoji="1" lang="ja-JP" altLang="en-US" sz="2000" dirty="0"/>
              <a:t>　　　　また対象企業が</a:t>
            </a:r>
            <a:r>
              <a:rPr kumimoji="1" lang="ja-JP" altLang="en-US" sz="2000" dirty="0">
                <a:solidFill>
                  <a:srgbClr val="FF0000"/>
                </a:solidFill>
              </a:rPr>
              <a:t>中期経営計画</a:t>
            </a:r>
            <a:r>
              <a:rPr kumimoji="1" lang="ja-JP" altLang="en-US" sz="2000" dirty="0"/>
              <a:t>等を発表していれば、売上や営業利益の予測の際、参考にできる</a:t>
            </a:r>
            <a:endParaRPr kumimoji="1" lang="en-US" altLang="ja-JP" sz="2000" dirty="0"/>
          </a:p>
          <a:p>
            <a:r>
              <a:rPr kumimoji="1" lang="ja-JP" altLang="en-US" sz="2000" dirty="0"/>
              <a:t>　　　　ので</a:t>
            </a:r>
            <a:r>
              <a:rPr kumimoji="1" lang="en-US" altLang="ja-JP" sz="2000" dirty="0"/>
              <a:t>HP</a:t>
            </a:r>
            <a:r>
              <a:rPr kumimoji="1" lang="ja-JP" altLang="en-US" sz="2000" dirty="0"/>
              <a:t>等で必要な部分をダウンロードしておくとよい</a:t>
            </a:r>
            <a:endParaRPr kumimoji="1" lang="en-US" altLang="ja-JP" sz="2000" dirty="0"/>
          </a:p>
          <a:p>
            <a:r>
              <a:rPr kumimoji="1" lang="ja-JP" altLang="en-US" sz="2000" dirty="0"/>
              <a:t>　　　・</a:t>
            </a:r>
            <a:r>
              <a:rPr kumimoji="1" lang="en-US" altLang="ja-JP" sz="2000" dirty="0"/>
              <a:t>DCF</a:t>
            </a:r>
            <a:r>
              <a:rPr kumimoji="1" lang="ja-JP" altLang="en-US" sz="2000" dirty="0"/>
              <a:t>法は主選定企業のみで</a:t>
            </a:r>
            <a:r>
              <a:rPr kumimoji="1" lang="en-US" altLang="ja-JP" sz="2000" dirty="0"/>
              <a:t>OK</a:t>
            </a:r>
            <a:r>
              <a:rPr kumimoji="1" lang="ja-JP" altLang="en-US" sz="2000" dirty="0"/>
              <a:t>、ライバル企業の財務データは類似会社比較法の際に使用する</a:t>
            </a:r>
            <a:endParaRPr kumimoji="1" lang="en-US" altLang="ja-JP" sz="2000" dirty="0"/>
          </a:p>
        </p:txBody>
      </p:sp>
      <p:sp>
        <p:nvSpPr>
          <p:cNvPr id="3" name="テキスト ボックス 2">
            <a:extLst>
              <a:ext uri="{FF2B5EF4-FFF2-40B4-BE49-F238E27FC236}">
                <a16:creationId xmlns:a16="http://schemas.microsoft.com/office/drawing/2014/main" id="{83A76261-96B3-4BCD-AAB5-12D5FE1C986A}"/>
              </a:ext>
            </a:extLst>
          </p:cNvPr>
          <p:cNvSpPr txBox="1"/>
          <p:nvPr/>
        </p:nvSpPr>
        <p:spPr>
          <a:xfrm>
            <a:off x="420042" y="4833851"/>
            <a:ext cx="12207188" cy="1938992"/>
          </a:xfrm>
          <a:prstGeom prst="rect">
            <a:avLst/>
          </a:prstGeom>
          <a:noFill/>
        </p:spPr>
        <p:txBody>
          <a:bodyPr wrap="none" rtlCol="0">
            <a:spAutoFit/>
          </a:bodyPr>
          <a:lstStyle/>
          <a:p>
            <a:r>
              <a:rPr kumimoji="1" lang="ja-JP" altLang="en-US" sz="2000" dirty="0"/>
              <a:t>（２）企業価値評価の計算根拠等のコメント</a:t>
            </a:r>
            <a:endParaRPr kumimoji="1" lang="en-US" altLang="ja-JP" sz="2000" dirty="0"/>
          </a:p>
          <a:p>
            <a:r>
              <a:rPr kumimoji="1" lang="ja-JP" altLang="en-US" sz="2000" dirty="0"/>
              <a:t>　　・</a:t>
            </a:r>
            <a:r>
              <a:rPr kumimoji="1" lang="en-US" altLang="ja-JP" sz="2000" dirty="0"/>
              <a:t>NEC</a:t>
            </a:r>
            <a:r>
              <a:rPr kumimoji="1" lang="ja-JP" altLang="en-US" sz="2000" dirty="0"/>
              <a:t>の例を参考に、</a:t>
            </a:r>
            <a:r>
              <a:rPr kumimoji="1" lang="en-US" altLang="ja-JP" sz="2000" dirty="0"/>
              <a:t>DCF</a:t>
            </a:r>
            <a:r>
              <a:rPr kumimoji="1" lang="ja-JP" altLang="en-US" sz="2000" dirty="0"/>
              <a:t>法と類似会社比較法で算出した企業価値評価及びそれに基づく理論株価</a:t>
            </a:r>
            <a:endParaRPr kumimoji="1" lang="en-US" altLang="ja-JP" sz="2000" dirty="0"/>
          </a:p>
          <a:p>
            <a:r>
              <a:rPr kumimoji="1" lang="ja-JP" altLang="en-US" sz="2000" dirty="0"/>
              <a:t>　　　を、適宜上記</a:t>
            </a:r>
            <a:r>
              <a:rPr kumimoji="1" lang="en-US" altLang="ja-JP" sz="2000" dirty="0"/>
              <a:t>ExcelSheet</a:t>
            </a:r>
            <a:r>
              <a:rPr kumimoji="1" lang="ja-JP" altLang="en-US" sz="2000" dirty="0"/>
              <a:t>も貼り付けながら、算出のフローに沿って計算の根拠等を記述すること</a:t>
            </a:r>
            <a:endParaRPr kumimoji="1" lang="en-US" altLang="ja-JP" sz="2000" dirty="0"/>
          </a:p>
          <a:p>
            <a:r>
              <a:rPr kumimoji="1" lang="ja-JP" altLang="en-US" sz="2000" dirty="0"/>
              <a:t>　　・①数字の正確性、②論理性・合理性に留意し、簡潔明瞭に作成してください</a:t>
            </a:r>
            <a:endParaRPr kumimoji="1" lang="en-US" altLang="ja-JP" sz="2000" dirty="0"/>
          </a:p>
          <a:p>
            <a:r>
              <a:rPr kumimoji="1" lang="ja-JP" altLang="en-US" sz="2000" dirty="0"/>
              <a:t>　　　（ワードまたはパワーポイントで作成のこと、 ）</a:t>
            </a:r>
            <a:endParaRPr kumimoji="1" lang="en-US" altLang="ja-JP" sz="2000" dirty="0"/>
          </a:p>
          <a:p>
            <a:r>
              <a:rPr kumimoji="1" lang="ja-JP" altLang="en-US" sz="2000" dirty="0"/>
              <a:t>　</a:t>
            </a:r>
          </a:p>
        </p:txBody>
      </p:sp>
    </p:spTree>
    <p:extLst>
      <p:ext uri="{BB962C8B-B14F-4D97-AF65-F5344CB8AC3E}">
        <p14:creationId xmlns:p14="http://schemas.microsoft.com/office/powerpoint/2010/main" val="70936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5B8BAA9-ADE2-45F4-A5C7-75D774EC350E}"/>
              </a:ext>
            </a:extLst>
          </p:cNvPr>
          <p:cNvSpPr txBox="1"/>
          <p:nvPr/>
        </p:nvSpPr>
        <p:spPr>
          <a:xfrm>
            <a:off x="0" y="132081"/>
            <a:ext cx="264687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dirty="0">
                <a:solidFill>
                  <a:prstClr val="black"/>
                </a:solidFill>
                <a:latin typeface="Trebuchet MS" panose="020B0603020202020204"/>
                <a:ea typeface="メイリオ" panose="020B0604030504040204" pitchFamily="50" charset="-128"/>
              </a:rPr>
              <a:t>Ⅰ</a:t>
            </a:r>
            <a:r>
              <a:rPr kumimoji="1" lang="ja-JP" altLang="en-US"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企業価値とは</a:t>
            </a:r>
            <a:endParaRPr kumimoji="1" lang="en-US" altLang="ja-JP"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3" name="テキスト ボックス 2">
            <a:extLst>
              <a:ext uri="{FF2B5EF4-FFF2-40B4-BE49-F238E27FC236}">
                <a16:creationId xmlns:a16="http://schemas.microsoft.com/office/drawing/2014/main" id="{5BE15DD6-E5F3-494A-8BF6-DDC23EEF137E}"/>
              </a:ext>
            </a:extLst>
          </p:cNvPr>
          <p:cNvSpPr txBox="1"/>
          <p:nvPr/>
        </p:nvSpPr>
        <p:spPr>
          <a:xfrm>
            <a:off x="257175" y="593746"/>
            <a:ext cx="1012969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１．企業価値の基礎概念</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は企業の財政状態を表すもの、そこで</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を時価ベースに修正したものを想定してみる</a:t>
            </a:r>
          </a:p>
        </p:txBody>
      </p:sp>
      <p:sp>
        <p:nvSpPr>
          <p:cNvPr id="6" name="テキスト ボックス 5">
            <a:extLst>
              <a:ext uri="{FF2B5EF4-FFF2-40B4-BE49-F238E27FC236}">
                <a16:creationId xmlns:a16="http://schemas.microsoft.com/office/drawing/2014/main" id="{2EA02096-2FA5-49AA-8943-58E943E29FA0}"/>
              </a:ext>
            </a:extLst>
          </p:cNvPr>
          <p:cNvSpPr txBox="1"/>
          <p:nvPr/>
        </p:nvSpPr>
        <p:spPr>
          <a:xfrm>
            <a:off x="660598" y="1240076"/>
            <a:ext cx="382668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の資金調達サイドからの観点</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7" name="テキスト ボックス 6">
            <a:extLst>
              <a:ext uri="{FF2B5EF4-FFF2-40B4-BE49-F238E27FC236}">
                <a16:creationId xmlns:a16="http://schemas.microsoft.com/office/drawing/2014/main" id="{D0E55E5C-189A-4FC6-BCA0-D53E925812F1}"/>
              </a:ext>
            </a:extLst>
          </p:cNvPr>
          <p:cNvSpPr txBox="1"/>
          <p:nvPr/>
        </p:nvSpPr>
        <p:spPr>
          <a:xfrm>
            <a:off x="1177832" y="1630304"/>
            <a:ext cx="57246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企業価値＝株主価値＋有利子負債価値（債権者価値）</a:t>
            </a:r>
          </a:p>
        </p:txBody>
      </p:sp>
      <p:sp>
        <p:nvSpPr>
          <p:cNvPr id="8" name="テキスト ボックス 7">
            <a:extLst>
              <a:ext uri="{FF2B5EF4-FFF2-40B4-BE49-F238E27FC236}">
                <a16:creationId xmlns:a16="http://schemas.microsoft.com/office/drawing/2014/main" id="{347A1CF7-D362-4579-A71D-40291DC54B98}"/>
              </a:ext>
            </a:extLst>
          </p:cNvPr>
          <p:cNvSpPr txBox="1"/>
          <p:nvPr/>
        </p:nvSpPr>
        <p:spPr>
          <a:xfrm>
            <a:off x="660598" y="2071073"/>
            <a:ext cx="382668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の資産運用サイドからの観点</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9" name="テキスト ボックス 8">
            <a:extLst>
              <a:ext uri="{FF2B5EF4-FFF2-40B4-BE49-F238E27FC236}">
                <a16:creationId xmlns:a16="http://schemas.microsoft.com/office/drawing/2014/main" id="{B3976F58-3679-44CD-92D7-D8D05BF8167C}"/>
              </a:ext>
            </a:extLst>
          </p:cNvPr>
          <p:cNvSpPr txBox="1"/>
          <p:nvPr/>
        </p:nvSpPr>
        <p:spPr>
          <a:xfrm>
            <a:off x="1177834" y="2553325"/>
            <a:ext cx="364715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企業価値＝事業価値＋非事業価値</a:t>
            </a:r>
          </a:p>
        </p:txBody>
      </p:sp>
      <p:cxnSp>
        <p:nvCxnSpPr>
          <p:cNvPr id="12" name="直線コネクタ 11">
            <a:extLst>
              <a:ext uri="{FF2B5EF4-FFF2-40B4-BE49-F238E27FC236}">
                <a16:creationId xmlns:a16="http://schemas.microsoft.com/office/drawing/2014/main" id="{F6D91157-1052-4DD5-909A-70D5760818BD}"/>
              </a:ext>
            </a:extLst>
          </p:cNvPr>
          <p:cNvCxnSpPr>
            <a:stCxn id="10" idx="0"/>
            <a:endCxn id="10" idx="2"/>
          </p:cNvCxnSpPr>
          <p:nvPr/>
        </p:nvCxnSpPr>
        <p:spPr>
          <a:xfrm>
            <a:off x="4935013" y="3641968"/>
            <a:ext cx="0" cy="2914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057EB8AF-96A3-4721-827B-DAB08679A6A0}"/>
              </a:ext>
            </a:extLst>
          </p:cNvPr>
          <p:cNvSpPr txBox="1"/>
          <p:nvPr/>
        </p:nvSpPr>
        <p:spPr>
          <a:xfrm>
            <a:off x="3910949" y="3160783"/>
            <a:ext cx="157927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S</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（時価）</a:t>
            </a:r>
          </a:p>
        </p:txBody>
      </p:sp>
      <p:grpSp>
        <p:nvGrpSpPr>
          <p:cNvPr id="5" name="グループ化 4">
            <a:extLst>
              <a:ext uri="{FF2B5EF4-FFF2-40B4-BE49-F238E27FC236}">
                <a16:creationId xmlns:a16="http://schemas.microsoft.com/office/drawing/2014/main" id="{979FADFF-4C43-4A23-8843-E8E8CDBD139A}"/>
              </a:ext>
            </a:extLst>
          </p:cNvPr>
          <p:cNvGrpSpPr/>
          <p:nvPr/>
        </p:nvGrpSpPr>
        <p:grpSpPr>
          <a:xfrm>
            <a:off x="2701397" y="3641968"/>
            <a:ext cx="6789205" cy="2945401"/>
            <a:chOff x="2466975" y="3648075"/>
            <a:chExt cx="6789205" cy="2945401"/>
          </a:xfrm>
        </p:grpSpPr>
        <p:sp>
          <p:nvSpPr>
            <p:cNvPr id="10" name="正方形/長方形 9">
              <a:extLst>
                <a:ext uri="{FF2B5EF4-FFF2-40B4-BE49-F238E27FC236}">
                  <a16:creationId xmlns:a16="http://schemas.microsoft.com/office/drawing/2014/main" id="{DB7EFD9A-6680-4786-8108-9AE875EBB9B6}"/>
                </a:ext>
              </a:extLst>
            </p:cNvPr>
            <p:cNvSpPr/>
            <p:nvPr/>
          </p:nvSpPr>
          <p:spPr>
            <a:xfrm>
              <a:off x="2466978" y="3648075"/>
              <a:ext cx="4467225" cy="2914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Trebuchet MS" panose="020B0603020202020204"/>
                <a:ea typeface="メイリオ" panose="020B0604030504040204" pitchFamily="50" charset="-128"/>
                <a:cs typeface="+mn-cs"/>
              </a:endParaRPr>
            </a:p>
          </p:txBody>
        </p:sp>
        <p:cxnSp>
          <p:nvCxnSpPr>
            <p:cNvPr id="14" name="直線コネクタ 13">
              <a:extLst>
                <a:ext uri="{FF2B5EF4-FFF2-40B4-BE49-F238E27FC236}">
                  <a16:creationId xmlns:a16="http://schemas.microsoft.com/office/drawing/2014/main" id="{86BAE843-1200-4DD8-B892-5EAFF9AA1882}"/>
                </a:ext>
              </a:extLst>
            </p:cNvPr>
            <p:cNvCxnSpPr/>
            <p:nvPr/>
          </p:nvCxnSpPr>
          <p:spPr>
            <a:xfrm>
              <a:off x="2466976" y="4276725"/>
              <a:ext cx="223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121ADDF-D8BA-4A52-B5AB-5A1F669CD1D3}"/>
                </a:ext>
              </a:extLst>
            </p:cNvPr>
            <p:cNvCxnSpPr>
              <a:cxnSpLocks/>
            </p:cNvCxnSpPr>
            <p:nvPr/>
          </p:nvCxnSpPr>
          <p:spPr>
            <a:xfrm>
              <a:off x="2466975" y="5343525"/>
              <a:ext cx="22336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6CB9470-59C6-4B98-B1E5-1F0619CEA0F7}"/>
                </a:ext>
              </a:extLst>
            </p:cNvPr>
            <p:cNvCxnSpPr/>
            <p:nvPr/>
          </p:nvCxnSpPr>
          <p:spPr>
            <a:xfrm>
              <a:off x="2466975" y="6134100"/>
              <a:ext cx="22336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E98C59F-DC33-47C6-AD90-895B2F270EC9}"/>
                </a:ext>
              </a:extLst>
            </p:cNvPr>
            <p:cNvCxnSpPr/>
            <p:nvPr/>
          </p:nvCxnSpPr>
          <p:spPr>
            <a:xfrm>
              <a:off x="4700590" y="4133851"/>
              <a:ext cx="223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C7AFC86-4225-40F7-BC33-22943F1C86C3}"/>
                </a:ext>
              </a:extLst>
            </p:cNvPr>
            <p:cNvCxnSpPr>
              <a:cxnSpLocks/>
              <a:endCxn id="10" idx="3"/>
            </p:cNvCxnSpPr>
            <p:nvPr/>
          </p:nvCxnSpPr>
          <p:spPr>
            <a:xfrm>
              <a:off x="4700590" y="5105402"/>
              <a:ext cx="2233613" cy="1"/>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B08C55FF-15F4-4103-939D-7A272C3D8249}"/>
                </a:ext>
              </a:extLst>
            </p:cNvPr>
            <p:cNvSpPr txBox="1"/>
            <p:nvPr/>
          </p:nvSpPr>
          <p:spPr>
            <a:xfrm>
              <a:off x="2668342" y="3814618"/>
              <a:ext cx="1771639"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事業用</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流動資産</a:t>
              </a:r>
            </a:p>
          </p:txBody>
        </p:sp>
        <p:sp>
          <p:nvSpPr>
            <p:cNvPr id="31" name="テキスト ボックス 30">
              <a:extLst>
                <a:ext uri="{FF2B5EF4-FFF2-40B4-BE49-F238E27FC236}">
                  <a16:creationId xmlns:a16="http://schemas.microsoft.com/office/drawing/2014/main" id="{AF80F5CB-5F9F-4704-9A5F-EF3A36B4D02D}"/>
                </a:ext>
              </a:extLst>
            </p:cNvPr>
            <p:cNvSpPr txBox="1"/>
            <p:nvPr/>
          </p:nvSpPr>
          <p:spPr>
            <a:xfrm>
              <a:off x="2932771" y="4688059"/>
              <a:ext cx="1415772"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有形固定資産</a:t>
              </a:r>
            </a:p>
          </p:txBody>
        </p:sp>
        <p:sp>
          <p:nvSpPr>
            <p:cNvPr id="32" name="テキスト ボックス 31">
              <a:extLst>
                <a:ext uri="{FF2B5EF4-FFF2-40B4-BE49-F238E27FC236}">
                  <a16:creationId xmlns:a16="http://schemas.microsoft.com/office/drawing/2014/main" id="{64A54172-1A84-418F-B757-366BF68DAE3D}"/>
                </a:ext>
              </a:extLst>
            </p:cNvPr>
            <p:cNvSpPr txBox="1"/>
            <p:nvPr/>
          </p:nvSpPr>
          <p:spPr>
            <a:xfrm>
              <a:off x="2977763" y="5581652"/>
              <a:ext cx="1415772"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無形固定資産</a:t>
              </a:r>
            </a:p>
          </p:txBody>
        </p:sp>
        <p:sp>
          <p:nvSpPr>
            <p:cNvPr id="33" name="テキスト ボックス 32">
              <a:extLst>
                <a:ext uri="{FF2B5EF4-FFF2-40B4-BE49-F238E27FC236}">
                  <a16:creationId xmlns:a16="http://schemas.microsoft.com/office/drawing/2014/main" id="{95FBFAA1-6409-416D-B3AE-614581FAA5DA}"/>
                </a:ext>
              </a:extLst>
            </p:cNvPr>
            <p:cNvSpPr txBox="1"/>
            <p:nvPr/>
          </p:nvSpPr>
          <p:spPr>
            <a:xfrm>
              <a:off x="2935025" y="6228518"/>
              <a:ext cx="1415772"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非事業用資産</a:t>
              </a:r>
            </a:p>
          </p:txBody>
        </p:sp>
        <p:sp>
          <p:nvSpPr>
            <p:cNvPr id="34" name="テキスト ボックス 33">
              <a:extLst>
                <a:ext uri="{FF2B5EF4-FFF2-40B4-BE49-F238E27FC236}">
                  <a16:creationId xmlns:a16="http://schemas.microsoft.com/office/drawing/2014/main" id="{C52F7982-D0BD-4BCC-89A9-1C4B90AEC0D7}"/>
                </a:ext>
              </a:extLst>
            </p:cNvPr>
            <p:cNvSpPr txBox="1"/>
            <p:nvPr/>
          </p:nvSpPr>
          <p:spPr>
            <a:xfrm>
              <a:off x="4924689" y="3762902"/>
              <a:ext cx="1771639"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事業用</a:t>
              </a: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流動負債</a:t>
              </a:r>
            </a:p>
          </p:txBody>
        </p:sp>
        <p:sp>
          <p:nvSpPr>
            <p:cNvPr id="35" name="テキスト ボックス 34">
              <a:extLst>
                <a:ext uri="{FF2B5EF4-FFF2-40B4-BE49-F238E27FC236}">
                  <a16:creationId xmlns:a16="http://schemas.microsoft.com/office/drawing/2014/main" id="{7A2D8870-CA89-48F4-A527-43C8275D1F40}"/>
                </a:ext>
              </a:extLst>
            </p:cNvPr>
            <p:cNvSpPr txBox="1"/>
            <p:nvPr/>
          </p:nvSpPr>
          <p:spPr>
            <a:xfrm>
              <a:off x="4961202" y="4307415"/>
              <a:ext cx="1620957" cy="58477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有利子負債</a:t>
              </a:r>
              <a:endPar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（債権者価値）</a:t>
              </a:r>
            </a:p>
          </p:txBody>
        </p:sp>
        <p:sp>
          <p:nvSpPr>
            <p:cNvPr id="36" name="テキスト ボックス 35">
              <a:extLst>
                <a:ext uri="{FF2B5EF4-FFF2-40B4-BE49-F238E27FC236}">
                  <a16:creationId xmlns:a16="http://schemas.microsoft.com/office/drawing/2014/main" id="{F226F2D4-E96B-4BE0-9077-EF2DFF992238}"/>
                </a:ext>
              </a:extLst>
            </p:cNvPr>
            <p:cNvSpPr txBox="1"/>
            <p:nvPr/>
          </p:nvSpPr>
          <p:spPr>
            <a:xfrm>
              <a:off x="5117356" y="5358966"/>
              <a:ext cx="1285929" cy="58477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純資産</a:t>
              </a:r>
              <a:endPar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株主価値）</a:t>
              </a:r>
            </a:p>
          </p:txBody>
        </p:sp>
        <p:cxnSp>
          <p:nvCxnSpPr>
            <p:cNvPr id="38" name="直線矢印コネクタ 37">
              <a:extLst>
                <a:ext uri="{FF2B5EF4-FFF2-40B4-BE49-F238E27FC236}">
                  <a16:creationId xmlns:a16="http://schemas.microsoft.com/office/drawing/2014/main" id="{13181D81-BDE4-43F0-AB82-CA1347490C91}"/>
                </a:ext>
              </a:extLst>
            </p:cNvPr>
            <p:cNvCxnSpPr>
              <a:cxnSpLocks/>
            </p:cNvCxnSpPr>
            <p:nvPr/>
          </p:nvCxnSpPr>
          <p:spPr>
            <a:xfrm>
              <a:off x="7543800" y="4187181"/>
              <a:ext cx="0" cy="240629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3A637727-17AC-43A5-BDD8-BE7DCF74691B}"/>
                </a:ext>
              </a:extLst>
            </p:cNvPr>
            <p:cNvSpPr txBox="1"/>
            <p:nvPr/>
          </p:nvSpPr>
          <p:spPr>
            <a:xfrm>
              <a:off x="6920426" y="3848627"/>
              <a:ext cx="1005403"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企業価値</a:t>
              </a:r>
            </a:p>
          </p:txBody>
        </p:sp>
        <p:cxnSp>
          <p:nvCxnSpPr>
            <p:cNvPr id="46" name="直線コネクタ 45">
              <a:extLst>
                <a:ext uri="{FF2B5EF4-FFF2-40B4-BE49-F238E27FC236}">
                  <a16:creationId xmlns:a16="http://schemas.microsoft.com/office/drawing/2014/main" id="{152B2F1C-2F63-4933-84B3-FE9376E32A1B}"/>
                </a:ext>
              </a:extLst>
            </p:cNvPr>
            <p:cNvCxnSpPr/>
            <p:nvPr/>
          </p:nvCxnSpPr>
          <p:spPr>
            <a:xfrm flipV="1">
              <a:off x="4700587" y="6134103"/>
              <a:ext cx="4281488" cy="95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68C00FD9-616F-48C9-8340-E631E9AE4076}"/>
                </a:ext>
              </a:extLst>
            </p:cNvPr>
            <p:cNvCxnSpPr>
              <a:cxnSpLocks/>
            </p:cNvCxnSpPr>
            <p:nvPr/>
          </p:nvCxnSpPr>
          <p:spPr>
            <a:xfrm>
              <a:off x="8753475" y="4194531"/>
              <a:ext cx="0" cy="194909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0F99E78C-2A86-4F92-835B-9B29F3A467DE}"/>
                </a:ext>
              </a:extLst>
            </p:cNvPr>
            <p:cNvSpPr txBox="1"/>
            <p:nvPr/>
          </p:nvSpPr>
          <p:spPr>
            <a:xfrm>
              <a:off x="8250777" y="3848627"/>
              <a:ext cx="1005403"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事業価値</a:t>
              </a:r>
            </a:p>
          </p:txBody>
        </p:sp>
      </p:grpSp>
      <p:sp>
        <p:nvSpPr>
          <p:cNvPr id="50" name="矢印: 右 49">
            <a:extLst>
              <a:ext uri="{FF2B5EF4-FFF2-40B4-BE49-F238E27FC236}">
                <a16:creationId xmlns:a16="http://schemas.microsoft.com/office/drawing/2014/main" id="{9C6CD0CC-7476-4EC8-99B0-79B45AD6E5C1}"/>
              </a:ext>
            </a:extLst>
          </p:cNvPr>
          <p:cNvSpPr/>
          <p:nvPr/>
        </p:nvSpPr>
        <p:spPr>
          <a:xfrm flipH="1">
            <a:off x="6713802" y="1759347"/>
            <a:ext cx="320703" cy="142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51" name="テキスト ボックス 50">
            <a:extLst>
              <a:ext uri="{FF2B5EF4-FFF2-40B4-BE49-F238E27FC236}">
                <a16:creationId xmlns:a16="http://schemas.microsoft.com/office/drawing/2014/main" id="{30BDCC45-AF21-46BF-B42F-80CDD070E323}"/>
              </a:ext>
            </a:extLst>
          </p:cNvPr>
          <p:cNvSpPr txBox="1"/>
          <p:nvPr/>
        </p:nvSpPr>
        <p:spPr>
          <a:xfrm>
            <a:off x="7191376" y="1424743"/>
            <a:ext cx="4819651" cy="923330"/>
          </a:xfrm>
          <a:prstGeom prst="rect">
            <a:avLst/>
          </a:prstGeom>
          <a:noFill/>
          <a:ln>
            <a:solidFill>
              <a:srgbClr val="0070C0"/>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企業価値とは、企業が生み出した経済的価値</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大資金提供者である株主と債権者に帰属</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するものという考え方</a:t>
            </a:r>
          </a:p>
        </p:txBody>
      </p:sp>
      <p:sp>
        <p:nvSpPr>
          <p:cNvPr id="52" name="矢印: 右 51">
            <a:extLst>
              <a:ext uri="{FF2B5EF4-FFF2-40B4-BE49-F238E27FC236}">
                <a16:creationId xmlns:a16="http://schemas.microsoft.com/office/drawing/2014/main" id="{A6A90903-D94D-4140-B42F-41D93B6A17B5}"/>
              </a:ext>
            </a:extLst>
          </p:cNvPr>
          <p:cNvSpPr/>
          <p:nvPr/>
        </p:nvSpPr>
        <p:spPr>
          <a:xfrm flipH="1">
            <a:off x="5169525" y="2625376"/>
            <a:ext cx="320703" cy="142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53" name="テキスト ボックス 52">
            <a:extLst>
              <a:ext uri="{FF2B5EF4-FFF2-40B4-BE49-F238E27FC236}">
                <a16:creationId xmlns:a16="http://schemas.microsoft.com/office/drawing/2014/main" id="{A0D7E6B2-3430-4E7C-925C-6AE422D2E313}"/>
              </a:ext>
            </a:extLst>
          </p:cNvPr>
          <p:cNvSpPr txBox="1"/>
          <p:nvPr/>
        </p:nvSpPr>
        <p:spPr>
          <a:xfrm>
            <a:off x="5655472" y="2549249"/>
            <a:ext cx="6417141" cy="646331"/>
          </a:xfrm>
          <a:prstGeom prst="rect">
            <a:avLst/>
          </a:prstGeom>
          <a:noFill/>
          <a:ln>
            <a:solidFill>
              <a:srgbClr val="0070C0"/>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企業価値を事業価値（固定資産等によって生み出される）を</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ベースに算出する考え方</a:t>
            </a:r>
          </a:p>
        </p:txBody>
      </p:sp>
    </p:spTree>
    <p:extLst>
      <p:ext uri="{BB962C8B-B14F-4D97-AF65-F5344CB8AC3E}">
        <p14:creationId xmlns:p14="http://schemas.microsoft.com/office/powerpoint/2010/main" val="148560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DB21D1-2DD9-4427-A4CB-6A4C22CF4CD7}"/>
              </a:ext>
            </a:extLst>
          </p:cNvPr>
          <p:cNvSpPr txBox="1"/>
          <p:nvPr/>
        </p:nvSpPr>
        <p:spPr>
          <a:xfrm>
            <a:off x="104777" y="273992"/>
            <a:ext cx="272382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２．企業価値評価の背景</a:t>
            </a:r>
          </a:p>
        </p:txBody>
      </p:sp>
      <p:sp>
        <p:nvSpPr>
          <p:cNvPr id="3" name="テキスト ボックス 2">
            <a:extLst>
              <a:ext uri="{FF2B5EF4-FFF2-40B4-BE49-F238E27FC236}">
                <a16:creationId xmlns:a16="http://schemas.microsoft.com/office/drawing/2014/main" id="{693E7C35-C9F6-4C3A-AED4-B1C75569E1C5}"/>
              </a:ext>
            </a:extLst>
          </p:cNvPr>
          <p:cNvSpPr txBox="1"/>
          <p:nvPr/>
        </p:nvSpPr>
        <p:spPr>
          <a:xfrm>
            <a:off x="396785" y="836061"/>
            <a:ext cx="11795217" cy="203132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・日本では、バブル崩壊後</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,1990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年代後半から、</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①株式所有構造の変化→株式持合いの減少、外国人機関投資家のウエイトの高まり</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②資金調達の多様化→銀行借入から資本市場での調達（株式発行、社債）の増加</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③会計制度の改革→連結会計へのシフト</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等を背景に、資本効率重視、株主重視の経営が求められるようになった。</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・またグローバルな競争激化のなかで、「選択と集中」を進める有力な手段としての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M</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（企業の合併、買収）</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が注目されるようになり、企業価値評価の必要性が高まった。</a:t>
            </a:r>
          </a:p>
        </p:txBody>
      </p:sp>
      <p:sp>
        <p:nvSpPr>
          <p:cNvPr id="4" name="テキスト ボックス 3">
            <a:extLst>
              <a:ext uri="{FF2B5EF4-FFF2-40B4-BE49-F238E27FC236}">
                <a16:creationId xmlns:a16="http://schemas.microsoft.com/office/drawing/2014/main" id="{81D51FD1-E0E9-4E6F-8DB2-381DE8CA6C84}"/>
              </a:ext>
            </a:extLst>
          </p:cNvPr>
          <p:cNvSpPr txBox="1"/>
          <p:nvPr/>
        </p:nvSpPr>
        <p:spPr>
          <a:xfrm>
            <a:off x="247650" y="3013115"/>
            <a:ext cx="3185487"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３．企業価値評価の活用分野</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p>
        </p:txBody>
      </p:sp>
      <p:graphicFrame>
        <p:nvGraphicFramePr>
          <p:cNvPr id="7" name="表 7">
            <a:extLst>
              <a:ext uri="{FF2B5EF4-FFF2-40B4-BE49-F238E27FC236}">
                <a16:creationId xmlns:a16="http://schemas.microsoft.com/office/drawing/2014/main" id="{4EA1C3A9-3605-4F08-B996-58E767925740}"/>
              </a:ext>
            </a:extLst>
          </p:cNvPr>
          <p:cNvGraphicFramePr>
            <a:graphicFrameLocks noGrp="1"/>
          </p:cNvGraphicFramePr>
          <p:nvPr/>
        </p:nvGraphicFramePr>
        <p:xfrm>
          <a:off x="993730" y="3636031"/>
          <a:ext cx="10601327" cy="2499360"/>
        </p:xfrm>
        <a:graphic>
          <a:graphicData uri="http://schemas.openxmlformats.org/drawingml/2006/table">
            <a:tbl>
              <a:tblPr firstRow="1" bandRow="1">
                <a:tableStyleId>{5C22544A-7EE6-4342-B048-85BDC9FD1C3A}</a:tableStyleId>
              </a:tblPr>
              <a:tblGrid>
                <a:gridCol w="2647951">
                  <a:extLst>
                    <a:ext uri="{9D8B030D-6E8A-4147-A177-3AD203B41FA5}">
                      <a16:colId xmlns:a16="http://schemas.microsoft.com/office/drawing/2014/main" val="976999603"/>
                    </a:ext>
                  </a:extLst>
                </a:gridCol>
                <a:gridCol w="2697163">
                  <a:extLst>
                    <a:ext uri="{9D8B030D-6E8A-4147-A177-3AD203B41FA5}">
                      <a16:colId xmlns:a16="http://schemas.microsoft.com/office/drawing/2014/main" val="2687585408"/>
                    </a:ext>
                  </a:extLst>
                </a:gridCol>
                <a:gridCol w="2693988">
                  <a:extLst>
                    <a:ext uri="{9D8B030D-6E8A-4147-A177-3AD203B41FA5}">
                      <a16:colId xmlns:a16="http://schemas.microsoft.com/office/drawing/2014/main" val="4110124412"/>
                    </a:ext>
                  </a:extLst>
                </a:gridCol>
                <a:gridCol w="2562225">
                  <a:extLst>
                    <a:ext uri="{9D8B030D-6E8A-4147-A177-3AD203B41FA5}">
                      <a16:colId xmlns:a16="http://schemas.microsoft.com/office/drawing/2014/main" val="3281771950"/>
                    </a:ext>
                  </a:extLst>
                </a:gridCol>
              </a:tblGrid>
              <a:tr h="660400">
                <a:tc>
                  <a:txBody>
                    <a:bodyPr/>
                    <a:lstStyle/>
                    <a:p>
                      <a:pPr algn="ctr"/>
                      <a:r>
                        <a:rPr kumimoji="1" lang="en-US" altLang="ja-JP" sz="1900" dirty="0">
                          <a:solidFill>
                            <a:schemeClr val="tx1"/>
                          </a:solidFill>
                        </a:rPr>
                        <a:t>M&amp;A</a:t>
                      </a:r>
                      <a:endParaRPr kumimoji="1" lang="ja-JP" altLang="en-US" sz="1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900" dirty="0">
                          <a:solidFill>
                            <a:schemeClr val="tx1"/>
                          </a:solidFill>
                        </a:rPr>
                        <a:t>企業再生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solidFill>
                        </a:rPr>
                        <a:t>プロジェクトファイナンス</a:t>
                      </a:r>
                      <a:endParaRPr kumimoji="1" lang="en-US" altLang="ja-JP" sz="1600" dirty="0">
                        <a:solidFill>
                          <a:schemeClr val="tx1"/>
                        </a:solidFill>
                      </a:endParaRPr>
                    </a:p>
                    <a:p>
                      <a:pPr algn="ctr"/>
                      <a:r>
                        <a:rPr kumimoji="1" lang="ja-JP" altLang="en-US" sz="1600" dirty="0">
                          <a:solidFill>
                            <a:schemeClr val="tx1"/>
                          </a:solidFill>
                        </a:rPr>
                        <a:t>アセットファイナンス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900" dirty="0">
                          <a:solidFill>
                            <a:schemeClr val="tx1"/>
                          </a:solidFill>
                        </a:rPr>
                        <a:t>事業部門管理</a:t>
                      </a:r>
                      <a:endParaRPr kumimoji="1" lang="en-US" altLang="ja-JP" sz="1900" dirty="0">
                        <a:solidFill>
                          <a:schemeClr val="tx1"/>
                        </a:solidFill>
                      </a:endParaRPr>
                    </a:p>
                    <a:p>
                      <a:pPr algn="ctr"/>
                      <a:r>
                        <a:rPr kumimoji="1" lang="ja-JP" altLang="en-US" sz="1900" dirty="0">
                          <a:solidFill>
                            <a:schemeClr val="tx1"/>
                          </a:solidFill>
                        </a:rPr>
                        <a:t>事業再編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5423152"/>
                  </a:ext>
                </a:extLst>
              </a:tr>
              <a:tr h="1513840">
                <a:tc>
                  <a:txBody>
                    <a:bodyPr/>
                    <a:lstStyle/>
                    <a:p>
                      <a:r>
                        <a:rPr kumimoji="1" lang="ja-JP" altLang="en-US" sz="1900" dirty="0"/>
                        <a:t>買収企業の企業価値の</a:t>
                      </a:r>
                      <a:endParaRPr kumimoji="1" lang="en-US" altLang="ja-JP" sz="1900" dirty="0"/>
                    </a:p>
                    <a:p>
                      <a:r>
                        <a:rPr kumimoji="1" lang="ja-JP" altLang="en-US" sz="1900" dirty="0"/>
                        <a:t>評価、買収価格の算定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900" dirty="0"/>
                        <a:t>不採算部門を切り離した後の企業価値の算定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900" dirty="0"/>
                        <a:t>企業全体の信用力ではなく、個別プロジェクトやアセットの事業価値に基づいてファイナンスを行う手法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900" dirty="0"/>
                        <a:t>各事業部門の事業価値の評価、業績評価</a:t>
                      </a:r>
                      <a:endParaRPr kumimoji="1" lang="en-US" altLang="ja-JP" sz="1900" dirty="0"/>
                    </a:p>
                    <a:p>
                      <a:r>
                        <a:rPr kumimoji="1" lang="ja-JP" altLang="en-US" sz="1900" dirty="0"/>
                        <a:t>事業部門単位での売却、</a:t>
                      </a:r>
                      <a:endParaRPr kumimoji="1" lang="en-US" altLang="ja-JP" sz="1900" dirty="0"/>
                    </a:p>
                    <a:p>
                      <a:r>
                        <a:rPr kumimoji="1" lang="ja-JP" altLang="en-US" sz="1900" dirty="0"/>
                        <a:t>統合、再編等のリストラ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9839157"/>
                  </a:ext>
                </a:extLst>
              </a:tr>
            </a:tbl>
          </a:graphicData>
        </a:graphic>
      </p:graphicFrame>
    </p:spTree>
    <p:extLst>
      <p:ext uri="{BB962C8B-B14F-4D97-AF65-F5344CB8AC3E}">
        <p14:creationId xmlns:p14="http://schemas.microsoft.com/office/powerpoint/2010/main" val="258996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AD879EB-AE80-4304-B9F7-D3FFFCE423AA}"/>
              </a:ext>
            </a:extLst>
          </p:cNvPr>
          <p:cNvSpPr txBox="1"/>
          <p:nvPr/>
        </p:nvSpPr>
        <p:spPr>
          <a:xfrm>
            <a:off x="121920" y="66656"/>
            <a:ext cx="3262432" cy="461665"/>
          </a:xfrm>
          <a:prstGeom prst="rect">
            <a:avLst/>
          </a:prstGeom>
          <a:noFill/>
        </p:spPr>
        <p:txBody>
          <a:bodyPr wrap="none" rtlCol="0">
            <a:spAutoFit/>
          </a:bodyPr>
          <a:lstStyle/>
          <a:p>
            <a:r>
              <a:rPr kumimoji="1" lang="en-US" altLang="ja-JP" sz="2400" dirty="0"/>
              <a:t>Ⅱ</a:t>
            </a:r>
            <a:r>
              <a:rPr kumimoji="1" lang="ja-JP" altLang="en-US" sz="2400" dirty="0"/>
              <a:t>　企業価値評価手法</a:t>
            </a:r>
          </a:p>
        </p:txBody>
      </p:sp>
      <p:sp>
        <p:nvSpPr>
          <p:cNvPr id="4" name="テキスト ボックス 3">
            <a:extLst>
              <a:ext uri="{FF2B5EF4-FFF2-40B4-BE49-F238E27FC236}">
                <a16:creationId xmlns:a16="http://schemas.microsoft.com/office/drawing/2014/main" id="{91BA51C9-45FF-4D08-B1D3-CE045D5AD7FC}"/>
              </a:ext>
            </a:extLst>
          </p:cNvPr>
          <p:cNvSpPr txBox="1"/>
          <p:nvPr/>
        </p:nvSpPr>
        <p:spPr>
          <a:xfrm>
            <a:off x="266700" y="494964"/>
            <a:ext cx="2383986" cy="369332"/>
          </a:xfrm>
          <a:prstGeom prst="rect">
            <a:avLst/>
          </a:prstGeom>
          <a:noFill/>
        </p:spPr>
        <p:txBody>
          <a:bodyPr wrap="none" rtlCol="0">
            <a:spAutoFit/>
          </a:bodyPr>
          <a:lstStyle/>
          <a:p>
            <a:r>
              <a:rPr kumimoji="1" lang="ja-JP" altLang="en-US" dirty="0"/>
              <a:t>１．評価手法の</a:t>
            </a:r>
            <a:r>
              <a:rPr kumimoji="1" lang="en-US" altLang="ja-JP" dirty="0"/>
              <a:t>3</a:t>
            </a:r>
            <a:r>
              <a:rPr kumimoji="1" lang="ja-JP" altLang="en-US" dirty="0"/>
              <a:t>体系</a:t>
            </a:r>
          </a:p>
        </p:txBody>
      </p:sp>
      <p:graphicFrame>
        <p:nvGraphicFramePr>
          <p:cNvPr id="5" name="表 5">
            <a:extLst>
              <a:ext uri="{FF2B5EF4-FFF2-40B4-BE49-F238E27FC236}">
                <a16:creationId xmlns:a16="http://schemas.microsoft.com/office/drawing/2014/main" id="{17A80D65-7486-4422-8B66-25DC2C73B3CC}"/>
              </a:ext>
            </a:extLst>
          </p:cNvPr>
          <p:cNvGraphicFramePr>
            <a:graphicFrameLocks noGrp="1"/>
          </p:cNvGraphicFramePr>
          <p:nvPr>
            <p:extLst>
              <p:ext uri="{D42A27DB-BD31-4B8C-83A1-F6EECF244321}">
                <p14:modId xmlns:p14="http://schemas.microsoft.com/office/powerpoint/2010/main" val="420915441"/>
              </p:ext>
            </p:extLst>
          </p:nvPr>
        </p:nvGraphicFramePr>
        <p:xfrm>
          <a:off x="1315818" y="842033"/>
          <a:ext cx="10209432" cy="2280920"/>
        </p:xfrm>
        <a:graphic>
          <a:graphicData uri="http://schemas.openxmlformats.org/drawingml/2006/table">
            <a:tbl>
              <a:tblPr firstRow="1" bandRow="1">
                <a:tableStyleId>{5C22544A-7EE6-4342-B048-85BDC9FD1C3A}</a:tableStyleId>
              </a:tblPr>
              <a:tblGrid>
                <a:gridCol w="3403144">
                  <a:extLst>
                    <a:ext uri="{9D8B030D-6E8A-4147-A177-3AD203B41FA5}">
                      <a16:colId xmlns:a16="http://schemas.microsoft.com/office/drawing/2014/main" val="892151522"/>
                    </a:ext>
                  </a:extLst>
                </a:gridCol>
                <a:gridCol w="3403144">
                  <a:extLst>
                    <a:ext uri="{9D8B030D-6E8A-4147-A177-3AD203B41FA5}">
                      <a16:colId xmlns:a16="http://schemas.microsoft.com/office/drawing/2014/main" val="1360509368"/>
                    </a:ext>
                  </a:extLst>
                </a:gridCol>
                <a:gridCol w="3403144">
                  <a:extLst>
                    <a:ext uri="{9D8B030D-6E8A-4147-A177-3AD203B41FA5}">
                      <a16:colId xmlns:a16="http://schemas.microsoft.com/office/drawing/2014/main" val="2024774865"/>
                    </a:ext>
                  </a:extLst>
                </a:gridCol>
              </a:tblGrid>
              <a:tr h="375920">
                <a:tc>
                  <a:txBody>
                    <a:bodyPr/>
                    <a:lstStyle/>
                    <a:p>
                      <a:pPr algn="ctr"/>
                      <a:r>
                        <a:rPr kumimoji="1" lang="ja-JP" altLang="en-US" sz="1900" dirty="0">
                          <a:solidFill>
                            <a:schemeClr val="tx1"/>
                          </a:solidFill>
                        </a:rPr>
                        <a:t>インカムアプローチ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900" dirty="0">
                          <a:solidFill>
                            <a:schemeClr val="tx1"/>
                          </a:solidFill>
                        </a:rPr>
                        <a:t>マーケットアプローチ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900" dirty="0">
                          <a:solidFill>
                            <a:schemeClr val="tx1"/>
                          </a:solidFill>
                        </a:rPr>
                        <a:t>アセットアプローチ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8280075"/>
                  </a:ext>
                </a:extLst>
              </a:tr>
              <a:tr h="1229360">
                <a:tc>
                  <a:txBody>
                    <a:bodyPr/>
                    <a:lstStyle/>
                    <a:p>
                      <a:r>
                        <a:rPr kumimoji="1" lang="ja-JP" altLang="en-US" sz="1900" dirty="0"/>
                        <a:t>企業が将来生み出すインカム</a:t>
                      </a:r>
                      <a:endParaRPr kumimoji="1" lang="en-US" altLang="ja-JP" sz="1900" dirty="0"/>
                    </a:p>
                    <a:p>
                      <a:r>
                        <a:rPr kumimoji="1" lang="ja-JP" altLang="en-US" sz="1900" dirty="0"/>
                        <a:t>（</a:t>
                      </a:r>
                      <a:r>
                        <a:rPr kumimoji="1" lang="en-US" altLang="ja-JP" sz="1900" dirty="0"/>
                        <a:t>CF</a:t>
                      </a:r>
                      <a:r>
                        <a:rPr kumimoji="1" lang="ja-JP" altLang="en-US" sz="1900" dirty="0"/>
                        <a:t>や利益）に基づいて評価する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900" dirty="0"/>
                        <a:t>市場で取引される価格（株価や</a:t>
                      </a:r>
                      <a:r>
                        <a:rPr kumimoji="1" lang="en-US" altLang="ja-JP" sz="1900" dirty="0"/>
                        <a:t>M</a:t>
                      </a:r>
                      <a:r>
                        <a:rPr kumimoji="1" lang="ja-JP" altLang="en-US" sz="1900" dirty="0"/>
                        <a:t>＆</a:t>
                      </a:r>
                      <a:r>
                        <a:rPr kumimoji="1" lang="en-US" altLang="ja-JP" sz="1900" dirty="0"/>
                        <a:t>A</a:t>
                      </a:r>
                      <a:r>
                        <a:rPr kumimoji="1" lang="ja-JP" altLang="en-US" sz="1900" dirty="0"/>
                        <a:t>での売買価格）に基づいて評価する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900" dirty="0"/>
                        <a:t>企業の資産を再取得すると仮定し、その再取得価格で評価する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0601759"/>
                  </a:ext>
                </a:extLst>
              </a:tr>
              <a:tr h="660400">
                <a:tc>
                  <a:txBody>
                    <a:bodyPr/>
                    <a:lstStyle/>
                    <a:p>
                      <a:r>
                        <a:rPr kumimoji="1" lang="en-US" altLang="ja-JP" sz="1900" b="1" dirty="0"/>
                        <a:t>DCF</a:t>
                      </a:r>
                      <a:r>
                        <a:rPr kumimoji="1" lang="ja-JP" altLang="en-US" sz="1900" b="1" dirty="0"/>
                        <a:t>法</a:t>
                      </a:r>
                      <a:endParaRPr kumimoji="1" lang="en-US" altLang="ja-JP" sz="1900" b="1" dirty="0"/>
                    </a:p>
                    <a:p>
                      <a:endParaRPr kumimoji="1" lang="ja-JP" alt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900" b="1" dirty="0"/>
                        <a:t>類似会社比較法</a:t>
                      </a:r>
                      <a:endParaRPr kumimoji="1" lang="en-US" altLang="ja-JP" sz="1900" b="1" dirty="0"/>
                    </a:p>
                    <a:p>
                      <a:endParaRPr kumimoji="1" lang="ja-JP" alt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900" dirty="0"/>
                        <a:t>簿価純資産法</a:t>
                      </a:r>
                      <a:endParaRPr kumimoji="1" lang="en-US" altLang="ja-JP" sz="1900" dirty="0"/>
                    </a:p>
                    <a:p>
                      <a:r>
                        <a:rPr kumimoji="1" lang="ja-JP" altLang="en-US" sz="1900" dirty="0"/>
                        <a:t>時価純資産法　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1690640"/>
                  </a:ext>
                </a:extLst>
              </a:tr>
            </a:tbl>
          </a:graphicData>
        </a:graphic>
      </p:graphicFrame>
      <p:sp>
        <p:nvSpPr>
          <p:cNvPr id="7" name="テキスト ボックス 6">
            <a:extLst>
              <a:ext uri="{FF2B5EF4-FFF2-40B4-BE49-F238E27FC236}">
                <a16:creationId xmlns:a16="http://schemas.microsoft.com/office/drawing/2014/main" id="{A761AD6F-B8BB-4EB9-B6E9-28BB0B2B05C5}"/>
              </a:ext>
            </a:extLst>
          </p:cNvPr>
          <p:cNvSpPr txBox="1"/>
          <p:nvPr/>
        </p:nvSpPr>
        <p:spPr>
          <a:xfrm>
            <a:off x="121920" y="3244334"/>
            <a:ext cx="3355406" cy="369332"/>
          </a:xfrm>
          <a:prstGeom prst="rect">
            <a:avLst/>
          </a:prstGeom>
          <a:noFill/>
        </p:spPr>
        <p:txBody>
          <a:bodyPr wrap="none" rtlCol="0">
            <a:spAutoFit/>
          </a:bodyPr>
          <a:lstStyle/>
          <a:p>
            <a:r>
              <a:rPr kumimoji="1" lang="ja-JP" altLang="en-US" dirty="0"/>
              <a:t>２．</a:t>
            </a:r>
            <a:r>
              <a:rPr kumimoji="1" lang="en-US" altLang="ja-JP" dirty="0"/>
              <a:t>DCF</a:t>
            </a:r>
            <a:r>
              <a:rPr kumimoji="1" lang="ja-JP" altLang="en-US" dirty="0"/>
              <a:t>法による企業価値評価</a:t>
            </a:r>
          </a:p>
        </p:txBody>
      </p:sp>
      <p:sp>
        <p:nvSpPr>
          <p:cNvPr id="8" name="テキスト ボックス 7">
            <a:extLst>
              <a:ext uri="{FF2B5EF4-FFF2-40B4-BE49-F238E27FC236}">
                <a16:creationId xmlns:a16="http://schemas.microsoft.com/office/drawing/2014/main" id="{22284DD5-3142-4704-B133-B9DC9802CF3B}"/>
              </a:ext>
            </a:extLst>
          </p:cNvPr>
          <p:cNvSpPr txBox="1"/>
          <p:nvPr/>
        </p:nvSpPr>
        <p:spPr>
          <a:xfrm>
            <a:off x="828675" y="3534867"/>
            <a:ext cx="8664551" cy="646331"/>
          </a:xfrm>
          <a:prstGeom prst="rect">
            <a:avLst/>
          </a:prstGeom>
          <a:noFill/>
        </p:spPr>
        <p:txBody>
          <a:bodyPr wrap="none" rtlCol="0">
            <a:spAutoFit/>
          </a:bodyPr>
          <a:lstStyle/>
          <a:p>
            <a:r>
              <a:rPr kumimoji="1" lang="ja-JP" altLang="en-US" dirty="0"/>
              <a:t>投資決定論の講義で学習した、投資評価としての</a:t>
            </a:r>
            <a:r>
              <a:rPr kumimoji="1" lang="en-US" altLang="ja-JP" dirty="0"/>
              <a:t>DCF</a:t>
            </a:r>
            <a:r>
              <a:rPr kumimoji="1" lang="ja-JP" altLang="en-US" dirty="0"/>
              <a:t>法を企業価値評価に応用する</a:t>
            </a:r>
            <a:endParaRPr kumimoji="1" lang="en-US" altLang="ja-JP" dirty="0"/>
          </a:p>
          <a:p>
            <a:r>
              <a:rPr kumimoji="1" lang="ja-JP" altLang="en-US" dirty="0"/>
              <a:t>まずは、</a:t>
            </a:r>
            <a:r>
              <a:rPr kumimoji="1" lang="ja-JP" altLang="en-US" b="1" dirty="0"/>
              <a:t>事業価値の算出</a:t>
            </a:r>
            <a:r>
              <a:rPr kumimoji="1" lang="ja-JP" altLang="en-US" dirty="0"/>
              <a:t>からスタートする、具体的なプロセスは以下の通り</a:t>
            </a:r>
          </a:p>
        </p:txBody>
      </p:sp>
      <p:sp>
        <p:nvSpPr>
          <p:cNvPr id="21" name="テキスト ボックス 20">
            <a:extLst>
              <a:ext uri="{FF2B5EF4-FFF2-40B4-BE49-F238E27FC236}">
                <a16:creationId xmlns:a16="http://schemas.microsoft.com/office/drawing/2014/main" id="{63E7C1B9-EE29-406F-AFFD-74FD7B53FDF9}"/>
              </a:ext>
            </a:extLst>
          </p:cNvPr>
          <p:cNvSpPr txBox="1"/>
          <p:nvPr/>
        </p:nvSpPr>
        <p:spPr>
          <a:xfrm>
            <a:off x="1139657" y="4143098"/>
            <a:ext cx="7721986" cy="2585323"/>
          </a:xfrm>
          <a:prstGeom prst="rect">
            <a:avLst/>
          </a:prstGeom>
          <a:noFill/>
          <a:ln>
            <a:solidFill>
              <a:schemeClr val="tx1"/>
            </a:solidFill>
          </a:ln>
        </p:spPr>
        <p:txBody>
          <a:bodyPr wrap="none" rtlCol="0">
            <a:spAutoFit/>
          </a:bodyPr>
          <a:lstStyle/>
          <a:p>
            <a:r>
              <a:rPr kumimoji="1" lang="ja-JP" altLang="en-US" dirty="0"/>
              <a:t>①予測期間を設定する</a:t>
            </a:r>
            <a:endParaRPr kumimoji="1" lang="en-US" altLang="ja-JP" dirty="0"/>
          </a:p>
          <a:p>
            <a:r>
              <a:rPr kumimoji="1" lang="ja-JP" altLang="en-US" dirty="0"/>
              <a:t>　　　　↓</a:t>
            </a:r>
            <a:endParaRPr kumimoji="1" lang="en-US" altLang="ja-JP" dirty="0"/>
          </a:p>
          <a:p>
            <a:r>
              <a:rPr kumimoji="1" lang="ja-JP" altLang="en-US" dirty="0"/>
              <a:t>②予測期間における</a:t>
            </a:r>
            <a:r>
              <a:rPr kumimoji="1" lang="en-US" altLang="ja-JP" dirty="0"/>
              <a:t>FCF</a:t>
            </a:r>
            <a:r>
              <a:rPr kumimoji="1" lang="ja-JP" altLang="en-US" dirty="0"/>
              <a:t>（フリーキャッシュフロー）を予測する</a:t>
            </a:r>
            <a:endParaRPr kumimoji="1" lang="en-US" altLang="ja-JP" dirty="0"/>
          </a:p>
          <a:p>
            <a:r>
              <a:rPr kumimoji="1" lang="ja-JP" altLang="en-US" dirty="0"/>
              <a:t>　　　　↓</a:t>
            </a:r>
            <a:endParaRPr kumimoji="1" lang="en-US" altLang="ja-JP" dirty="0"/>
          </a:p>
          <a:p>
            <a:r>
              <a:rPr kumimoji="1" lang="ja-JP" altLang="en-US" dirty="0"/>
              <a:t>③割引率を設定する</a:t>
            </a:r>
            <a:endParaRPr kumimoji="1" lang="en-US" altLang="ja-JP" dirty="0"/>
          </a:p>
          <a:p>
            <a:r>
              <a:rPr kumimoji="1" lang="ja-JP" altLang="en-US" dirty="0"/>
              <a:t>　　　　↓</a:t>
            </a:r>
            <a:endParaRPr kumimoji="1" lang="en-US" altLang="ja-JP" dirty="0"/>
          </a:p>
          <a:p>
            <a:r>
              <a:rPr kumimoji="1" lang="ja-JP" altLang="en-US" dirty="0"/>
              <a:t>④予測期間以降の</a:t>
            </a:r>
            <a:r>
              <a:rPr kumimoji="1" lang="en-US" altLang="ja-JP" dirty="0"/>
              <a:t>FCF</a:t>
            </a:r>
            <a:r>
              <a:rPr kumimoji="1" lang="ja-JP" altLang="en-US" dirty="0"/>
              <a:t>の価値（継続価値）を計算する</a:t>
            </a:r>
            <a:endParaRPr kumimoji="1" lang="en-US" altLang="ja-JP" dirty="0"/>
          </a:p>
          <a:p>
            <a:r>
              <a:rPr kumimoji="1" lang="ja-JP" altLang="en-US" dirty="0"/>
              <a:t>　　　　↓</a:t>
            </a:r>
            <a:endParaRPr kumimoji="1" lang="en-US" altLang="ja-JP" dirty="0"/>
          </a:p>
          <a:p>
            <a:r>
              <a:rPr kumimoji="1" lang="ja-JP" altLang="en-US" dirty="0"/>
              <a:t>⑤予測期間内の</a:t>
            </a:r>
            <a:r>
              <a:rPr kumimoji="1" lang="en-US" altLang="ja-JP" dirty="0"/>
              <a:t>FCF</a:t>
            </a:r>
            <a:r>
              <a:rPr kumimoji="1" lang="ja-JP" altLang="en-US" dirty="0"/>
              <a:t>と継続価値の現在価値を合計して事業価値を計算する</a:t>
            </a:r>
          </a:p>
        </p:txBody>
      </p:sp>
    </p:spTree>
    <p:extLst>
      <p:ext uri="{BB962C8B-B14F-4D97-AF65-F5344CB8AC3E}">
        <p14:creationId xmlns:p14="http://schemas.microsoft.com/office/powerpoint/2010/main" val="86025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F7AD626-ABE2-48C8-AD70-090F3E3909F5}"/>
              </a:ext>
            </a:extLst>
          </p:cNvPr>
          <p:cNvSpPr/>
          <p:nvPr/>
        </p:nvSpPr>
        <p:spPr>
          <a:xfrm>
            <a:off x="1571628" y="695329"/>
            <a:ext cx="619125" cy="340042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EAED5793-A2FF-403C-926C-46A6EA3DDE95}"/>
              </a:ext>
            </a:extLst>
          </p:cNvPr>
          <p:cNvSpPr/>
          <p:nvPr/>
        </p:nvSpPr>
        <p:spPr>
          <a:xfrm>
            <a:off x="2600328" y="3581401"/>
            <a:ext cx="619125" cy="5143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78788B1E-DBC6-40CE-A1D4-0F22B8ECBA59}"/>
              </a:ext>
            </a:extLst>
          </p:cNvPr>
          <p:cNvSpPr/>
          <p:nvPr/>
        </p:nvSpPr>
        <p:spPr>
          <a:xfrm>
            <a:off x="3629028" y="3362329"/>
            <a:ext cx="619125" cy="733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100BF28-2534-4EF2-BBE6-4BD8295F9FE1}"/>
              </a:ext>
            </a:extLst>
          </p:cNvPr>
          <p:cNvSpPr/>
          <p:nvPr/>
        </p:nvSpPr>
        <p:spPr>
          <a:xfrm>
            <a:off x="4657728" y="3181351"/>
            <a:ext cx="619125"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D2AAEFB-4041-4606-BD93-5B9668BCFBA4}"/>
              </a:ext>
            </a:extLst>
          </p:cNvPr>
          <p:cNvSpPr/>
          <p:nvPr/>
        </p:nvSpPr>
        <p:spPr>
          <a:xfrm>
            <a:off x="5667378" y="2952751"/>
            <a:ext cx="619125"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17F1F6B-CA3F-4131-B6B0-935B08445782}"/>
              </a:ext>
            </a:extLst>
          </p:cNvPr>
          <p:cNvSpPr/>
          <p:nvPr/>
        </p:nvSpPr>
        <p:spPr>
          <a:xfrm>
            <a:off x="6677028" y="1457329"/>
            <a:ext cx="619125" cy="2638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C4C91FC4-6898-41EB-87C2-1BE2A11CFDE7}"/>
              </a:ext>
            </a:extLst>
          </p:cNvPr>
          <p:cNvCxnSpPr>
            <a:stCxn id="7" idx="1"/>
            <a:endCxn id="7" idx="3"/>
          </p:cNvCxnSpPr>
          <p:nvPr/>
        </p:nvCxnSpPr>
        <p:spPr>
          <a:xfrm>
            <a:off x="6677028" y="2776539"/>
            <a:ext cx="619125"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81C14C27-2A44-4886-9441-7E2040625C4C}"/>
              </a:ext>
            </a:extLst>
          </p:cNvPr>
          <p:cNvCxnSpPr>
            <a:cxnSpLocks/>
          </p:cNvCxnSpPr>
          <p:nvPr/>
        </p:nvCxnSpPr>
        <p:spPr>
          <a:xfrm>
            <a:off x="1571628" y="3762375"/>
            <a:ext cx="619125" cy="0"/>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95B72CF2-364B-4D40-A0EB-114F1721B8A7}"/>
              </a:ext>
            </a:extLst>
          </p:cNvPr>
          <p:cNvCxnSpPr/>
          <p:nvPr/>
        </p:nvCxnSpPr>
        <p:spPr>
          <a:xfrm>
            <a:off x="1571628" y="3257551"/>
            <a:ext cx="619125" cy="0"/>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4BBE99D2-CE63-4D09-B3A2-A137C15910AB}"/>
              </a:ext>
            </a:extLst>
          </p:cNvPr>
          <p:cNvCxnSpPr/>
          <p:nvPr/>
        </p:nvCxnSpPr>
        <p:spPr>
          <a:xfrm>
            <a:off x="1585915" y="2693193"/>
            <a:ext cx="619125"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DCD8771C-3AC1-4911-B6CB-6CA8497801A3}"/>
              </a:ext>
            </a:extLst>
          </p:cNvPr>
          <p:cNvCxnSpPr/>
          <p:nvPr/>
        </p:nvCxnSpPr>
        <p:spPr>
          <a:xfrm>
            <a:off x="1571628" y="2028825"/>
            <a:ext cx="619125" cy="0"/>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29D799A9-93B3-4356-86DE-8D1A1593BFF3}"/>
              </a:ext>
            </a:extLst>
          </p:cNvPr>
          <p:cNvCxnSpPr>
            <a:cxnSpLocks/>
          </p:cNvCxnSpPr>
          <p:nvPr/>
        </p:nvCxnSpPr>
        <p:spPr>
          <a:xfrm>
            <a:off x="1571628" y="1323975"/>
            <a:ext cx="61912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0734E2CA-3420-4971-95FB-BB229E62DD8E}"/>
              </a:ext>
            </a:extLst>
          </p:cNvPr>
          <p:cNvCxnSpPr>
            <a:cxnSpLocks/>
          </p:cNvCxnSpPr>
          <p:nvPr/>
        </p:nvCxnSpPr>
        <p:spPr>
          <a:xfrm flipH="1">
            <a:off x="2190754" y="3943351"/>
            <a:ext cx="4095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EA56214-7091-40E6-9593-1ABD6C2C4157}"/>
              </a:ext>
            </a:extLst>
          </p:cNvPr>
          <p:cNvCxnSpPr>
            <a:cxnSpLocks/>
          </p:cNvCxnSpPr>
          <p:nvPr/>
        </p:nvCxnSpPr>
        <p:spPr>
          <a:xfrm flipH="1" flipV="1">
            <a:off x="2190751" y="3414718"/>
            <a:ext cx="1438276" cy="14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9BBDB5A3-F8C0-4B89-9D2B-0F2C907F5F48}"/>
              </a:ext>
            </a:extLst>
          </p:cNvPr>
          <p:cNvCxnSpPr>
            <a:stCxn id="5" idx="0"/>
          </p:cNvCxnSpPr>
          <p:nvPr/>
        </p:nvCxnSpPr>
        <p:spPr>
          <a:xfrm flipH="1" flipV="1">
            <a:off x="4967290" y="2952751"/>
            <a:ext cx="1" cy="228600"/>
          </a:xfrm>
          <a:prstGeom prst="line">
            <a:avLst/>
          </a:prstGeom>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6449F34C-6739-4AE9-B3F5-4F5D2CF409F2}"/>
              </a:ext>
            </a:extLst>
          </p:cNvPr>
          <p:cNvCxnSpPr/>
          <p:nvPr/>
        </p:nvCxnSpPr>
        <p:spPr>
          <a:xfrm flipH="1">
            <a:off x="2190753" y="2952751"/>
            <a:ext cx="27765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E06F7B0A-C42D-473E-A772-977BD98220A4}"/>
              </a:ext>
            </a:extLst>
          </p:cNvPr>
          <p:cNvCxnSpPr>
            <a:stCxn id="6" idx="0"/>
          </p:cNvCxnSpPr>
          <p:nvPr/>
        </p:nvCxnSpPr>
        <p:spPr>
          <a:xfrm flipH="1" flipV="1">
            <a:off x="5976941" y="2395540"/>
            <a:ext cx="1" cy="557213"/>
          </a:xfrm>
          <a:prstGeom prst="line">
            <a:avLst/>
          </a:prstGeom>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11CDC9F5-2AEA-451C-9FFF-4083D8B77225}"/>
              </a:ext>
            </a:extLst>
          </p:cNvPr>
          <p:cNvCxnSpPr>
            <a:endCxn id="2" idx="3"/>
          </p:cNvCxnSpPr>
          <p:nvPr/>
        </p:nvCxnSpPr>
        <p:spPr>
          <a:xfrm flipH="1">
            <a:off x="2190753" y="2395541"/>
            <a:ext cx="37861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3EF5E61F-D8B0-4383-BBA9-A955FA7D50B9}"/>
              </a:ext>
            </a:extLst>
          </p:cNvPr>
          <p:cNvCxnSpPr>
            <a:cxnSpLocks/>
          </p:cNvCxnSpPr>
          <p:nvPr/>
        </p:nvCxnSpPr>
        <p:spPr>
          <a:xfrm flipH="1" flipV="1">
            <a:off x="2190751" y="1712122"/>
            <a:ext cx="4486276" cy="40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B9F8B3AD-1E89-4925-B40B-576C2033AA0C}"/>
              </a:ext>
            </a:extLst>
          </p:cNvPr>
          <p:cNvSpPr txBox="1"/>
          <p:nvPr/>
        </p:nvSpPr>
        <p:spPr>
          <a:xfrm>
            <a:off x="1429782" y="4172843"/>
            <a:ext cx="1014188" cy="553998"/>
          </a:xfrm>
          <a:prstGeom prst="rect">
            <a:avLst/>
          </a:prstGeom>
          <a:noFill/>
        </p:spPr>
        <p:txBody>
          <a:bodyPr wrap="none" rtlCol="0">
            <a:spAutoFit/>
          </a:bodyPr>
          <a:lstStyle/>
          <a:p>
            <a:r>
              <a:rPr kumimoji="1" lang="ja-JP" altLang="en-US" sz="1600" dirty="0"/>
              <a:t>事業価値</a:t>
            </a:r>
            <a:endParaRPr kumimoji="1" lang="en-US" altLang="ja-JP" sz="1600" dirty="0"/>
          </a:p>
          <a:p>
            <a:pPr algn="ctr"/>
            <a:r>
              <a:rPr kumimoji="1" lang="en-US" altLang="ja-JP" sz="1400" dirty="0"/>
              <a:t>(</a:t>
            </a:r>
            <a:r>
              <a:rPr kumimoji="1" lang="ja-JP" altLang="en-US" sz="1400" dirty="0"/>
              <a:t>現在</a:t>
            </a:r>
            <a:r>
              <a:rPr kumimoji="1" lang="en-US" altLang="ja-JP" sz="1400" dirty="0"/>
              <a:t>)</a:t>
            </a:r>
            <a:endParaRPr kumimoji="1" lang="ja-JP" altLang="en-US" sz="1400" dirty="0"/>
          </a:p>
        </p:txBody>
      </p:sp>
      <p:sp>
        <p:nvSpPr>
          <p:cNvPr id="40" name="テキスト ボックス 39">
            <a:extLst>
              <a:ext uri="{FF2B5EF4-FFF2-40B4-BE49-F238E27FC236}">
                <a16:creationId xmlns:a16="http://schemas.microsoft.com/office/drawing/2014/main" id="{9B7F2BBC-7AEB-4072-AEF9-BA841F4E9C27}"/>
              </a:ext>
            </a:extLst>
          </p:cNvPr>
          <p:cNvSpPr txBox="1"/>
          <p:nvPr/>
        </p:nvSpPr>
        <p:spPr>
          <a:xfrm>
            <a:off x="2590729" y="4158232"/>
            <a:ext cx="638316" cy="307777"/>
          </a:xfrm>
          <a:prstGeom prst="rect">
            <a:avLst/>
          </a:prstGeom>
          <a:noFill/>
        </p:spPr>
        <p:txBody>
          <a:bodyPr wrap="none" rtlCol="0">
            <a:spAutoFit/>
          </a:bodyPr>
          <a:lstStyle/>
          <a:p>
            <a:r>
              <a:rPr kumimoji="1" lang="en-US" altLang="ja-JP" sz="1400" dirty="0"/>
              <a:t>1</a:t>
            </a:r>
            <a:r>
              <a:rPr kumimoji="1" lang="ja-JP" altLang="en-US" sz="1400" dirty="0"/>
              <a:t>年目</a:t>
            </a:r>
          </a:p>
        </p:txBody>
      </p:sp>
      <p:sp>
        <p:nvSpPr>
          <p:cNvPr id="41" name="テキスト ボックス 40">
            <a:extLst>
              <a:ext uri="{FF2B5EF4-FFF2-40B4-BE49-F238E27FC236}">
                <a16:creationId xmlns:a16="http://schemas.microsoft.com/office/drawing/2014/main" id="{0A45B4B5-420F-4E9E-A93D-59B1706E3AAF}"/>
              </a:ext>
            </a:extLst>
          </p:cNvPr>
          <p:cNvSpPr txBox="1"/>
          <p:nvPr/>
        </p:nvSpPr>
        <p:spPr>
          <a:xfrm>
            <a:off x="3579019" y="4166536"/>
            <a:ext cx="638316" cy="307777"/>
          </a:xfrm>
          <a:prstGeom prst="rect">
            <a:avLst/>
          </a:prstGeom>
          <a:noFill/>
        </p:spPr>
        <p:txBody>
          <a:bodyPr wrap="none" rtlCol="0">
            <a:spAutoFit/>
          </a:bodyPr>
          <a:lstStyle/>
          <a:p>
            <a:r>
              <a:rPr kumimoji="1" lang="en-US" altLang="ja-JP" sz="1400" dirty="0"/>
              <a:t>2</a:t>
            </a:r>
            <a:r>
              <a:rPr kumimoji="1" lang="ja-JP" altLang="en-US" sz="1400" dirty="0"/>
              <a:t>年目</a:t>
            </a:r>
          </a:p>
        </p:txBody>
      </p:sp>
      <p:sp>
        <p:nvSpPr>
          <p:cNvPr id="42" name="テキスト ボックス 41">
            <a:extLst>
              <a:ext uri="{FF2B5EF4-FFF2-40B4-BE49-F238E27FC236}">
                <a16:creationId xmlns:a16="http://schemas.microsoft.com/office/drawing/2014/main" id="{C854E66B-4ACF-40B7-BCFC-397D97D3D56F}"/>
              </a:ext>
            </a:extLst>
          </p:cNvPr>
          <p:cNvSpPr txBox="1"/>
          <p:nvPr/>
        </p:nvSpPr>
        <p:spPr>
          <a:xfrm>
            <a:off x="4638535" y="4166536"/>
            <a:ext cx="638316" cy="307777"/>
          </a:xfrm>
          <a:prstGeom prst="rect">
            <a:avLst/>
          </a:prstGeom>
          <a:noFill/>
        </p:spPr>
        <p:txBody>
          <a:bodyPr wrap="none" rtlCol="0">
            <a:spAutoFit/>
          </a:bodyPr>
          <a:lstStyle/>
          <a:p>
            <a:r>
              <a:rPr kumimoji="1" lang="en-US" altLang="ja-JP" sz="1400" dirty="0"/>
              <a:t>3</a:t>
            </a:r>
            <a:r>
              <a:rPr kumimoji="1" lang="ja-JP" altLang="en-US" sz="1400" dirty="0"/>
              <a:t>年目</a:t>
            </a:r>
          </a:p>
        </p:txBody>
      </p:sp>
      <p:sp>
        <p:nvSpPr>
          <p:cNvPr id="43" name="テキスト ボックス 42">
            <a:extLst>
              <a:ext uri="{FF2B5EF4-FFF2-40B4-BE49-F238E27FC236}">
                <a16:creationId xmlns:a16="http://schemas.microsoft.com/office/drawing/2014/main" id="{B0BAA275-CDB8-464A-9E10-A1795ECBF7D5}"/>
              </a:ext>
            </a:extLst>
          </p:cNvPr>
          <p:cNvSpPr txBox="1"/>
          <p:nvPr/>
        </p:nvSpPr>
        <p:spPr>
          <a:xfrm>
            <a:off x="5648185" y="4158230"/>
            <a:ext cx="638316" cy="307777"/>
          </a:xfrm>
          <a:prstGeom prst="rect">
            <a:avLst/>
          </a:prstGeom>
          <a:noFill/>
        </p:spPr>
        <p:txBody>
          <a:bodyPr wrap="none" rtlCol="0">
            <a:spAutoFit/>
          </a:bodyPr>
          <a:lstStyle/>
          <a:p>
            <a:r>
              <a:rPr kumimoji="1" lang="en-US" altLang="ja-JP" sz="1400" dirty="0"/>
              <a:t>4</a:t>
            </a:r>
            <a:r>
              <a:rPr kumimoji="1" lang="ja-JP" altLang="en-US" sz="1400" dirty="0"/>
              <a:t>年目</a:t>
            </a:r>
          </a:p>
        </p:txBody>
      </p:sp>
      <p:sp>
        <p:nvSpPr>
          <p:cNvPr id="44" name="テキスト ボックス 43">
            <a:extLst>
              <a:ext uri="{FF2B5EF4-FFF2-40B4-BE49-F238E27FC236}">
                <a16:creationId xmlns:a16="http://schemas.microsoft.com/office/drawing/2014/main" id="{75FA5625-F842-4D38-865C-E9B611399666}"/>
              </a:ext>
            </a:extLst>
          </p:cNvPr>
          <p:cNvSpPr txBox="1"/>
          <p:nvPr/>
        </p:nvSpPr>
        <p:spPr>
          <a:xfrm>
            <a:off x="6657835" y="4176120"/>
            <a:ext cx="638316" cy="307777"/>
          </a:xfrm>
          <a:prstGeom prst="rect">
            <a:avLst/>
          </a:prstGeom>
          <a:noFill/>
        </p:spPr>
        <p:txBody>
          <a:bodyPr wrap="none" rtlCol="0">
            <a:spAutoFit/>
          </a:bodyPr>
          <a:lstStyle/>
          <a:p>
            <a:r>
              <a:rPr kumimoji="1" lang="en-US" altLang="ja-JP" sz="1400" dirty="0"/>
              <a:t>5</a:t>
            </a:r>
            <a:r>
              <a:rPr kumimoji="1" lang="ja-JP" altLang="en-US" sz="1400" dirty="0"/>
              <a:t>年目</a:t>
            </a:r>
          </a:p>
        </p:txBody>
      </p:sp>
      <p:sp>
        <p:nvSpPr>
          <p:cNvPr id="45" name="テキスト ボックス 44">
            <a:extLst>
              <a:ext uri="{FF2B5EF4-FFF2-40B4-BE49-F238E27FC236}">
                <a16:creationId xmlns:a16="http://schemas.microsoft.com/office/drawing/2014/main" id="{C8EECA86-A2E5-4434-BD99-19F39A1A92AB}"/>
              </a:ext>
            </a:extLst>
          </p:cNvPr>
          <p:cNvSpPr txBox="1"/>
          <p:nvPr/>
        </p:nvSpPr>
        <p:spPr>
          <a:xfrm>
            <a:off x="7667484" y="4176119"/>
            <a:ext cx="1009651" cy="307777"/>
          </a:xfrm>
          <a:prstGeom prst="rect">
            <a:avLst/>
          </a:prstGeom>
          <a:noFill/>
        </p:spPr>
        <p:txBody>
          <a:bodyPr wrap="square" rtlCol="0">
            <a:spAutoFit/>
          </a:bodyPr>
          <a:lstStyle/>
          <a:p>
            <a:r>
              <a:rPr kumimoji="1" lang="en-US" altLang="ja-JP" sz="1400" dirty="0"/>
              <a:t>6</a:t>
            </a:r>
            <a:r>
              <a:rPr kumimoji="1" lang="ja-JP" altLang="en-US" sz="1400" dirty="0"/>
              <a:t>年目以降</a:t>
            </a:r>
            <a:endParaRPr kumimoji="1" lang="en-US" altLang="ja-JP" sz="1400" dirty="0"/>
          </a:p>
        </p:txBody>
      </p:sp>
      <p:sp>
        <p:nvSpPr>
          <p:cNvPr id="46" name="テキスト ボックス 45">
            <a:extLst>
              <a:ext uri="{FF2B5EF4-FFF2-40B4-BE49-F238E27FC236}">
                <a16:creationId xmlns:a16="http://schemas.microsoft.com/office/drawing/2014/main" id="{D6B98C99-EFD0-4BB7-893C-80C8C0F4BEE7}"/>
              </a:ext>
            </a:extLst>
          </p:cNvPr>
          <p:cNvSpPr txBox="1"/>
          <p:nvPr/>
        </p:nvSpPr>
        <p:spPr>
          <a:xfrm>
            <a:off x="7697066" y="3343275"/>
            <a:ext cx="877163" cy="369332"/>
          </a:xfrm>
          <a:prstGeom prst="rect">
            <a:avLst/>
          </a:prstGeom>
          <a:noFill/>
        </p:spPr>
        <p:txBody>
          <a:bodyPr wrap="none" rtlCol="0">
            <a:spAutoFit/>
          </a:bodyPr>
          <a:lstStyle/>
          <a:p>
            <a:r>
              <a:rPr kumimoji="1" lang="ja-JP" altLang="en-US" dirty="0"/>
              <a:t>・・・</a:t>
            </a:r>
          </a:p>
        </p:txBody>
      </p:sp>
      <p:cxnSp>
        <p:nvCxnSpPr>
          <p:cNvPr id="48" name="直線コネクタ 47">
            <a:extLst>
              <a:ext uri="{FF2B5EF4-FFF2-40B4-BE49-F238E27FC236}">
                <a16:creationId xmlns:a16="http://schemas.microsoft.com/office/drawing/2014/main" id="{6D2581FF-6F86-45C1-ABBC-7BC91723814D}"/>
              </a:ext>
            </a:extLst>
          </p:cNvPr>
          <p:cNvCxnSpPr>
            <a:stCxn id="46" idx="0"/>
          </p:cNvCxnSpPr>
          <p:nvPr/>
        </p:nvCxnSpPr>
        <p:spPr>
          <a:xfrm flipV="1">
            <a:off x="8135648" y="2266955"/>
            <a:ext cx="1" cy="1076320"/>
          </a:xfrm>
          <a:prstGeom prst="line">
            <a:avLst/>
          </a:prstGeom>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5A91B1B9-1E61-438A-B1E3-C4485960E9E7}"/>
              </a:ext>
            </a:extLst>
          </p:cNvPr>
          <p:cNvCxnSpPr/>
          <p:nvPr/>
        </p:nvCxnSpPr>
        <p:spPr>
          <a:xfrm flipH="1">
            <a:off x="7296150" y="2266951"/>
            <a:ext cx="8394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テキスト ボックス 50">
            <a:extLst>
              <a:ext uri="{FF2B5EF4-FFF2-40B4-BE49-F238E27FC236}">
                <a16:creationId xmlns:a16="http://schemas.microsoft.com/office/drawing/2014/main" id="{FCB999FF-906E-4674-AB0F-1EF7196D344C}"/>
              </a:ext>
            </a:extLst>
          </p:cNvPr>
          <p:cNvSpPr txBox="1"/>
          <p:nvPr/>
        </p:nvSpPr>
        <p:spPr>
          <a:xfrm>
            <a:off x="7296154" y="1907474"/>
            <a:ext cx="1005403" cy="338554"/>
          </a:xfrm>
          <a:prstGeom prst="rect">
            <a:avLst/>
          </a:prstGeom>
          <a:noFill/>
        </p:spPr>
        <p:txBody>
          <a:bodyPr wrap="none" rtlCol="0">
            <a:spAutoFit/>
          </a:bodyPr>
          <a:lstStyle/>
          <a:p>
            <a:r>
              <a:rPr kumimoji="1" lang="ja-JP" altLang="en-US" sz="1600" dirty="0"/>
              <a:t>継続価値</a:t>
            </a:r>
          </a:p>
        </p:txBody>
      </p:sp>
      <p:sp>
        <p:nvSpPr>
          <p:cNvPr id="52" name="テキスト ボックス 51">
            <a:extLst>
              <a:ext uri="{FF2B5EF4-FFF2-40B4-BE49-F238E27FC236}">
                <a16:creationId xmlns:a16="http://schemas.microsoft.com/office/drawing/2014/main" id="{3391C9B5-DEE2-4C5D-9EE3-641EA587D739}"/>
              </a:ext>
            </a:extLst>
          </p:cNvPr>
          <p:cNvSpPr txBox="1"/>
          <p:nvPr/>
        </p:nvSpPr>
        <p:spPr>
          <a:xfrm>
            <a:off x="2969889" y="255209"/>
            <a:ext cx="2723823" cy="369332"/>
          </a:xfrm>
          <a:prstGeom prst="rect">
            <a:avLst/>
          </a:prstGeom>
          <a:noFill/>
        </p:spPr>
        <p:txBody>
          <a:bodyPr wrap="none" rtlCol="0">
            <a:spAutoFit/>
          </a:bodyPr>
          <a:lstStyle/>
          <a:p>
            <a:r>
              <a:rPr kumimoji="1" lang="ja-JP" altLang="en-US" dirty="0"/>
              <a:t>事業価値の算出プロセス</a:t>
            </a:r>
          </a:p>
        </p:txBody>
      </p:sp>
      <p:sp>
        <p:nvSpPr>
          <p:cNvPr id="57" name="左中かっこ 56">
            <a:extLst>
              <a:ext uri="{FF2B5EF4-FFF2-40B4-BE49-F238E27FC236}">
                <a16:creationId xmlns:a16="http://schemas.microsoft.com/office/drawing/2014/main" id="{7BFAC7A4-EC6E-4D1F-A7B9-D133C73D6213}"/>
              </a:ext>
            </a:extLst>
          </p:cNvPr>
          <p:cNvSpPr/>
          <p:nvPr/>
        </p:nvSpPr>
        <p:spPr>
          <a:xfrm>
            <a:off x="1276351" y="1323975"/>
            <a:ext cx="295275" cy="268605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A5DA61F-64F5-4C58-B4F8-2985E12725F2}"/>
              </a:ext>
            </a:extLst>
          </p:cNvPr>
          <p:cNvSpPr txBox="1"/>
          <p:nvPr/>
        </p:nvSpPr>
        <p:spPr>
          <a:xfrm>
            <a:off x="57151" y="2370029"/>
            <a:ext cx="1428751" cy="646331"/>
          </a:xfrm>
          <a:prstGeom prst="rect">
            <a:avLst/>
          </a:prstGeom>
          <a:noFill/>
        </p:spPr>
        <p:txBody>
          <a:bodyPr wrap="square" rtlCol="0">
            <a:spAutoFit/>
          </a:bodyPr>
          <a:lstStyle/>
          <a:p>
            <a:r>
              <a:rPr kumimoji="1" lang="ja-JP" altLang="en-US" dirty="0"/>
              <a:t>予測</a:t>
            </a:r>
            <a:r>
              <a:rPr kumimoji="1" lang="en-US" altLang="ja-JP" dirty="0"/>
              <a:t>FCF</a:t>
            </a:r>
            <a:r>
              <a:rPr kumimoji="1" lang="ja-JP" altLang="en-US" dirty="0"/>
              <a:t>の</a:t>
            </a:r>
            <a:endParaRPr kumimoji="1" lang="en-US" altLang="ja-JP" dirty="0"/>
          </a:p>
          <a:p>
            <a:r>
              <a:rPr kumimoji="1" lang="ja-JP" altLang="en-US" dirty="0"/>
              <a:t>現在価値</a:t>
            </a:r>
          </a:p>
        </p:txBody>
      </p:sp>
      <p:sp>
        <p:nvSpPr>
          <p:cNvPr id="59" name="左中かっこ 58">
            <a:extLst>
              <a:ext uri="{FF2B5EF4-FFF2-40B4-BE49-F238E27FC236}">
                <a16:creationId xmlns:a16="http://schemas.microsoft.com/office/drawing/2014/main" id="{277167E2-C2AC-45EA-A770-24F4EEF8BB1D}"/>
              </a:ext>
            </a:extLst>
          </p:cNvPr>
          <p:cNvSpPr/>
          <p:nvPr/>
        </p:nvSpPr>
        <p:spPr>
          <a:xfrm>
            <a:off x="1302543" y="663445"/>
            <a:ext cx="254796" cy="64633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8C229D3E-DEA5-47F4-88F0-6FC9A0B94885}"/>
              </a:ext>
            </a:extLst>
          </p:cNvPr>
          <p:cNvSpPr txBox="1"/>
          <p:nvPr/>
        </p:nvSpPr>
        <p:spPr>
          <a:xfrm>
            <a:off x="-17235" y="858335"/>
            <a:ext cx="1338828" cy="646331"/>
          </a:xfrm>
          <a:prstGeom prst="rect">
            <a:avLst/>
          </a:prstGeom>
          <a:noFill/>
        </p:spPr>
        <p:txBody>
          <a:bodyPr wrap="none" rtlCol="0">
            <a:spAutoFit/>
          </a:bodyPr>
          <a:lstStyle/>
          <a:p>
            <a:r>
              <a:rPr kumimoji="1" lang="ja-JP" altLang="en-US" dirty="0"/>
              <a:t>継続価値の</a:t>
            </a:r>
            <a:endParaRPr kumimoji="1" lang="en-US" altLang="ja-JP" dirty="0"/>
          </a:p>
          <a:p>
            <a:r>
              <a:rPr kumimoji="1" lang="ja-JP" altLang="en-US" dirty="0"/>
              <a:t>現在価値</a:t>
            </a:r>
          </a:p>
        </p:txBody>
      </p:sp>
      <p:cxnSp>
        <p:nvCxnSpPr>
          <p:cNvPr id="63" name="直線矢印コネクタ 62">
            <a:extLst>
              <a:ext uri="{FF2B5EF4-FFF2-40B4-BE49-F238E27FC236}">
                <a16:creationId xmlns:a16="http://schemas.microsoft.com/office/drawing/2014/main" id="{67820ED7-962D-4404-9B59-A666FF052D4C}"/>
              </a:ext>
            </a:extLst>
          </p:cNvPr>
          <p:cNvCxnSpPr/>
          <p:nvPr/>
        </p:nvCxnSpPr>
        <p:spPr>
          <a:xfrm>
            <a:off x="2276477" y="4572000"/>
            <a:ext cx="5019675" cy="0"/>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64" name="テキスト ボックス 63">
            <a:extLst>
              <a:ext uri="{FF2B5EF4-FFF2-40B4-BE49-F238E27FC236}">
                <a16:creationId xmlns:a16="http://schemas.microsoft.com/office/drawing/2014/main" id="{AED1C627-6400-4204-A261-0756B8C15443}"/>
              </a:ext>
            </a:extLst>
          </p:cNvPr>
          <p:cNvSpPr txBox="1"/>
          <p:nvPr/>
        </p:nvSpPr>
        <p:spPr>
          <a:xfrm>
            <a:off x="4204573" y="4601825"/>
            <a:ext cx="1107996" cy="369332"/>
          </a:xfrm>
          <a:prstGeom prst="rect">
            <a:avLst/>
          </a:prstGeom>
          <a:noFill/>
        </p:spPr>
        <p:txBody>
          <a:bodyPr wrap="none" rtlCol="0">
            <a:spAutoFit/>
          </a:bodyPr>
          <a:lstStyle/>
          <a:p>
            <a:r>
              <a:rPr kumimoji="1" lang="ja-JP" altLang="en-US" dirty="0"/>
              <a:t>予測期間</a:t>
            </a:r>
          </a:p>
        </p:txBody>
      </p:sp>
      <p:sp>
        <p:nvSpPr>
          <p:cNvPr id="8" name="テキスト ボックス 7">
            <a:extLst>
              <a:ext uri="{FF2B5EF4-FFF2-40B4-BE49-F238E27FC236}">
                <a16:creationId xmlns:a16="http://schemas.microsoft.com/office/drawing/2014/main" id="{7D4C30B3-B40E-4DBF-BBDE-31BD9116E4A1}"/>
              </a:ext>
            </a:extLst>
          </p:cNvPr>
          <p:cNvSpPr txBox="1"/>
          <p:nvPr/>
        </p:nvSpPr>
        <p:spPr>
          <a:xfrm>
            <a:off x="771525" y="5056077"/>
            <a:ext cx="11335154" cy="923330"/>
          </a:xfrm>
          <a:prstGeom prst="rect">
            <a:avLst/>
          </a:prstGeom>
          <a:noFill/>
        </p:spPr>
        <p:txBody>
          <a:bodyPr wrap="none" rtlCol="0">
            <a:spAutoFit/>
          </a:bodyPr>
          <a:lstStyle/>
          <a:p>
            <a:r>
              <a:rPr kumimoji="1" lang="en-US" altLang="ja-JP" dirty="0"/>
              <a:t>(1)</a:t>
            </a:r>
            <a:r>
              <a:rPr kumimoji="1" lang="ja-JP" altLang="en-US" dirty="0"/>
              <a:t>予測期間の設定</a:t>
            </a:r>
            <a:endParaRPr kumimoji="1" lang="en-US" altLang="ja-JP" dirty="0"/>
          </a:p>
          <a:p>
            <a:r>
              <a:rPr kumimoji="1" lang="ja-JP" altLang="en-US" dirty="0"/>
              <a:t>　　・事業が安定成長期に入るまでの成長段階で</a:t>
            </a:r>
            <a:r>
              <a:rPr kumimoji="1" lang="en-US" altLang="ja-JP" dirty="0"/>
              <a:t>FCF</a:t>
            </a:r>
            <a:r>
              <a:rPr kumimoji="1" lang="ja-JP" altLang="en-US" dirty="0"/>
              <a:t>が安定しない期間または</a:t>
            </a:r>
            <a:r>
              <a:rPr kumimoji="1" lang="en-US" altLang="ja-JP" dirty="0"/>
              <a:t>FCF</a:t>
            </a:r>
            <a:r>
              <a:rPr kumimoji="1" lang="ja-JP" altLang="en-US" dirty="0"/>
              <a:t>の合理的予測が可能な期間</a:t>
            </a:r>
            <a:endParaRPr kumimoji="1" lang="en-US" altLang="ja-JP" dirty="0"/>
          </a:p>
          <a:p>
            <a:r>
              <a:rPr kumimoji="1" lang="ja-JP" altLang="en-US" dirty="0"/>
              <a:t>　　　をとる。実務では</a:t>
            </a:r>
            <a:r>
              <a:rPr kumimoji="1" lang="en-US" altLang="ja-JP" dirty="0"/>
              <a:t>5</a:t>
            </a:r>
            <a:r>
              <a:rPr kumimoji="1" lang="ja-JP" altLang="en-US" dirty="0"/>
              <a:t>年～</a:t>
            </a:r>
            <a:r>
              <a:rPr kumimoji="1" lang="en-US" altLang="ja-JP" dirty="0"/>
              <a:t>10</a:t>
            </a:r>
            <a:r>
              <a:rPr kumimoji="1" lang="ja-JP" altLang="en-US" dirty="0"/>
              <a:t>年程度で設定することが多い</a:t>
            </a:r>
          </a:p>
        </p:txBody>
      </p:sp>
    </p:spTree>
    <p:extLst>
      <p:ext uri="{BB962C8B-B14F-4D97-AF65-F5344CB8AC3E}">
        <p14:creationId xmlns:p14="http://schemas.microsoft.com/office/powerpoint/2010/main" val="42623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1D86B93-0956-4467-96F6-91F71FE3BE87}"/>
              </a:ext>
            </a:extLst>
          </p:cNvPr>
          <p:cNvSpPr txBox="1"/>
          <p:nvPr/>
        </p:nvSpPr>
        <p:spPr>
          <a:xfrm>
            <a:off x="353750" y="132080"/>
            <a:ext cx="2935419" cy="369332"/>
          </a:xfrm>
          <a:prstGeom prst="rect">
            <a:avLst/>
          </a:prstGeom>
          <a:noFill/>
        </p:spPr>
        <p:txBody>
          <a:bodyPr wrap="none" rtlCol="0">
            <a:spAutoFit/>
          </a:bodyPr>
          <a:lstStyle/>
          <a:p>
            <a:r>
              <a:rPr kumimoji="1" lang="en-US" altLang="ja-JP" dirty="0"/>
              <a:t>(2)</a:t>
            </a:r>
            <a:r>
              <a:rPr kumimoji="1" lang="ja-JP" altLang="en-US" dirty="0"/>
              <a:t>予測期間内の</a:t>
            </a:r>
            <a:r>
              <a:rPr kumimoji="1" lang="en-US" altLang="ja-JP" dirty="0"/>
              <a:t>FCF</a:t>
            </a:r>
            <a:r>
              <a:rPr kumimoji="1" lang="ja-JP" altLang="en-US" dirty="0"/>
              <a:t>の予測</a:t>
            </a:r>
          </a:p>
        </p:txBody>
      </p:sp>
      <p:sp>
        <p:nvSpPr>
          <p:cNvPr id="5" name="テキスト ボックス 4">
            <a:extLst>
              <a:ext uri="{FF2B5EF4-FFF2-40B4-BE49-F238E27FC236}">
                <a16:creationId xmlns:a16="http://schemas.microsoft.com/office/drawing/2014/main" id="{5458FD4F-D625-4473-8782-2844D5130B4D}"/>
              </a:ext>
            </a:extLst>
          </p:cNvPr>
          <p:cNvSpPr txBox="1"/>
          <p:nvPr/>
        </p:nvSpPr>
        <p:spPr>
          <a:xfrm>
            <a:off x="822654" y="1017890"/>
            <a:ext cx="10902344" cy="369332"/>
          </a:xfrm>
          <a:prstGeom prst="rect">
            <a:avLst/>
          </a:prstGeom>
          <a:noFill/>
        </p:spPr>
        <p:txBody>
          <a:bodyPr wrap="none" rtlCol="0">
            <a:spAutoFit/>
          </a:bodyPr>
          <a:lstStyle/>
          <a:p>
            <a:r>
              <a:rPr kumimoji="1" lang="ja-JP" altLang="en-US" dirty="0"/>
              <a:t>・事業価値予測で使う</a:t>
            </a:r>
            <a:r>
              <a:rPr kumimoji="1" lang="en-US" altLang="ja-JP" dirty="0"/>
              <a:t>FCF</a:t>
            </a:r>
            <a:r>
              <a:rPr kumimoji="1" lang="ja-JP" altLang="en-US" dirty="0"/>
              <a:t>は第</a:t>
            </a:r>
            <a:r>
              <a:rPr kumimoji="1" lang="en-US" altLang="ja-JP" dirty="0"/>
              <a:t>4</a:t>
            </a:r>
            <a:r>
              <a:rPr kumimoji="1" lang="ja-JP" altLang="en-US" dirty="0"/>
              <a:t>回の講義で学習した</a:t>
            </a:r>
            <a:r>
              <a:rPr kumimoji="1" lang="en-US" altLang="ja-JP" dirty="0">
                <a:solidFill>
                  <a:srgbClr val="FF0000"/>
                </a:solidFill>
              </a:rPr>
              <a:t>CF</a:t>
            </a:r>
            <a:r>
              <a:rPr kumimoji="1" lang="ja-JP" altLang="en-US" dirty="0">
                <a:solidFill>
                  <a:srgbClr val="FF0000"/>
                </a:solidFill>
              </a:rPr>
              <a:t>計算書の</a:t>
            </a:r>
            <a:r>
              <a:rPr kumimoji="1" lang="en-US" altLang="ja-JP" dirty="0">
                <a:solidFill>
                  <a:srgbClr val="FF0000"/>
                </a:solidFill>
              </a:rPr>
              <a:t>FCF</a:t>
            </a:r>
            <a:r>
              <a:rPr kumimoji="1" lang="ja-JP" altLang="en-US" dirty="0">
                <a:solidFill>
                  <a:srgbClr val="FF0000"/>
                </a:solidFill>
              </a:rPr>
              <a:t>とは少し異なり</a:t>
            </a:r>
            <a:r>
              <a:rPr kumimoji="1" lang="ja-JP" altLang="en-US" dirty="0"/>
              <a:t>以下の計算式となる</a:t>
            </a:r>
          </a:p>
        </p:txBody>
      </p:sp>
      <p:sp>
        <p:nvSpPr>
          <p:cNvPr id="18" name="テキスト ボックス 17">
            <a:extLst>
              <a:ext uri="{FF2B5EF4-FFF2-40B4-BE49-F238E27FC236}">
                <a16:creationId xmlns:a16="http://schemas.microsoft.com/office/drawing/2014/main" id="{0E23D0C2-DB8F-42F5-9345-B6C4BA8A3E47}"/>
              </a:ext>
            </a:extLst>
          </p:cNvPr>
          <p:cNvSpPr txBox="1"/>
          <p:nvPr/>
        </p:nvSpPr>
        <p:spPr>
          <a:xfrm>
            <a:off x="2217743" y="2055999"/>
            <a:ext cx="3443122" cy="369332"/>
          </a:xfrm>
          <a:prstGeom prst="rect">
            <a:avLst/>
          </a:prstGeom>
          <a:noFill/>
        </p:spPr>
        <p:txBody>
          <a:bodyPr wrap="none" rtlCol="0">
            <a:spAutoFit/>
          </a:bodyPr>
          <a:lstStyle/>
          <a:p>
            <a:r>
              <a:rPr kumimoji="1" lang="en-US" altLang="ja-JP" dirty="0"/>
              <a:t>(Net Operating Profit after Tax)</a:t>
            </a:r>
          </a:p>
        </p:txBody>
      </p:sp>
      <p:cxnSp>
        <p:nvCxnSpPr>
          <p:cNvPr id="20" name="直線矢印コネクタ 19">
            <a:extLst>
              <a:ext uri="{FF2B5EF4-FFF2-40B4-BE49-F238E27FC236}">
                <a16:creationId xmlns:a16="http://schemas.microsoft.com/office/drawing/2014/main" id="{CB7D72A3-CDA8-41BE-A9F0-C4809113D3EA}"/>
              </a:ext>
            </a:extLst>
          </p:cNvPr>
          <p:cNvCxnSpPr>
            <a:cxnSpLocks/>
          </p:cNvCxnSpPr>
          <p:nvPr/>
        </p:nvCxnSpPr>
        <p:spPr>
          <a:xfrm>
            <a:off x="3974004" y="2387930"/>
            <a:ext cx="2" cy="308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19C8C6FA-8050-4908-8BA1-9A36ADA1DA29}"/>
              </a:ext>
            </a:extLst>
          </p:cNvPr>
          <p:cNvSpPr txBox="1"/>
          <p:nvPr/>
        </p:nvSpPr>
        <p:spPr>
          <a:xfrm>
            <a:off x="2621314" y="2650168"/>
            <a:ext cx="3140603" cy="369332"/>
          </a:xfrm>
          <a:prstGeom prst="rect">
            <a:avLst/>
          </a:prstGeom>
          <a:noFill/>
        </p:spPr>
        <p:txBody>
          <a:bodyPr wrap="none" rtlCol="0">
            <a:spAutoFit/>
          </a:bodyPr>
          <a:lstStyle/>
          <a:p>
            <a:r>
              <a:rPr kumimoji="1" lang="ja-JP" altLang="en-US" dirty="0"/>
              <a:t>営業利益</a:t>
            </a:r>
            <a:r>
              <a:rPr kumimoji="1" lang="en-US" altLang="ja-JP" dirty="0"/>
              <a:t>×</a:t>
            </a:r>
            <a:r>
              <a:rPr kumimoji="1" lang="ja-JP" altLang="en-US" dirty="0"/>
              <a:t>（１－実効税率）</a:t>
            </a:r>
          </a:p>
        </p:txBody>
      </p:sp>
      <p:grpSp>
        <p:nvGrpSpPr>
          <p:cNvPr id="32" name="グループ化 31">
            <a:extLst>
              <a:ext uri="{FF2B5EF4-FFF2-40B4-BE49-F238E27FC236}">
                <a16:creationId xmlns:a16="http://schemas.microsoft.com/office/drawing/2014/main" id="{14058D86-7B66-4472-9673-CD3ABFB547E3}"/>
              </a:ext>
            </a:extLst>
          </p:cNvPr>
          <p:cNvGrpSpPr/>
          <p:nvPr/>
        </p:nvGrpSpPr>
        <p:grpSpPr>
          <a:xfrm>
            <a:off x="1095259" y="3568188"/>
            <a:ext cx="5291612" cy="3129280"/>
            <a:chOff x="1158240" y="711200"/>
            <a:chExt cx="5291613" cy="3129280"/>
          </a:xfrm>
        </p:grpSpPr>
        <p:grpSp>
          <p:nvGrpSpPr>
            <p:cNvPr id="33" name="グループ化 32">
              <a:extLst>
                <a:ext uri="{FF2B5EF4-FFF2-40B4-BE49-F238E27FC236}">
                  <a16:creationId xmlns:a16="http://schemas.microsoft.com/office/drawing/2014/main" id="{B9D1CF7D-DF45-48A1-BA0B-E1BE2CF9EA63}"/>
                </a:ext>
              </a:extLst>
            </p:cNvPr>
            <p:cNvGrpSpPr/>
            <p:nvPr/>
          </p:nvGrpSpPr>
          <p:grpSpPr>
            <a:xfrm>
              <a:off x="2571194" y="844647"/>
              <a:ext cx="2275766" cy="2995833"/>
              <a:chOff x="2571194" y="844647"/>
              <a:chExt cx="2275766" cy="2995833"/>
            </a:xfrm>
          </p:grpSpPr>
          <p:sp>
            <p:nvSpPr>
              <p:cNvPr id="44" name="正方形/長方形 43">
                <a:extLst>
                  <a:ext uri="{FF2B5EF4-FFF2-40B4-BE49-F238E27FC236}">
                    <a16:creationId xmlns:a16="http://schemas.microsoft.com/office/drawing/2014/main" id="{64ED1DD4-B6DC-49CA-B90A-F9B83D45E969}"/>
                  </a:ext>
                </a:extLst>
              </p:cNvPr>
              <p:cNvSpPr/>
              <p:nvPr/>
            </p:nvSpPr>
            <p:spPr>
              <a:xfrm>
                <a:off x="2621280" y="1285875"/>
                <a:ext cx="802640" cy="25546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D239D6F8-8F03-4A88-B922-D81EE4A73130}"/>
                  </a:ext>
                </a:extLst>
              </p:cNvPr>
              <p:cNvSpPr txBox="1"/>
              <p:nvPr/>
            </p:nvSpPr>
            <p:spPr>
              <a:xfrm>
                <a:off x="2571194" y="844647"/>
                <a:ext cx="902811" cy="307777"/>
              </a:xfrm>
              <a:prstGeom prst="rect">
                <a:avLst/>
              </a:prstGeom>
              <a:noFill/>
            </p:spPr>
            <p:txBody>
              <a:bodyPr wrap="none" rtlCol="0">
                <a:spAutoFit/>
              </a:bodyPr>
              <a:lstStyle/>
              <a:p>
                <a:r>
                  <a:rPr kumimoji="1" lang="ja-JP" altLang="en-US" sz="1400" dirty="0"/>
                  <a:t>売上原価</a:t>
                </a:r>
              </a:p>
            </p:txBody>
          </p:sp>
          <p:sp>
            <p:nvSpPr>
              <p:cNvPr id="46" name="テキスト ボックス 45">
                <a:extLst>
                  <a:ext uri="{FF2B5EF4-FFF2-40B4-BE49-F238E27FC236}">
                    <a16:creationId xmlns:a16="http://schemas.microsoft.com/office/drawing/2014/main" id="{E1DBEC11-CA32-4148-B805-BFA061BC3C12}"/>
                  </a:ext>
                </a:extLst>
              </p:cNvPr>
              <p:cNvSpPr txBox="1"/>
              <p:nvPr/>
            </p:nvSpPr>
            <p:spPr>
              <a:xfrm>
                <a:off x="4123685" y="1360586"/>
                <a:ext cx="723275" cy="307777"/>
              </a:xfrm>
              <a:prstGeom prst="rect">
                <a:avLst/>
              </a:prstGeom>
              <a:noFill/>
            </p:spPr>
            <p:txBody>
              <a:bodyPr wrap="none" rtlCol="0">
                <a:spAutoFit/>
              </a:bodyPr>
              <a:lstStyle/>
              <a:p>
                <a:r>
                  <a:rPr kumimoji="1" lang="ja-JP" altLang="en-US" sz="1400" dirty="0"/>
                  <a:t>販管費</a:t>
                </a:r>
              </a:p>
            </p:txBody>
          </p:sp>
        </p:grpSp>
        <p:grpSp>
          <p:nvGrpSpPr>
            <p:cNvPr id="34" name="グループ化 33">
              <a:extLst>
                <a:ext uri="{FF2B5EF4-FFF2-40B4-BE49-F238E27FC236}">
                  <a16:creationId xmlns:a16="http://schemas.microsoft.com/office/drawing/2014/main" id="{110D02E0-A1A9-4AC3-8C0A-2526807F65E7}"/>
                </a:ext>
              </a:extLst>
            </p:cNvPr>
            <p:cNvGrpSpPr/>
            <p:nvPr/>
          </p:nvGrpSpPr>
          <p:grpSpPr>
            <a:xfrm>
              <a:off x="1158240" y="711200"/>
              <a:ext cx="5291613" cy="3129280"/>
              <a:chOff x="1158240" y="711200"/>
              <a:chExt cx="5291613" cy="3129280"/>
            </a:xfrm>
          </p:grpSpPr>
          <p:sp>
            <p:nvSpPr>
              <p:cNvPr id="35" name="正方形/長方形 34">
                <a:extLst>
                  <a:ext uri="{FF2B5EF4-FFF2-40B4-BE49-F238E27FC236}">
                    <a16:creationId xmlns:a16="http://schemas.microsoft.com/office/drawing/2014/main" id="{E0698890-02BD-43E9-A03F-3E9F98919036}"/>
                  </a:ext>
                </a:extLst>
              </p:cNvPr>
              <p:cNvSpPr/>
              <p:nvPr/>
            </p:nvSpPr>
            <p:spPr>
              <a:xfrm>
                <a:off x="1158240" y="711200"/>
                <a:ext cx="802640" cy="312928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売上</a:t>
                </a:r>
              </a:p>
            </p:txBody>
          </p:sp>
          <p:sp>
            <p:nvSpPr>
              <p:cNvPr id="36" name="正方形/長方形 35">
                <a:extLst>
                  <a:ext uri="{FF2B5EF4-FFF2-40B4-BE49-F238E27FC236}">
                    <a16:creationId xmlns:a16="http://schemas.microsoft.com/office/drawing/2014/main" id="{85B45F3D-2E08-4E4A-9171-64FAF2F14B00}"/>
                  </a:ext>
                </a:extLst>
              </p:cNvPr>
              <p:cNvSpPr/>
              <p:nvPr/>
            </p:nvSpPr>
            <p:spPr>
              <a:xfrm>
                <a:off x="4084320" y="1743075"/>
                <a:ext cx="802640" cy="20974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885629B-00BF-4AD4-A9D7-AAB50E3233A9}"/>
                  </a:ext>
                </a:extLst>
              </p:cNvPr>
              <p:cNvSpPr/>
              <p:nvPr/>
            </p:nvSpPr>
            <p:spPr>
              <a:xfrm>
                <a:off x="2621280" y="711200"/>
                <a:ext cx="802640" cy="57467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166C23D-8A35-4B17-991D-69599AD7E29C}"/>
                  </a:ext>
                </a:extLst>
              </p:cNvPr>
              <p:cNvSpPr txBox="1"/>
              <p:nvPr/>
            </p:nvSpPr>
            <p:spPr>
              <a:xfrm>
                <a:off x="2651576" y="2060395"/>
                <a:ext cx="758541" cy="738664"/>
              </a:xfrm>
              <a:prstGeom prst="rect">
                <a:avLst/>
              </a:prstGeom>
              <a:noFill/>
            </p:spPr>
            <p:txBody>
              <a:bodyPr wrap="none" rtlCol="0">
                <a:spAutoFit/>
              </a:bodyPr>
              <a:lstStyle/>
              <a:p>
                <a:pPr algn="ctr"/>
                <a:r>
                  <a:rPr kumimoji="1" lang="ja-JP" altLang="en-US" sz="1400" dirty="0"/>
                  <a:t>売上</a:t>
                </a:r>
                <a:endParaRPr kumimoji="1" lang="en-US" altLang="ja-JP" sz="1400" dirty="0"/>
              </a:p>
              <a:p>
                <a:r>
                  <a:rPr kumimoji="1" lang="ja-JP" altLang="en-US" sz="1400" dirty="0"/>
                  <a:t>総利益</a:t>
                </a:r>
                <a:endParaRPr kumimoji="1" lang="en-US" altLang="ja-JP" sz="1400" dirty="0"/>
              </a:p>
              <a:p>
                <a:r>
                  <a:rPr kumimoji="1" lang="en-US" altLang="ja-JP" sz="1400" dirty="0"/>
                  <a:t>(</a:t>
                </a:r>
                <a:r>
                  <a:rPr kumimoji="1" lang="ja-JP" altLang="en-US" sz="1400" dirty="0"/>
                  <a:t>粗利</a:t>
                </a:r>
                <a:r>
                  <a:rPr kumimoji="1" lang="en-US" altLang="ja-JP" sz="1400" dirty="0"/>
                  <a:t>)</a:t>
                </a:r>
                <a:endParaRPr kumimoji="1" lang="ja-JP" altLang="en-US" sz="1400" dirty="0"/>
              </a:p>
            </p:txBody>
          </p:sp>
          <p:sp>
            <p:nvSpPr>
              <p:cNvPr id="39" name="正方形/長方形 38">
                <a:extLst>
                  <a:ext uri="{FF2B5EF4-FFF2-40B4-BE49-F238E27FC236}">
                    <a16:creationId xmlns:a16="http://schemas.microsoft.com/office/drawing/2014/main" id="{0B5386F3-5479-4047-8069-3EBE3364E683}"/>
                  </a:ext>
                </a:extLst>
              </p:cNvPr>
              <p:cNvSpPr/>
              <p:nvPr/>
            </p:nvSpPr>
            <p:spPr>
              <a:xfrm>
                <a:off x="4084320" y="1285873"/>
                <a:ext cx="802006" cy="45720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80D326CF-D294-4D68-B46A-D040463C07CF}"/>
                  </a:ext>
                </a:extLst>
              </p:cNvPr>
              <p:cNvSpPr txBox="1"/>
              <p:nvPr/>
            </p:nvSpPr>
            <p:spPr>
              <a:xfrm>
                <a:off x="4033917" y="2527791"/>
                <a:ext cx="902811" cy="307777"/>
              </a:xfrm>
              <a:prstGeom prst="rect">
                <a:avLst/>
              </a:prstGeom>
              <a:noFill/>
            </p:spPr>
            <p:txBody>
              <a:bodyPr wrap="none" rtlCol="0">
                <a:spAutoFit/>
              </a:bodyPr>
              <a:lstStyle/>
              <a:p>
                <a:r>
                  <a:rPr kumimoji="1" lang="ja-JP" altLang="en-US" sz="1400" dirty="0"/>
                  <a:t>営業利益</a:t>
                </a:r>
              </a:p>
            </p:txBody>
          </p:sp>
          <p:sp>
            <p:nvSpPr>
              <p:cNvPr id="41" name="正方形/長方形 40">
                <a:extLst>
                  <a:ext uri="{FF2B5EF4-FFF2-40B4-BE49-F238E27FC236}">
                    <a16:creationId xmlns:a16="http://schemas.microsoft.com/office/drawing/2014/main" id="{2F3B5693-4092-475A-825A-3191FCF03BCF}"/>
                  </a:ext>
                </a:extLst>
              </p:cNvPr>
              <p:cNvSpPr/>
              <p:nvPr/>
            </p:nvSpPr>
            <p:spPr>
              <a:xfrm>
                <a:off x="5597127" y="2257425"/>
                <a:ext cx="802640" cy="158305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BFCB160B-7266-43E9-BE7E-8EE31FDAF858}"/>
                  </a:ext>
                </a:extLst>
              </p:cNvPr>
              <p:cNvSpPr txBox="1"/>
              <p:nvPr/>
            </p:nvSpPr>
            <p:spPr>
              <a:xfrm>
                <a:off x="5636498" y="1752600"/>
                <a:ext cx="723900" cy="523220"/>
              </a:xfrm>
              <a:prstGeom prst="rect">
                <a:avLst/>
              </a:prstGeom>
              <a:noFill/>
            </p:spPr>
            <p:txBody>
              <a:bodyPr wrap="square" rtlCol="0">
                <a:spAutoFit/>
              </a:bodyPr>
              <a:lstStyle/>
              <a:p>
                <a:pPr algn="ctr"/>
                <a:r>
                  <a:rPr kumimoji="1" lang="ja-JP" altLang="en-US" sz="1400" dirty="0"/>
                  <a:t>営業外</a:t>
                </a:r>
                <a:endParaRPr kumimoji="1" lang="en-US" altLang="ja-JP" sz="1400" dirty="0"/>
              </a:p>
              <a:p>
                <a:pPr algn="ctr"/>
                <a:r>
                  <a:rPr kumimoji="1" lang="ja-JP" altLang="en-US" sz="1400" dirty="0"/>
                  <a:t>損益</a:t>
                </a:r>
              </a:p>
            </p:txBody>
          </p:sp>
          <p:sp>
            <p:nvSpPr>
              <p:cNvPr id="43" name="テキスト ボックス 42">
                <a:extLst>
                  <a:ext uri="{FF2B5EF4-FFF2-40B4-BE49-F238E27FC236}">
                    <a16:creationId xmlns:a16="http://schemas.microsoft.com/office/drawing/2014/main" id="{1BAA5199-252B-457A-9ED4-63917DE341ED}"/>
                  </a:ext>
                </a:extLst>
              </p:cNvPr>
              <p:cNvSpPr txBox="1"/>
              <p:nvPr/>
            </p:nvSpPr>
            <p:spPr>
              <a:xfrm>
                <a:off x="5547042" y="2855653"/>
                <a:ext cx="902811" cy="307777"/>
              </a:xfrm>
              <a:prstGeom prst="rect">
                <a:avLst/>
              </a:prstGeom>
              <a:noFill/>
            </p:spPr>
            <p:txBody>
              <a:bodyPr wrap="none" rtlCol="0">
                <a:spAutoFit/>
              </a:bodyPr>
              <a:lstStyle/>
              <a:p>
                <a:r>
                  <a:rPr kumimoji="1" lang="ja-JP" altLang="en-US" sz="1400" dirty="0"/>
                  <a:t>経常利益</a:t>
                </a:r>
              </a:p>
            </p:txBody>
          </p:sp>
        </p:grpSp>
      </p:grpSp>
      <p:sp>
        <p:nvSpPr>
          <p:cNvPr id="47" name="正方形/長方形 46">
            <a:extLst>
              <a:ext uri="{FF2B5EF4-FFF2-40B4-BE49-F238E27FC236}">
                <a16:creationId xmlns:a16="http://schemas.microsoft.com/office/drawing/2014/main" id="{E5AE1380-2498-4E1A-AAF6-D07B71E96FBA}"/>
              </a:ext>
            </a:extLst>
          </p:cNvPr>
          <p:cNvSpPr/>
          <p:nvPr/>
        </p:nvSpPr>
        <p:spPr>
          <a:xfrm>
            <a:off x="5510871" y="4581479"/>
            <a:ext cx="802007" cy="523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E064721-8AFD-4CCF-A886-827B250E617F}"/>
              </a:ext>
            </a:extLst>
          </p:cNvPr>
          <p:cNvSpPr txBox="1"/>
          <p:nvPr/>
        </p:nvSpPr>
        <p:spPr>
          <a:xfrm>
            <a:off x="131030" y="3128204"/>
            <a:ext cx="1107996" cy="369332"/>
          </a:xfrm>
          <a:prstGeom prst="rect">
            <a:avLst/>
          </a:prstGeom>
          <a:noFill/>
        </p:spPr>
        <p:txBody>
          <a:bodyPr wrap="none" rtlCol="0">
            <a:spAutoFit/>
          </a:bodyPr>
          <a:lstStyle/>
          <a:p>
            <a:r>
              <a:rPr kumimoji="1" lang="ja-JP" altLang="en-US" dirty="0"/>
              <a:t>（復習）</a:t>
            </a:r>
          </a:p>
        </p:txBody>
      </p:sp>
      <p:grpSp>
        <p:nvGrpSpPr>
          <p:cNvPr id="50" name="グループ化 49">
            <a:extLst>
              <a:ext uri="{FF2B5EF4-FFF2-40B4-BE49-F238E27FC236}">
                <a16:creationId xmlns:a16="http://schemas.microsoft.com/office/drawing/2014/main" id="{044BB186-700E-4EEA-A0F3-473CFC1F0C49}"/>
              </a:ext>
            </a:extLst>
          </p:cNvPr>
          <p:cNvGrpSpPr/>
          <p:nvPr/>
        </p:nvGrpSpPr>
        <p:grpSpPr>
          <a:xfrm>
            <a:off x="7062733" y="5091356"/>
            <a:ext cx="2262502" cy="1583053"/>
            <a:chOff x="6956819" y="2257425"/>
            <a:chExt cx="2262503" cy="1583053"/>
          </a:xfrm>
        </p:grpSpPr>
        <p:sp>
          <p:nvSpPr>
            <p:cNvPr id="51" name="正方形/長方形 50">
              <a:extLst>
                <a:ext uri="{FF2B5EF4-FFF2-40B4-BE49-F238E27FC236}">
                  <a16:creationId xmlns:a16="http://schemas.microsoft.com/office/drawing/2014/main" id="{B329DABE-497D-424E-B030-64FC942C29E6}"/>
                </a:ext>
              </a:extLst>
            </p:cNvPr>
            <p:cNvSpPr/>
            <p:nvPr/>
          </p:nvSpPr>
          <p:spPr>
            <a:xfrm>
              <a:off x="7006905" y="2628899"/>
              <a:ext cx="802640" cy="121157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338B5C5C-FA45-4355-A068-D80DFE44CCEB}"/>
                </a:ext>
              </a:extLst>
            </p:cNvPr>
            <p:cNvSpPr txBox="1"/>
            <p:nvPr/>
          </p:nvSpPr>
          <p:spPr>
            <a:xfrm>
              <a:off x="6956819" y="2298897"/>
              <a:ext cx="902811" cy="307777"/>
            </a:xfrm>
            <a:prstGeom prst="rect">
              <a:avLst/>
            </a:prstGeom>
            <a:noFill/>
          </p:spPr>
          <p:txBody>
            <a:bodyPr wrap="none" rtlCol="0">
              <a:spAutoFit/>
            </a:bodyPr>
            <a:lstStyle/>
            <a:p>
              <a:r>
                <a:rPr kumimoji="1" lang="ja-JP" altLang="en-US" sz="1400" dirty="0"/>
                <a:t>特別損益</a:t>
              </a:r>
            </a:p>
          </p:txBody>
        </p:sp>
        <p:sp>
          <p:nvSpPr>
            <p:cNvPr id="53" name="正方形/長方形 52">
              <a:extLst>
                <a:ext uri="{FF2B5EF4-FFF2-40B4-BE49-F238E27FC236}">
                  <a16:creationId xmlns:a16="http://schemas.microsoft.com/office/drawing/2014/main" id="{991CD3EB-51A9-4EFD-8518-0D5294B8D06C}"/>
                </a:ext>
              </a:extLst>
            </p:cNvPr>
            <p:cNvSpPr/>
            <p:nvPr/>
          </p:nvSpPr>
          <p:spPr>
            <a:xfrm>
              <a:off x="7006905" y="2257425"/>
              <a:ext cx="802640" cy="3714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13F2B6D5-CDB6-4A1E-8192-6A7D86CD85E4}"/>
                </a:ext>
              </a:extLst>
            </p:cNvPr>
            <p:cNvSpPr txBox="1"/>
            <p:nvPr/>
          </p:nvSpPr>
          <p:spPr>
            <a:xfrm>
              <a:off x="6956819" y="2989050"/>
              <a:ext cx="902811" cy="523220"/>
            </a:xfrm>
            <a:prstGeom prst="rect">
              <a:avLst/>
            </a:prstGeom>
            <a:noFill/>
          </p:spPr>
          <p:txBody>
            <a:bodyPr wrap="none" rtlCol="0">
              <a:spAutoFit/>
            </a:bodyPr>
            <a:lstStyle/>
            <a:p>
              <a:r>
                <a:rPr kumimoji="1" lang="ja-JP" altLang="en-US" sz="1400" dirty="0"/>
                <a:t>税引前当</a:t>
              </a:r>
              <a:endParaRPr kumimoji="1" lang="en-US" altLang="ja-JP" sz="1400" dirty="0"/>
            </a:p>
            <a:p>
              <a:r>
                <a:rPr kumimoji="1" lang="ja-JP" altLang="en-US" sz="1400" dirty="0"/>
                <a:t>期純利益</a:t>
              </a:r>
            </a:p>
          </p:txBody>
        </p:sp>
        <p:sp>
          <p:nvSpPr>
            <p:cNvPr id="55" name="正方形/長方形 54">
              <a:extLst>
                <a:ext uri="{FF2B5EF4-FFF2-40B4-BE49-F238E27FC236}">
                  <a16:creationId xmlns:a16="http://schemas.microsoft.com/office/drawing/2014/main" id="{AEDD7DC0-7DDB-4B28-BE68-5FEEAC06F6D2}"/>
                </a:ext>
              </a:extLst>
            </p:cNvPr>
            <p:cNvSpPr/>
            <p:nvPr/>
          </p:nvSpPr>
          <p:spPr>
            <a:xfrm>
              <a:off x="8416682" y="2989050"/>
              <a:ext cx="802640" cy="84303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A9D94ED6-7029-4E32-A725-2D4D3216A507}"/>
                </a:ext>
              </a:extLst>
            </p:cNvPr>
            <p:cNvSpPr/>
            <p:nvPr/>
          </p:nvSpPr>
          <p:spPr>
            <a:xfrm>
              <a:off x="8416682" y="2628899"/>
              <a:ext cx="802640" cy="3601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AF9EDCAA-B8FA-4272-A26E-FAB5E21620D3}"/>
                </a:ext>
              </a:extLst>
            </p:cNvPr>
            <p:cNvSpPr txBox="1"/>
            <p:nvPr/>
          </p:nvSpPr>
          <p:spPr>
            <a:xfrm>
              <a:off x="8438731" y="3207879"/>
              <a:ext cx="758541" cy="523220"/>
            </a:xfrm>
            <a:prstGeom prst="rect">
              <a:avLst/>
            </a:prstGeom>
            <a:noFill/>
          </p:spPr>
          <p:txBody>
            <a:bodyPr wrap="none" rtlCol="0">
              <a:spAutoFit/>
            </a:bodyPr>
            <a:lstStyle/>
            <a:p>
              <a:pPr algn="ctr"/>
              <a:r>
                <a:rPr kumimoji="1" lang="ja-JP" altLang="en-US" sz="1400" dirty="0"/>
                <a:t>当期</a:t>
              </a:r>
              <a:endParaRPr kumimoji="1" lang="en-US" altLang="ja-JP" sz="1400" dirty="0"/>
            </a:p>
            <a:p>
              <a:r>
                <a:rPr kumimoji="1" lang="ja-JP" altLang="en-US" sz="1400" dirty="0"/>
                <a:t>純利益</a:t>
              </a:r>
            </a:p>
          </p:txBody>
        </p:sp>
      </p:grpSp>
      <p:sp>
        <p:nvSpPr>
          <p:cNvPr id="58" name="テキスト ボックス 57">
            <a:extLst>
              <a:ext uri="{FF2B5EF4-FFF2-40B4-BE49-F238E27FC236}">
                <a16:creationId xmlns:a16="http://schemas.microsoft.com/office/drawing/2014/main" id="{D733FCF0-EB42-41A6-AC33-ED46BC3B3309}"/>
              </a:ext>
            </a:extLst>
          </p:cNvPr>
          <p:cNvSpPr txBox="1"/>
          <p:nvPr/>
        </p:nvSpPr>
        <p:spPr>
          <a:xfrm>
            <a:off x="8661196" y="5192072"/>
            <a:ext cx="543739" cy="307777"/>
          </a:xfrm>
          <a:prstGeom prst="rect">
            <a:avLst/>
          </a:prstGeom>
          <a:noFill/>
        </p:spPr>
        <p:txBody>
          <a:bodyPr wrap="none" rtlCol="0">
            <a:spAutoFit/>
          </a:bodyPr>
          <a:lstStyle/>
          <a:p>
            <a:r>
              <a:rPr kumimoji="1" lang="ja-JP" altLang="en-US" sz="1400" dirty="0"/>
              <a:t>税金</a:t>
            </a:r>
          </a:p>
        </p:txBody>
      </p:sp>
      <p:sp>
        <p:nvSpPr>
          <p:cNvPr id="59" name="楕円 58">
            <a:extLst>
              <a:ext uri="{FF2B5EF4-FFF2-40B4-BE49-F238E27FC236}">
                <a16:creationId xmlns:a16="http://schemas.microsoft.com/office/drawing/2014/main" id="{B88FD993-FF66-4BDA-B00C-8EF593AE2E77}"/>
              </a:ext>
            </a:extLst>
          </p:cNvPr>
          <p:cNvSpPr/>
          <p:nvPr/>
        </p:nvSpPr>
        <p:spPr>
          <a:xfrm>
            <a:off x="3797023" y="5286715"/>
            <a:ext cx="1107996" cy="478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8F6C982A-E281-4E52-8969-06AF757AA968}"/>
              </a:ext>
            </a:extLst>
          </p:cNvPr>
          <p:cNvSpPr txBox="1"/>
          <p:nvPr/>
        </p:nvSpPr>
        <p:spPr>
          <a:xfrm>
            <a:off x="4494863" y="3182765"/>
            <a:ext cx="7600157" cy="646331"/>
          </a:xfrm>
          <a:prstGeom prst="rect">
            <a:avLst/>
          </a:prstGeom>
          <a:noFill/>
          <a:ln>
            <a:solidFill>
              <a:srgbClr val="FF0000"/>
            </a:solidFill>
          </a:ln>
        </p:spPr>
        <p:txBody>
          <a:bodyPr wrap="none" rtlCol="0">
            <a:spAutoFit/>
          </a:bodyPr>
          <a:lstStyle/>
          <a:p>
            <a:r>
              <a:rPr kumimoji="1" lang="ja-JP" altLang="en-US" dirty="0"/>
              <a:t>営業利益は企業の本業で稼いだ利益を表している</a:t>
            </a:r>
            <a:endParaRPr kumimoji="1" lang="en-US" altLang="ja-JP" dirty="0"/>
          </a:p>
          <a:p>
            <a:r>
              <a:rPr kumimoji="1" lang="ja-JP" altLang="en-US" dirty="0"/>
              <a:t>減価償却費や運転資本増加額を加減するのは</a:t>
            </a:r>
            <a:r>
              <a:rPr kumimoji="1" lang="en-US" altLang="ja-JP" dirty="0"/>
              <a:t>CF</a:t>
            </a:r>
            <a:r>
              <a:rPr kumimoji="1" lang="ja-JP" altLang="en-US" dirty="0"/>
              <a:t>計算書での考え方と同じ</a:t>
            </a:r>
          </a:p>
        </p:txBody>
      </p:sp>
      <p:grpSp>
        <p:nvGrpSpPr>
          <p:cNvPr id="3" name="グループ化 2">
            <a:extLst>
              <a:ext uri="{FF2B5EF4-FFF2-40B4-BE49-F238E27FC236}">
                <a16:creationId xmlns:a16="http://schemas.microsoft.com/office/drawing/2014/main" id="{985745D7-53DF-4005-930F-66623859803C}"/>
              </a:ext>
            </a:extLst>
          </p:cNvPr>
          <p:cNvGrpSpPr/>
          <p:nvPr/>
        </p:nvGrpSpPr>
        <p:grpSpPr>
          <a:xfrm>
            <a:off x="1071669" y="1517641"/>
            <a:ext cx="10911133" cy="402864"/>
            <a:chOff x="1123951" y="1047711"/>
            <a:chExt cx="10911133" cy="402864"/>
          </a:xfrm>
        </p:grpSpPr>
        <p:sp>
          <p:nvSpPr>
            <p:cNvPr id="6" name="テキスト ボックス 5">
              <a:extLst>
                <a:ext uri="{FF2B5EF4-FFF2-40B4-BE49-F238E27FC236}">
                  <a16:creationId xmlns:a16="http://schemas.microsoft.com/office/drawing/2014/main" id="{E0A11F49-ECE9-4B2B-9945-96794E180194}"/>
                </a:ext>
              </a:extLst>
            </p:cNvPr>
            <p:cNvSpPr txBox="1"/>
            <p:nvPr/>
          </p:nvSpPr>
          <p:spPr>
            <a:xfrm>
              <a:off x="1123951" y="1055409"/>
              <a:ext cx="566181" cy="369332"/>
            </a:xfrm>
            <a:prstGeom prst="rect">
              <a:avLst/>
            </a:prstGeom>
            <a:noFill/>
            <a:ln>
              <a:solidFill>
                <a:schemeClr val="tx1"/>
              </a:solidFill>
            </a:ln>
          </p:spPr>
          <p:txBody>
            <a:bodyPr wrap="none" rtlCol="0">
              <a:spAutoFit/>
            </a:bodyPr>
            <a:lstStyle/>
            <a:p>
              <a:r>
                <a:rPr kumimoji="1" lang="en-US" altLang="ja-JP" dirty="0"/>
                <a:t>FCF</a:t>
              </a:r>
              <a:endParaRPr kumimoji="1" lang="ja-JP" altLang="en-US" dirty="0"/>
            </a:p>
          </p:txBody>
        </p:sp>
        <p:sp>
          <p:nvSpPr>
            <p:cNvPr id="7" name="テキスト ボックス 6">
              <a:extLst>
                <a:ext uri="{FF2B5EF4-FFF2-40B4-BE49-F238E27FC236}">
                  <a16:creationId xmlns:a16="http://schemas.microsoft.com/office/drawing/2014/main" id="{417CD016-3521-4D30-9110-FCC738942659}"/>
                </a:ext>
              </a:extLst>
            </p:cNvPr>
            <p:cNvSpPr txBox="1"/>
            <p:nvPr/>
          </p:nvSpPr>
          <p:spPr>
            <a:xfrm>
              <a:off x="1821458" y="1055409"/>
              <a:ext cx="415498" cy="369332"/>
            </a:xfrm>
            <a:prstGeom prst="rect">
              <a:avLst/>
            </a:prstGeom>
            <a:noFill/>
          </p:spPr>
          <p:txBody>
            <a:bodyPr wrap="none" rtlCol="0">
              <a:spAutoFit/>
            </a:bodyPr>
            <a:lstStyle/>
            <a:p>
              <a:r>
                <a:rPr kumimoji="1" lang="ja-JP" altLang="en-US" dirty="0"/>
                <a:t>＝</a:t>
              </a:r>
            </a:p>
          </p:txBody>
        </p:sp>
        <p:sp>
          <p:nvSpPr>
            <p:cNvPr id="9" name="テキスト ボックス 8">
              <a:extLst>
                <a:ext uri="{FF2B5EF4-FFF2-40B4-BE49-F238E27FC236}">
                  <a16:creationId xmlns:a16="http://schemas.microsoft.com/office/drawing/2014/main" id="{466F4332-0459-4797-AC61-96C483769399}"/>
                </a:ext>
              </a:extLst>
            </p:cNvPr>
            <p:cNvSpPr txBox="1"/>
            <p:nvPr/>
          </p:nvSpPr>
          <p:spPr>
            <a:xfrm>
              <a:off x="2368284" y="1055409"/>
              <a:ext cx="3192990" cy="369332"/>
            </a:xfrm>
            <a:prstGeom prst="rect">
              <a:avLst/>
            </a:prstGeom>
            <a:noFill/>
            <a:ln>
              <a:solidFill>
                <a:schemeClr val="tx1"/>
              </a:solidFill>
            </a:ln>
          </p:spPr>
          <p:txBody>
            <a:bodyPr wrap="none" rtlCol="0">
              <a:spAutoFit/>
            </a:bodyPr>
            <a:lstStyle/>
            <a:p>
              <a:r>
                <a:rPr kumimoji="1" lang="ja-JP" altLang="en-US" dirty="0"/>
                <a:t>税引き後営業利益（</a:t>
              </a:r>
              <a:r>
                <a:rPr kumimoji="1" lang="en-US" altLang="ja-JP" b="1" dirty="0"/>
                <a:t>NOPAT</a:t>
              </a:r>
              <a:r>
                <a:rPr kumimoji="1" lang="ja-JP" altLang="en-US" dirty="0"/>
                <a:t>）</a:t>
              </a:r>
            </a:p>
          </p:txBody>
        </p:sp>
        <p:sp>
          <p:nvSpPr>
            <p:cNvPr id="10" name="テキスト ボックス 9">
              <a:extLst>
                <a:ext uri="{FF2B5EF4-FFF2-40B4-BE49-F238E27FC236}">
                  <a16:creationId xmlns:a16="http://schemas.microsoft.com/office/drawing/2014/main" id="{A5C85A29-08DB-4B54-A10E-892A2601FC40}"/>
                </a:ext>
              </a:extLst>
            </p:cNvPr>
            <p:cNvSpPr txBox="1"/>
            <p:nvPr/>
          </p:nvSpPr>
          <p:spPr>
            <a:xfrm>
              <a:off x="5646562" y="1047711"/>
              <a:ext cx="415498" cy="369332"/>
            </a:xfrm>
            <a:prstGeom prst="rect">
              <a:avLst/>
            </a:prstGeom>
            <a:noFill/>
          </p:spPr>
          <p:txBody>
            <a:bodyPr wrap="none" rtlCol="0">
              <a:spAutoFit/>
            </a:bodyPr>
            <a:lstStyle/>
            <a:p>
              <a:r>
                <a:rPr kumimoji="1" lang="ja-JP" altLang="en-US" dirty="0"/>
                <a:t>＋</a:t>
              </a:r>
            </a:p>
          </p:txBody>
        </p:sp>
        <p:sp>
          <p:nvSpPr>
            <p:cNvPr id="11" name="テキスト ボックス 10">
              <a:extLst>
                <a:ext uri="{FF2B5EF4-FFF2-40B4-BE49-F238E27FC236}">
                  <a16:creationId xmlns:a16="http://schemas.microsoft.com/office/drawing/2014/main" id="{3D6618E5-97B3-4CB1-AD7C-496D65760AB0}"/>
                </a:ext>
              </a:extLst>
            </p:cNvPr>
            <p:cNvSpPr txBox="1"/>
            <p:nvPr/>
          </p:nvSpPr>
          <p:spPr>
            <a:xfrm>
              <a:off x="6193387" y="1057236"/>
              <a:ext cx="1338828" cy="369332"/>
            </a:xfrm>
            <a:prstGeom prst="rect">
              <a:avLst/>
            </a:prstGeom>
            <a:noFill/>
            <a:ln>
              <a:solidFill>
                <a:schemeClr val="tx1"/>
              </a:solidFill>
            </a:ln>
          </p:spPr>
          <p:txBody>
            <a:bodyPr wrap="none" rtlCol="0">
              <a:spAutoFit/>
            </a:bodyPr>
            <a:lstStyle/>
            <a:p>
              <a:r>
                <a:rPr kumimoji="1" lang="ja-JP" altLang="en-US" dirty="0"/>
                <a:t>減価償却費</a:t>
              </a:r>
            </a:p>
          </p:txBody>
        </p:sp>
        <p:sp>
          <p:nvSpPr>
            <p:cNvPr id="12" name="テキスト ボックス 11">
              <a:extLst>
                <a:ext uri="{FF2B5EF4-FFF2-40B4-BE49-F238E27FC236}">
                  <a16:creationId xmlns:a16="http://schemas.microsoft.com/office/drawing/2014/main" id="{EB945C7F-CE62-4A47-8B5E-709742DAD2E7}"/>
                </a:ext>
              </a:extLst>
            </p:cNvPr>
            <p:cNvSpPr txBox="1"/>
            <p:nvPr/>
          </p:nvSpPr>
          <p:spPr>
            <a:xfrm>
              <a:off x="7663542" y="1047711"/>
              <a:ext cx="415498" cy="369332"/>
            </a:xfrm>
            <a:prstGeom prst="rect">
              <a:avLst/>
            </a:prstGeom>
            <a:noFill/>
          </p:spPr>
          <p:txBody>
            <a:bodyPr wrap="none" rtlCol="0">
              <a:spAutoFit/>
            </a:bodyPr>
            <a:lstStyle/>
            <a:p>
              <a:r>
                <a:rPr kumimoji="1" lang="ja-JP" altLang="en-US" dirty="0"/>
                <a:t>ー</a:t>
              </a:r>
            </a:p>
          </p:txBody>
        </p:sp>
        <p:sp>
          <p:nvSpPr>
            <p:cNvPr id="14" name="テキスト ボックス 13">
              <a:extLst>
                <a:ext uri="{FF2B5EF4-FFF2-40B4-BE49-F238E27FC236}">
                  <a16:creationId xmlns:a16="http://schemas.microsoft.com/office/drawing/2014/main" id="{41AA4D85-C690-49C6-B968-7B47F23E07E5}"/>
                </a:ext>
              </a:extLst>
            </p:cNvPr>
            <p:cNvSpPr txBox="1"/>
            <p:nvPr/>
          </p:nvSpPr>
          <p:spPr>
            <a:xfrm>
              <a:off x="10234591" y="1052006"/>
              <a:ext cx="1800493" cy="369332"/>
            </a:xfrm>
            <a:prstGeom prst="rect">
              <a:avLst/>
            </a:prstGeom>
            <a:noFill/>
            <a:ln>
              <a:solidFill>
                <a:schemeClr val="tx1"/>
              </a:solidFill>
            </a:ln>
          </p:spPr>
          <p:txBody>
            <a:bodyPr wrap="none" rtlCol="0">
              <a:spAutoFit/>
            </a:bodyPr>
            <a:lstStyle/>
            <a:p>
              <a:r>
                <a:rPr kumimoji="1" lang="ja-JP" altLang="en-US" dirty="0"/>
                <a:t>運転資本増加額</a:t>
              </a:r>
            </a:p>
          </p:txBody>
        </p:sp>
        <p:grpSp>
          <p:nvGrpSpPr>
            <p:cNvPr id="63" name="グループ化 62">
              <a:extLst>
                <a:ext uri="{FF2B5EF4-FFF2-40B4-BE49-F238E27FC236}">
                  <a16:creationId xmlns:a16="http://schemas.microsoft.com/office/drawing/2014/main" id="{2D0307F8-91E5-400F-916C-09D0954735BF}"/>
                </a:ext>
              </a:extLst>
            </p:cNvPr>
            <p:cNvGrpSpPr/>
            <p:nvPr/>
          </p:nvGrpSpPr>
          <p:grpSpPr>
            <a:xfrm>
              <a:off x="8263650" y="1052006"/>
              <a:ext cx="1862633" cy="398569"/>
              <a:chOff x="5805784" y="1603660"/>
              <a:chExt cx="1862633" cy="398569"/>
            </a:xfrm>
          </p:grpSpPr>
          <p:sp>
            <p:nvSpPr>
              <p:cNvPr id="64" name="テキスト ボックス 63">
                <a:extLst>
                  <a:ext uri="{FF2B5EF4-FFF2-40B4-BE49-F238E27FC236}">
                    <a16:creationId xmlns:a16="http://schemas.microsoft.com/office/drawing/2014/main" id="{C09BF454-079D-44E3-9771-FF0FD9E15987}"/>
                  </a:ext>
                </a:extLst>
              </p:cNvPr>
              <p:cNvSpPr txBox="1"/>
              <p:nvPr/>
            </p:nvSpPr>
            <p:spPr>
              <a:xfrm>
                <a:off x="7252919" y="1603660"/>
                <a:ext cx="415498" cy="369332"/>
              </a:xfrm>
              <a:prstGeom prst="rect">
                <a:avLst/>
              </a:prstGeom>
              <a:noFill/>
            </p:spPr>
            <p:txBody>
              <a:bodyPr wrap="none" rtlCol="0">
                <a:spAutoFit/>
              </a:bodyPr>
              <a:lstStyle/>
              <a:p>
                <a:r>
                  <a:rPr kumimoji="1" lang="ja-JP" altLang="en-US" dirty="0"/>
                  <a:t>ー</a:t>
                </a:r>
              </a:p>
            </p:txBody>
          </p:sp>
          <p:sp>
            <p:nvSpPr>
              <p:cNvPr id="65" name="テキスト ボックス 64">
                <a:extLst>
                  <a:ext uri="{FF2B5EF4-FFF2-40B4-BE49-F238E27FC236}">
                    <a16:creationId xmlns:a16="http://schemas.microsoft.com/office/drawing/2014/main" id="{5E8886F1-ED32-4515-BE44-F600C9DB851E}"/>
                  </a:ext>
                </a:extLst>
              </p:cNvPr>
              <p:cNvSpPr txBox="1"/>
              <p:nvPr/>
            </p:nvSpPr>
            <p:spPr>
              <a:xfrm>
                <a:off x="5805784" y="1632897"/>
                <a:ext cx="1338828" cy="369332"/>
              </a:xfrm>
              <a:prstGeom prst="rect">
                <a:avLst/>
              </a:prstGeom>
              <a:noFill/>
              <a:ln>
                <a:solidFill>
                  <a:schemeClr val="tx1"/>
                </a:solidFill>
              </a:ln>
            </p:spPr>
            <p:txBody>
              <a:bodyPr wrap="none" rtlCol="0">
                <a:spAutoFit/>
              </a:bodyPr>
              <a:lstStyle/>
              <a:p>
                <a:r>
                  <a:rPr kumimoji="1" lang="ja-JP" altLang="en-US" dirty="0"/>
                  <a:t>設備投資額</a:t>
                </a:r>
              </a:p>
            </p:txBody>
          </p:sp>
        </p:grpSp>
      </p:grpSp>
      <p:sp>
        <p:nvSpPr>
          <p:cNvPr id="8" name="テキスト ボックス 7">
            <a:extLst>
              <a:ext uri="{FF2B5EF4-FFF2-40B4-BE49-F238E27FC236}">
                <a16:creationId xmlns:a16="http://schemas.microsoft.com/office/drawing/2014/main" id="{50557EE7-35C2-43E9-B8EF-221BAB5562EC}"/>
              </a:ext>
            </a:extLst>
          </p:cNvPr>
          <p:cNvSpPr txBox="1"/>
          <p:nvPr/>
        </p:nvSpPr>
        <p:spPr>
          <a:xfrm>
            <a:off x="821029" y="538708"/>
            <a:ext cx="10355720" cy="369332"/>
          </a:xfrm>
          <a:prstGeom prst="rect">
            <a:avLst/>
          </a:prstGeom>
          <a:noFill/>
        </p:spPr>
        <p:txBody>
          <a:bodyPr wrap="none" rtlCol="0">
            <a:spAutoFit/>
          </a:bodyPr>
          <a:lstStyle/>
          <a:p>
            <a:r>
              <a:rPr kumimoji="1" lang="ja-JP" altLang="en-US" dirty="0"/>
              <a:t>・過去の</a:t>
            </a:r>
            <a:r>
              <a:rPr kumimoji="1" lang="en-US" altLang="ja-JP" dirty="0"/>
              <a:t>PL</a:t>
            </a:r>
            <a:r>
              <a:rPr kumimoji="1" lang="ja-JP" altLang="en-US" dirty="0"/>
              <a:t>の実績から、売上、費用構造を分析し、営業利益、償却費、設備投資額等を予想する</a:t>
            </a:r>
          </a:p>
        </p:txBody>
      </p:sp>
    </p:spTree>
    <p:extLst>
      <p:ext uri="{BB962C8B-B14F-4D97-AF65-F5344CB8AC3E}">
        <p14:creationId xmlns:p14="http://schemas.microsoft.com/office/powerpoint/2010/main" val="83506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7266219-CE77-43CA-AD51-C1AE9459E210}"/>
              </a:ext>
            </a:extLst>
          </p:cNvPr>
          <p:cNvSpPr txBox="1"/>
          <p:nvPr/>
        </p:nvSpPr>
        <p:spPr>
          <a:xfrm>
            <a:off x="1" y="111760"/>
            <a:ext cx="1861407" cy="369332"/>
          </a:xfrm>
          <a:prstGeom prst="rect">
            <a:avLst/>
          </a:prstGeom>
          <a:noFill/>
        </p:spPr>
        <p:txBody>
          <a:bodyPr wrap="none" rtlCol="0">
            <a:spAutoFit/>
          </a:bodyPr>
          <a:lstStyle/>
          <a:p>
            <a:r>
              <a:rPr kumimoji="1" lang="en-US" altLang="ja-JP" dirty="0"/>
              <a:t>(3)</a:t>
            </a:r>
            <a:r>
              <a:rPr kumimoji="1" lang="ja-JP" altLang="en-US" dirty="0"/>
              <a:t>割引率の設定</a:t>
            </a:r>
          </a:p>
        </p:txBody>
      </p:sp>
      <p:sp>
        <p:nvSpPr>
          <p:cNvPr id="3" name="テキスト ボックス 2">
            <a:extLst>
              <a:ext uri="{FF2B5EF4-FFF2-40B4-BE49-F238E27FC236}">
                <a16:creationId xmlns:a16="http://schemas.microsoft.com/office/drawing/2014/main" id="{E107B3F8-367B-455B-B433-78976D9E0D5E}"/>
              </a:ext>
            </a:extLst>
          </p:cNvPr>
          <p:cNvSpPr txBox="1"/>
          <p:nvPr/>
        </p:nvSpPr>
        <p:spPr>
          <a:xfrm>
            <a:off x="704850" y="481092"/>
            <a:ext cx="8621847" cy="369332"/>
          </a:xfrm>
          <a:prstGeom prst="rect">
            <a:avLst/>
          </a:prstGeom>
          <a:noFill/>
        </p:spPr>
        <p:txBody>
          <a:bodyPr wrap="none" rtlCol="0">
            <a:spAutoFit/>
          </a:bodyPr>
          <a:lstStyle/>
          <a:p>
            <a:r>
              <a:rPr kumimoji="1" lang="ja-JP" altLang="en-US" dirty="0"/>
              <a:t>割引率としては、第</a:t>
            </a:r>
            <a:r>
              <a:rPr kumimoji="1" lang="en-US" altLang="ja-JP" dirty="0"/>
              <a:t>9</a:t>
            </a:r>
            <a:r>
              <a:rPr kumimoji="1" lang="ja-JP" altLang="en-US" dirty="0"/>
              <a:t>回の講義で学習した</a:t>
            </a:r>
            <a:r>
              <a:rPr kumimoji="1" lang="en-US" altLang="ja-JP" dirty="0"/>
              <a:t>WACC</a:t>
            </a:r>
            <a:r>
              <a:rPr kumimoji="1" lang="ja-JP" altLang="en-US" dirty="0"/>
              <a:t>（加重平均資本コスト率）を使う</a:t>
            </a:r>
          </a:p>
        </p:txBody>
      </p:sp>
      <p:sp>
        <p:nvSpPr>
          <p:cNvPr id="6" name="テキスト ボックス 5">
            <a:extLst>
              <a:ext uri="{FF2B5EF4-FFF2-40B4-BE49-F238E27FC236}">
                <a16:creationId xmlns:a16="http://schemas.microsoft.com/office/drawing/2014/main" id="{7FDED9EF-68BE-457C-B1C6-719087A8F70B}"/>
              </a:ext>
            </a:extLst>
          </p:cNvPr>
          <p:cNvSpPr txBox="1"/>
          <p:nvPr/>
        </p:nvSpPr>
        <p:spPr>
          <a:xfrm>
            <a:off x="704851" y="850980"/>
            <a:ext cx="1107996" cy="369332"/>
          </a:xfrm>
          <a:prstGeom prst="rect">
            <a:avLst/>
          </a:prstGeom>
          <a:noFill/>
        </p:spPr>
        <p:txBody>
          <a:bodyPr wrap="none" rtlCol="0">
            <a:spAutoFit/>
          </a:bodyPr>
          <a:lstStyle/>
          <a:p>
            <a:r>
              <a:rPr kumimoji="1" lang="ja-JP" altLang="en-US" dirty="0"/>
              <a:t>（復習）</a:t>
            </a:r>
          </a:p>
        </p:txBody>
      </p:sp>
      <p:grpSp>
        <p:nvGrpSpPr>
          <p:cNvPr id="4" name="グループ化 3">
            <a:extLst>
              <a:ext uri="{FF2B5EF4-FFF2-40B4-BE49-F238E27FC236}">
                <a16:creationId xmlns:a16="http://schemas.microsoft.com/office/drawing/2014/main" id="{38B934F4-5F84-4509-9E10-4BFAEAC75AF2}"/>
              </a:ext>
            </a:extLst>
          </p:cNvPr>
          <p:cNvGrpSpPr/>
          <p:nvPr/>
        </p:nvGrpSpPr>
        <p:grpSpPr>
          <a:xfrm>
            <a:off x="2607332" y="972076"/>
            <a:ext cx="7282053" cy="1819526"/>
            <a:chOff x="2607332" y="972076"/>
            <a:chExt cx="7282053" cy="1819526"/>
          </a:xfrm>
        </p:grpSpPr>
        <p:sp>
          <p:nvSpPr>
            <p:cNvPr id="5" name="テキスト ボックス 4">
              <a:extLst>
                <a:ext uri="{FF2B5EF4-FFF2-40B4-BE49-F238E27FC236}">
                  <a16:creationId xmlns:a16="http://schemas.microsoft.com/office/drawing/2014/main" id="{F0C1349F-8CEB-4EBC-B13F-749BC627967F}"/>
                </a:ext>
              </a:extLst>
            </p:cNvPr>
            <p:cNvSpPr txBox="1"/>
            <p:nvPr/>
          </p:nvSpPr>
          <p:spPr>
            <a:xfrm>
              <a:off x="2607332" y="972076"/>
              <a:ext cx="6119812" cy="461665"/>
            </a:xfrm>
            <a:prstGeom prst="rect">
              <a:avLst/>
            </a:prstGeom>
            <a:noFill/>
          </p:spPr>
          <p:txBody>
            <a:bodyPr wrap="square">
              <a:spAutoFit/>
            </a:bodyPr>
            <a:lstStyle/>
            <a:p>
              <a:pPr algn="ctr">
                <a:defRPr/>
              </a:pPr>
              <a:r>
                <a:rPr kumimoji="1" lang="en-US" altLang="ja-JP" sz="2400" dirty="0">
                  <a:solidFill>
                    <a:prstClr val="black"/>
                  </a:solidFill>
                  <a:latin typeface="Trebuchet MS" panose="020B0603020202020204"/>
                  <a:ea typeface="メイリオ" panose="020B0604030504040204" pitchFamily="50" charset="-128"/>
                </a:rPr>
                <a:t>WACC</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D</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(D+E)×</a:t>
              </a:r>
              <a:r>
                <a:rPr kumimoji="1" lang="en-US" altLang="ja-JP" sz="2400" u="sng" dirty="0">
                  <a:solidFill>
                    <a:prstClr val="black"/>
                  </a:solidFill>
                  <a:latin typeface="Trebuchet MS" panose="020B0603020202020204"/>
                  <a:ea typeface="メイリオ" panose="020B0604030504040204" pitchFamily="50" charset="-128"/>
                </a:rPr>
                <a:t>R</a:t>
              </a:r>
              <a:r>
                <a:rPr kumimoji="1" lang="ja-JP" altLang="en-US" sz="1600" u="sng" dirty="0">
                  <a:solidFill>
                    <a:prstClr val="black"/>
                  </a:solidFill>
                  <a:latin typeface="Trebuchet MS" panose="020B0603020202020204"/>
                  <a:ea typeface="メイリオ" panose="020B0604030504040204" pitchFamily="50" charset="-128"/>
                </a:rPr>
                <a:t>ｄ</a:t>
              </a:r>
              <a:r>
                <a:rPr kumimoji="1" lang="en-US" altLang="ja-JP" sz="2400" u="sng" dirty="0">
                  <a:solidFill>
                    <a:prstClr val="black"/>
                  </a:solidFill>
                  <a:latin typeface="Trebuchet MS" panose="020B0603020202020204"/>
                  <a:ea typeface="メイリオ" panose="020B0604030504040204" pitchFamily="50" charset="-128"/>
                </a:rPr>
                <a:t>(1-</a:t>
              </a:r>
              <a:r>
                <a:rPr kumimoji="1" lang="ja-JP" altLang="en-US" sz="2400" u="sng" dirty="0">
                  <a:solidFill>
                    <a:prstClr val="black"/>
                  </a:solidFill>
                  <a:latin typeface="Trebuchet MS" panose="020B0603020202020204"/>
                  <a:ea typeface="メイリオ" panose="020B0604030504040204" pitchFamily="50" charset="-128"/>
                </a:rPr>
                <a:t>ｔ</a:t>
              </a:r>
              <a:r>
                <a:rPr kumimoji="1" lang="en-US" altLang="ja-JP" sz="2400" dirty="0">
                  <a:solidFill>
                    <a:prstClr val="black"/>
                  </a:solidFill>
                  <a:latin typeface="Trebuchet MS" panose="020B0603020202020204"/>
                  <a:ea typeface="メイリオ" panose="020B0604030504040204" pitchFamily="50" charset="-128"/>
                </a:rPr>
                <a:t>)+E</a:t>
              </a:r>
              <a:r>
                <a:rPr kumimoji="1" lang="ja-JP" altLang="en-US" sz="2400" dirty="0">
                  <a:solidFill>
                    <a:prstClr val="black"/>
                  </a:solidFill>
                  <a:latin typeface="Trebuchet MS" panose="020B0603020202020204"/>
                  <a:ea typeface="メイリオ" panose="020B0604030504040204" pitchFamily="50" charset="-128"/>
                </a:rPr>
                <a:t>／</a:t>
              </a:r>
              <a:r>
                <a:rPr kumimoji="1" lang="en-US" altLang="ja-JP" sz="2400" dirty="0">
                  <a:solidFill>
                    <a:prstClr val="black"/>
                  </a:solidFill>
                  <a:latin typeface="Trebuchet MS" panose="020B0603020202020204"/>
                  <a:ea typeface="メイリオ" panose="020B0604030504040204" pitchFamily="50" charset="-128"/>
                </a:rPr>
                <a:t>(D+E)×</a:t>
              </a:r>
              <a:r>
                <a:rPr kumimoji="1" lang="en-US" altLang="ja-JP" sz="2400" u="sng" dirty="0">
                  <a:solidFill>
                    <a:prstClr val="black"/>
                  </a:solidFill>
                  <a:latin typeface="Trebuchet MS" panose="020B0603020202020204"/>
                  <a:ea typeface="メイリオ" panose="020B0604030504040204" pitchFamily="50" charset="-128"/>
                </a:rPr>
                <a:t>R</a:t>
              </a:r>
              <a:r>
                <a:rPr kumimoji="1" lang="en-US" altLang="ja-JP" u="sng" dirty="0">
                  <a:solidFill>
                    <a:prstClr val="black"/>
                  </a:solidFill>
                  <a:latin typeface="Trebuchet MS" panose="020B0603020202020204"/>
                  <a:ea typeface="メイリオ" panose="020B0604030504040204" pitchFamily="50" charset="-128"/>
                </a:rPr>
                <a:t>e</a:t>
              </a:r>
              <a:r>
                <a:rPr kumimoji="1" lang="ja-JP" altLang="en-US" sz="2400" dirty="0">
                  <a:solidFill>
                    <a:prstClr val="black"/>
                  </a:solidFill>
                  <a:latin typeface="Trebuchet MS" panose="020B0603020202020204"/>
                  <a:ea typeface="メイリオ" panose="020B0604030504040204" pitchFamily="50" charset="-128"/>
                </a:rPr>
                <a:t>　　　　　　　　　　　</a:t>
              </a:r>
            </a:p>
          </p:txBody>
        </p:sp>
        <p:sp>
          <p:nvSpPr>
            <p:cNvPr id="7" name="左中かっこ 6">
              <a:extLst>
                <a:ext uri="{FF2B5EF4-FFF2-40B4-BE49-F238E27FC236}">
                  <a16:creationId xmlns:a16="http://schemas.microsoft.com/office/drawing/2014/main" id="{E485A13C-E5C1-404D-8DE1-B7487201E156}"/>
                </a:ext>
              </a:extLst>
            </p:cNvPr>
            <p:cNvSpPr/>
            <p:nvPr/>
          </p:nvSpPr>
          <p:spPr>
            <a:xfrm rot="16200000">
              <a:off x="4400552" y="1085843"/>
              <a:ext cx="218945" cy="10383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AC8C2B4-9F13-4110-890F-2E691AB02EB7}"/>
                </a:ext>
              </a:extLst>
            </p:cNvPr>
            <p:cNvSpPr txBox="1"/>
            <p:nvPr/>
          </p:nvSpPr>
          <p:spPr>
            <a:xfrm>
              <a:off x="3695704" y="1714497"/>
              <a:ext cx="1800493" cy="369332"/>
            </a:xfrm>
            <a:prstGeom prst="rect">
              <a:avLst/>
            </a:prstGeom>
            <a:noFill/>
          </p:spPr>
          <p:txBody>
            <a:bodyPr wrap="none" rtlCol="0">
              <a:spAutoFit/>
            </a:bodyPr>
            <a:lstStyle/>
            <a:p>
              <a:r>
                <a:rPr kumimoji="1" lang="ja-JP" altLang="en-US" dirty="0"/>
                <a:t>負債のウェイト</a:t>
              </a:r>
            </a:p>
          </p:txBody>
        </p:sp>
        <p:sp>
          <p:nvSpPr>
            <p:cNvPr id="9" name="左中かっこ 8">
              <a:extLst>
                <a:ext uri="{FF2B5EF4-FFF2-40B4-BE49-F238E27FC236}">
                  <a16:creationId xmlns:a16="http://schemas.microsoft.com/office/drawing/2014/main" id="{77BFDE4B-2267-4F42-BA5F-7F6CF8BC7FDF}"/>
                </a:ext>
              </a:extLst>
            </p:cNvPr>
            <p:cNvSpPr/>
            <p:nvPr/>
          </p:nvSpPr>
          <p:spPr>
            <a:xfrm rot="16200000">
              <a:off x="7220153" y="1085843"/>
              <a:ext cx="218945" cy="103836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B26B8DF-205B-4AFF-B781-B362F29E612F}"/>
                </a:ext>
              </a:extLst>
            </p:cNvPr>
            <p:cNvSpPr txBox="1"/>
            <p:nvPr/>
          </p:nvSpPr>
          <p:spPr>
            <a:xfrm>
              <a:off x="6096000" y="1714497"/>
              <a:ext cx="2262158" cy="369332"/>
            </a:xfrm>
            <a:prstGeom prst="rect">
              <a:avLst/>
            </a:prstGeom>
            <a:noFill/>
          </p:spPr>
          <p:txBody>
            <a:bodyPr wrap="none" rtlCol="0">
              <a:spAutoFit/>
            </a:bodyPr>
            <a:lstStyle/>
            <a:p>
              <a:r>
                <a:rPr kumimoji="1" lang="ja-JP" altLang="en-US" dirty="0"/>
                <a:t>株主資本のウェイト</a:t>
              </a:r>
            </a:p>
          </p:txBody>
        </p:sp>
        <p:cxnSp>
          <p:nvCxnSpPr>
            <p:cNvPr id="12" name="直線矢印コネクタ 11">
              <a:extLst>
                <a:ext uri="{FF2B5EF4-FFF2-40B4-BE49-F238E27FC236}">
                  <a16:creationId xmlns:a16="http://schemas.microsoft.com/office/drawing/2014/main" id="{8B988FCA-91FC-4861-A59E-A4FC741DEBAE}"/>
                </a:ext>
              </a:extLst>
            </p:cNvPr>
            <p:cNvCxnSpPr/>
            <p:nvPr/>
          </p:nvCxnSpPr>
          <p:spPr>
            <a:xfrm>
              <a:off x="5819775" y="1495553"/>
              <a:ext cx="0" cy="588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EF1A623E-80A3-4F60-B232-E7EF06C03FB0}"/>
                </a:ext>
              </a:extLst>
            </p:cNvPr>
            <p:cNvSpPr txBox="1"/>
            <p:nvPr/>
          </p:nvSpPr>
          <p:spPr>
            <a:xfrm>
              <a:off x="4734089" y="2145271"/>
              <a:ext cx="2492990" cy="646331"/>
            </a:xfrm>
            <a:prstGeom prst="rect">
              <a:avLst/>
            </a:prstGeom>
            <a:noFill/>
          </p:spPr>
          <p:txBody>
            <a:bodyPr wrap="none" rtlCol="0">
              <a:spAutoFit/>
            </a:bodyPr>
            <a:lstStyle/>
            <a:p>
              <a:r>
                <a:rPr kumimoji="1" lang="ja-JP" altLang="en-US" dirty="0"/>
                <a:t>節税効果を織り込んだ</a:t>
              </a:r>
              <a:endParaRPr kumimoji="1" lang="en-US" altLang="ja-JP" dirty="0"/>
            </a:p>
            <a:p>
              <a:r>
                <a:rPr kumimoji="1" lang="ja-JP" altLang="en-US" dirty="0"/>
                <a:t>負債コスト率</a:t>
              </a:r>
            </a:p>
          </p:txBody>
        </p:sp>
        <p:cxnSp>
          <p:nvCxnSpPr>
            <p:cNvPr id="16" name="直線矢印コネクタ 15">
              <a:extLst>
                <a:ext uri="{FF2B5EF4-FFF2-40B4-BE49-F238E27FC236}">
                  <a16:creationId xmlns:a16="http://schemas.microsoft.com/office/drawing/2014/main" id="{2B5A1821-8F32-402D-B8C5-9EAACAD211EA}"/>
                </a:ext>
              </a:extLst>
            </p:cNvPr>
            <p:cNvCxnSpPr/>
            <p:nvPr/>
          </p:nvCxnSpPr>
          <p:spPr>
            <a:xfrm>
              <a:off x="8358159" y="1495553"/>
              <a:ext cx="0" cy="588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028F6986-D038-4294-B802-9259985CAAD8}"/>
                </a:ext>
              </a:extLst>
            </p:cNvPr>
            <p:cNvSpPr txBox="1"/>
            <p:nvPr/>
          </p:nvSpPr>
          <p:spPr>
            <a:xfrm>
              <a:off x="7858060" y="2145268"/>
              <a:ext cx="2031325" cy="369332"/>
            </a:xfrm>
            <a:prstGeom prst="rect">
              <a:avLst/>
            </a:prstGeom>
            <a:noFill/>
          </p:spPr>
          <p:txBody>
            <a:bodyPr wrap="none" rtlCol="0">
              <a:spAutoFit/>
            </a:bodyPr>
            <a:lstStyle/>
            <a:p>
              <a:r>
                <a:rPr kumimoji="1" lang="ja-JP" altLang="en-US" dirty="0"/>
                <a:t>株主資本コスト率</a:t>
              </a:r>
            </a:p>
          </p:txBody>
        </p:sp>
      </p:grpSp>
      <p:sp>
        <p:nvSpPr>
          <p:cNvPr id="18" name="テキスト ボックス 17">
            <a:extLst>
              <a:ext uri="{FF2B5EF4-FFF2-40B4-BE49-F238E27FC236}">
                <a16:creationId xmlns:a16="http://schemas.microsoft.com/office/drawing/2014/main" id="{AC5EDC86-49C9-42E7-B423-876658AB5B73}"/>
              </a:ext>
            </a:extLst>
          </p:cNvPr>
          <p:cNvSpPr txBox="1"/>
          <p:nvPr/>
        </p:nvSpPr>
        <p:spPr>
          <a:xfrm>
            <a:off x="1608233" y="3009343"/>
            <a:ext cx="8975534" cy="3416320"/>
          </a:xfrm>
          <a:prstGeom prst="rect">
            <a:avLst/>
          </a:prstGeom>
          <a:noFill/>
          <a:ln>
            <a:solidFill>
              <a:schemeClr val="tx1"/>
            </a:solidFill>
          </a:ln>
        </p:spPr>
        <p:txBody>
          <a:bodyPr wrap="none" rtlCol="0">
            <a:spAutoFit/>
          </a:bodyPr>
          <a:lstStyle/>
          <a:p>
            <a:r>
              <a:rPr kumimoji="1" lang="en-US" altLang="ja-JP" sz="2400" dirty="0"/>
              <a:t>D</a:t>
            </a:r>
            <a:r>
              <a:rPr kumimoji="1" lang="ja-JP" altLang="en-US" sz="2400" dirty="0"/>
              <a:t>：有利子負債の時価（実務では</a:t>
            </a:r>
            <a:r>
              <a:rPr kumimoji="1" lang="en-US" altLang="ja-JP" sz="2400" dirty="0"/>
              <a:t>B/S</a:t>
            </a:r>
            <a:r>
              <a:rPr kumimoji="1" lang="ja-JP" altLang="en-US" sz="2400" dirty="0"/>
              <a:t>の簿価を使う）</a:t>
            </a:r>
            <a:endParaRPr kumimoji="1" lang="en-US" altLang="ja-JP" sz="2400" dirty="0"/>
          </a:p>
          <a:p>
            <a:r>
              <a:rPr kumimoji="1" lang="en-US" altLang="ja-JP" sz="2400" dirty="0"/>
              <a:t>E</a:t>
            </a:r>
            <a:r>
              <a:rPr kumimoji="1" lang="ja-JP" altLang="en-US" sz="2400" dirty="0"/>
              <a:t>：株主資本の時価＝株式時価総額（株価</a:t>
            </a:r>
            <a:r>
              <a:rPr kumimoji="1" lang="en-US" altLang="ja-JP" sz="2400" dirty="0"/>
              <a:t>×</a:t>
            </a:r>
            <a:r>
              <a:rPr kumimoji="1" lang="ja-JP" altLang="en-US" sz="2400" dirty="0"/>
              <a:t>発行株式総数）</a:t>
            </a:r>
            <a:endParaRPr kumimoji="1" lang="en-US" altLang="ja-JP" sz="2400" dirty="0"/>
          </a:p>
          <a:p>
            <a:r>
              <a:rPr kumimoji="1" lang="en-US" altLang="ja-JP" sz="2400" dirty="0"/>
              <a:t>R</a:t>
            </a:r>
            <a:r>
              <a:rPr kumimoji="1" lang="en-US" altLang="ja-JP" dirty="0"/>
              <a:t>d</a:t>
            </a:r>
            <a:r>
              <a:rPr kumimoji="1" lang="ja-JP" altLang="en-US" sz="2400" dirty="0"/>
              <a:t>：有利子負債コスト率＝支払利息／</a:t>
            </a:r>
            <a:r>
              <a:rPr kumimoji="1" lang="en-US" altLang="ja-JP" sz="2400" dirty="0"/>
              <a:t>D</a:t>
            </a:r>
          </a:p>
          <a:p>
            <a:r>
              <a:rPr kumimoji="1" lang="en-US" altLang="ja-JP" sz="2400" dirty="0"/>
              <a:t>t</a:t>
            </a:r>
            <a:r>
              <a:rPr kumimoji="1" lang="ja-JP" altLang="en-US" sz="2400" dirty="0"/>
              <a:t>：法人実効税率（実務では</a:t>
            </a:r>
            <a:r>
              <a:rPr kumimoji="1" lang="en-US" altLang="ja-JP" sz="2400" dirty="0"/>
              <a:t>40%</a:t>
            </a:r>
            <a:r>
              <a:rPr kumimoji="1" lang="ja-JP" altLang="en-US" sz="2400" dirty="0"/>
              <a:t>を使うことが多い）</a:t>
            </a:r>
            <a:endParaRPr kumimoji="1" lang="en-US" altLang="ja-JP" sz="2400" dirty="0"/>
          </a:p>
          <a:p>
            <a:r>
              <a:rPr kumimoji="1" lang="en-US" altLang="ja-JP" sz="2400" dirty="0"/>
              <a:t>R</a:t>
            </a:r>
            <a:r>
              <a:rPr kumimoji="1" lang="en-US" altLang="ja-JP" dirty="0"/>
              <a:t>e</a:t>
            </a:r>
            <a:r>
              <a:rPr kumimoji="1" lang="ja-JP" altLang="en-US" sz="2400" dirty="0"/>
              <a:t>：株主資本コスト率、以下の</a:t>
            </a:r>
            <a:r>
              <a:rPr kumimoji="1" lang="en-US" altLang="ja-JP" sz="2400" dirty="0"/>
              <a:t>CAPM</a:t>
            </a:r>
            <a:r>
              <a:rPr kumimoji="1" lang="ja-JP" altLang="en-US" sz="2400" dirty="0"/>
              <a:t>で計算</a:t>
            </a:r>
            <a:endParaRPr kumimoji="1" lang="en-US" altLang="ja-JP" sz="2400" dirty="0"/>
          </a:p>
          <a:p>
            <a:r>
              <a:rPr kumimoji="1" lang="ja-JP" altLang="en-US" sz="2400" dirty="0"/>
              <a:t>　　</a:t>
            </a:r>
            <a:r>
              <a:rPr kumimoji="1" lang="en-US" altLang="ja-JP" sz="2400" dirty="0"/>
              <a:t> Re</a:t>
            </a:r>
            <a:r>
              <a:rPr kumimoji="1" lang="ja-JP" altLang="en-US" sz="2400" dirty="0"/>
              <a:t>＝</a:t>
            </a:r>
            <a:r>
              <a:rPr kumimoji="1" lang="ja-JP" altLang="en-US" sz="2400" u="sng" dirty="0"/>
              <a:t>リスクフリーレート</a:t>
            </a:r>
            <a:r>
              <a:rPr kumimoji="1" lang="ja-JP" altLang="en-US" sz="2400" dirty="0"/>
              <a:t>＋</a:t>
            </a:r>
            <a:r>
              <a:rPr kumimoji="1" lang="en-US" altLang="ja-JP" sz="2400" dirty="0"/>
              <a:t>β×</a:t>
            </a:r>
            <a:r>
              <a:rPr kumimoji="1" lang="ja-JP" altLang="en-US" sz="2400" u="sng" dirty="0"/>
              <a:t>株式市場プレミアム</a:t>
            </a:r>
            <a:endParaRPr kumimoji="1" lang="en-US" altLang="ja-JP" sz="2400" u="sng" dirty="0"/>
          </a:p>
          <a:p>
            <a:r>
              <a:rPr kumimoji="1" lang="ja-JP" altLang="en-US" sz="2400" dirty="0"/>
              <a:t>　（実務では</a:t>
            </a:r>
            <a:r>
              <a:rPr kumimoji="1" lang="en-US" altLang="ja-JP" sz="2400" dirty="0"/>
              <a:t>10</a:t>
            </a:r>
            <a:r>
              <a:rPr kumimoji="1" lang="ja-JP" altLang="en-US" sz="2400" dirty="0"/>
              <a:t>年国債の利回り）（実務では</a:t>
            </a:r>
            <a:r>
              <a:rPr kumimoji="1" lang="en-US" altLang="ja-JP" sz="2400" dirty="0"/>
              <a:t>5%</a:t>
            </a:r>
            <a:r>
              <a:rPr kumimoji="1" lang="ja-JP" altLang="en-US" sz="2400" dirty="0"/>
              <a:t>程度を使う）</a:t>
            </a:r>
            <a:endParaRPr kumimoji="1" lang="en-US" altLang="ja-JP" sz="2400" dirty="0"/>
          </a:p>
          <a:p>
            <a:endParaRPr kumimoji="1" lang="en-US" altLang="ja-JP" sz="2400" dirty="0"/>
          </a:p>
          <a:p>
            <a:r>
              <a:rPr kumimoji="1" lang="en-US" altLang="ja-JP" sz="2400" dirty="0"/>
              <a:t>β</a:t>
            </a:r>
            <a:r>
              <a:rPr kumimoji="1" lang="ja-JP" altLang="en-US" sz="2400" dirty="0"/>
              <a:t>：個別株式のリスクと株式市場全体のリスクの相関を表す指標</a:t>
            </a:r>
          </a:p>
        </p:txBody>
      </p:sp>
    </p:spTree>
    <p:extLst>
      <p:ext uri="{BB962C8B-B14F-4D97-AF65-F5344CB8AC3E}">
        <p14:creationId xmlns:p14="http://schemas.microsoft.com/office/powerpoint/2010/main" val="269668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C9ECA7-61D7-46F2-B880-D38ACBC2AC7E}"/>
              </a:ext>
            </a:extLst>
          </p:cNvPr>
          <p:cNvSpPr txBox="1"/>
          <p:nvPr/>
        </p:nvSpPr>
        <p:spPr>
          <a:xfrm>
            <a:off x="152401" y="121920"/>
            <a:ext cx="2092239" cy="369332"/>
          </a:xfrm>
          <a:prstGeom prst="rect">
            <a:avLst/>
          </a:prstGeom>
          <a:noFill/>
        </p:spPr>
        <p:txBody>
          <a:bodyPr wrap="none" rtlCol="0">
            <a:spAutoFit/>
          </a:bodyPr>
          <a:lstStyle/>
          <a:p>
            <a:r>
              <a:rPr kumimoji="1" lang="en-US" altLang="ja-JP" dirty="0"/>
              <a:t>(4)</a:t>
            </a:r>
            <a:r>
              <a:rPr kumimoji="1" lang="ja-JP" altLang="en-US" dirty="0"/>
              <a:t>継続価値の計算</a:t>
            </a:r>
          </a:p>
        </p:txBody>
      </p:sp>
      <p:sp>
        <p:nvSpPr>
          <p:cNvPr id="4" name="テキスト ボックス 3">
            <a:extLst>
              <a:ext uri="{FF2B5EF4-FFF2-40B4-BE49-F238E27FC236}">
                <a16:creationId xmlns:a16="http://schemas.microsoft.com/office/drawing/2014/main" id="{2F51C9B7-2A33-4D67-A555-6F788BB255AA}"/>
              </a:ext>
            </a:extLst>
          </p:cNvPr>
          <p:cNvSpPr txBox="1"/>
          <p:nvPr/>
        </p:nvSpPr>
        <p:spPr>
          <a:xfrm>
            <a:off x="581025" y="491254"/>
            <a:ext cx="10893560" cy="646331"/>
          </a:xfrm>
          <a:prstGeom prst="rect">
            <a:avLst/>
          </a:prstGeom>
          <a:noFill/>
        </p:spPr>
        <p:txBody>
          <a:bodyPr wrap="none" rtlCol="0">
            <a:spAutoFit/>
          </a:bodyPr>
          <a:lstStyle/>
          <a:p>
            <a:r>
              <a:rPr kumimoji="1" lang="ja-JP" altLang="en-US" dirty="0"/>
              <a:t>継続価値（</a:t>
            </a:r>
            <a:r>
              <a:rPr kumimoji="1" lang="en-US" altLang="ja-JP" dirty="0"/>
              <a:t>TV; Terminal Value)</a:t>
            </a:r>
            <a:r>
              <a:rPr kumimoji="1" lang="ja-JP" altLang="en-US" dirty="0"/>
              <a:t>とは予測期間以降の</a:t>
            </a:r>
            <a:r>
              <a:rPr kumimoji="1" lang="en-US" altLang="ja-JP" dirty="0"/>
              <a:t>FCF</a:t>
            </a:r>
            <a:r>
              <a:rPr kumimoji="1" lang="ja-JP" altLang="en-US" dirty="0"/>
              <a:t>の価値のことで、一定の成長率を前提に一括して</a:t>
            </a:r>
            <a:endParaRPr kumimoji="1" lang="en-US" altLang="ja-JP" dirty="0"/>
          </a:p>
          <a:p>
            <a:r>
              <a:rPr kumimoji="1" lang="ja-JP" altLang="en-US" dirty="0"/>
              <a:t>計算する。具体的には予測期間の最終年度の</a:t>
            </a:r>
            <a:r>
              <a:rPr kumimoji="1" lang="en-US" altLang="ja-JP" dirty="0"/>
              <a:t>FCF</a:t>
            </a:r>
            <a:r>
              <a:rPr kumimoji="1" lang="ja-JP" altLang="en-US" dirty="0"/>
              <a:t>をベースに以下の計算式を使う</a:t>
            </a:r>
            <a:endParaRPr kumimoji="1" lang="en-US" altLang="ja-JP" dirty="0"/>
          </a:p>
        </p:txBody>
      </p:sp>
      <p:sp>
        <p:nvSpPr>
          <p:cNvPr id="5" name="テキスト ボックス 4">
            <a:extLst>
              <a:ext uri="{FF2B5EF4-FFF2-40B4-BE49-F238E27FC236}">
                <a16:creationId xmlns:a16="http://schemas.microsoft.com/office/drawing/2014/main" id="{D4EAC9A4-640E-4EE9-BC0A-CC2A332B3A51}"/>
              </a:ext>
            </a:extLst>
          </p:cNvPr>
          <p:cNvSpPr txBox="1"/>
          <p:nvPr/>
        </p:nvSpPr>
        <p:spPr>
          <a:xfrm>
            <a:off x="876300" y="1309689"/>
            <a:ext cx="9078126" cy="646331"/>
          </a:xfrm>
          <a:prstGeom prst="rect">
            <a:avLst/>
          </a:prstGeom>
          <a:noFill/>
        </p:spPr>
        <p:txBody>
          <a:bodyPr wrap="none" rtlCol="0">
            <a:spAutoFit/>
          </a:bodyPr>
          <a:lstStyle/>
          <a:p>
            <a:r>
              <a:rPr kumimoji="1" lang="ja-JP" altLang="en-US" dirty="0"/>
              <a:t>①成長率がゼロ（予測期間最終年度の</a:t>
            </a:r>
            <a:r>
              <a:rPr kumimoji="1" lang="en-US" altLang="ja-JP" dirty="0"/>
              <a:t>FCF</a:t>
            </a:r>
            <a:r>
              <a:rPr kumimoji="1" lang="ja-JP" altLang="en-US" dirty="0"/>
              <a:t>で横ばいとする）場合</a:t>
            </a:r>
            <a:endParaRPr kumimoji="1" lang="en-US" altLang="ja-JP" dirty="0"/>
          </a:p>
          <a:p>
            <a:r>
              <a:rPr kumimoji="1" lang="ja-JP" altLang="en-US" dirty="0"/>
              <a:t>　第</a:t>
            </a:r>
            <a:r>
              <a:rPr kumimoji="1" lang="en-US" altLang="ja-JP" dirty="0"/>
              <a:t>7</a:t>
            </a:r>
            <a:r>
              <a:rPr kumimoji="1" lang="ja-JP" altLang="en-US" dirty="0"/>
              <a:t>回の講義　</a:t>
            </a:r>
            <a:r>
              <a:rPr kumimoji="1" lang="en-US" altLang="ja-JP" dirty="0"/>
              <a:t>【</a:t>
            </a:r>
            <a:r>
              <a:rPr kumimoji="1" lang="ja-JP" altLang="en-US" dirty="0"/>
              <a:t>例題</a:t>
            </a:r>
            <a:r>
              <a:rPr kumimoji="1" lang="en-US" altLang="ja-JP" dirty="0"/>
              <a:t>4】</a:t>
            </a:r>
            <a:r>
              <a:rPr kumimoji="1" lang="ja-JP" altLang="en-US" dirty="0"/>
              <a:t>で学習した永久債の計算式（無限等比級数の和）を用いる</a:t>
            </a:r>
          </a:p>
        </p:txBody>
      </p:sp>
      <p:sp>
        <p:nvSpPr>
          <p:cNvPr id="9" name="テキスト ボックス 8">
            <a:extLst>
              <a:ext uri="{FF2B5EF4-FFF2-40B4-BE49-F238E27FC236}">
                <a16:creationId xmlns:a16="http://schemas.microsoft.com/office/drawing/2014/main" id="{15DAF2B0-0710-410D-A001-510A4F3BEE6F}"/>
              </a:ext>
            </a:extLst>
          </p:cNvPr>
          <p:cNvSpPr txBox="1"/>
          <p:nvPr/>
        </p:nvSpPr>
        <p:spPr>
          <a:xfrm>
            <a:off x="1398897" y="2007689"/>
            <a:ext cx="7496175" cy="1200329"/>
          </a:xfrm>
          <a:prstGeom prst="rect">
            <a:avLst/>
          </a:prstGeom>
          <a:noFill/>
        </p:spPr>
        <p:txBody>
          <a:bodyPr wrap="square">
            <a:spAutoFit/>
          </a:bodyPr>
          <a:lstStyle/>
          <a:p>
            <a:r>
              <a:rPr kumimoji="1" lang="en-US" altLang="ja-JP" dirty="0">
                <a:solidFill>
                  <a:prstClr val="black"/>
                </a:solidFill>
                <a:latin typeface="Trebuchet MS" panose="020B0603020202020204"/>
                <a:ea typeface="メイリオ" panose="020B0604030504040204" pitchFamily="50" charset="-128"/>
              </a:rPr>
              <a:t>TV</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ja-JP" altLang="en-US" sz="1400"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(1+r)+</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(1+r)²+</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(1+r)ⁿ+</a:t>
            </a:r>
            <a:r>
              <a:rPr kumimoji="1" lang="ja-JP" altLang="en-US" dirty="0">
                <a:solidFill>
                  <a:prstClr val="black"/>
                </a:solidFill>
                <a:latin typeface="Trebuchet MS" panose="020B0603020202020204"/>
                <a:ea typeface="メイリオ" panose="020B0604030504040204" pitchFamily="50" charset="-128"/>
              </a:rPr>
              <a:t>・・・</a:t>
            </a:r>
            <a:endParaRPr kumimoji="1" lang="en-US" altLang="ja-JP" dirty="0">
              <a:solidFill>
                <a:prstClr val="black"/>
              </a:solidFill>
              <a:latin typeface="Trebuchet MS" panose="020B0603020202020204"/>
              <a:ea typeface="メイリオ" panose="020B0604030504040204" pitchFamily="50" charset="-128"/>
            </a:endParaRPr>
          </a:p>
          <a:p>
            <a:r>
              <a:rPr kumimoji="1" lang="en-US" altLang="ja-JP" dirty="0">
                <a:solidFill>
                  <a:prstClr val="black"/>
                </a:solidFill>
                <a:latin typeface="Trebuchet MS" panose="020B0603020202020204"/>
                <a:ea typeface="メイリオ" panose="020B0604030504040204" pitchFamily="50" charset="-128"/>
              </a:rPr>
              <a:t>    </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ja-JP" altLang="en-US" sz="1400"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r</a:t>
            </a:r>
            <a:r>
              <a:rPr kumimoji="1" lang="ja-JP" altLang="en-US" dirty="0">
                <a:solidFill>
                  <a:prstClr val="black"/>
                </a:solidFill>
                <a:latin typeface="Trebuchet MS" panose="020B0603020202020204"/>
                <a:ea typeface="メイリオ" panose="020B0604030504040204" pitchFamily="50" charset="-128"/>
              </a:rPr>
              <a:t>　　　　　</a:t>
            </a:r>
            <a:endParaRPr kumimoji="1" lang="en-US" altLang="ja-JP" dirty="0">
              <a:solidFill>
                <a:prstClr val="black"/>
              </a:solidFill>
              <a:latin typeface="Trebuchet MS" panose="020B0603020202020204"/>
              <a:ea typeface="メイリオ" panose="020B0604030504040204" pitchFamily="50" charset="-128"/>
            </a:endParaRPr>
          </a:p>
          <a:p>
            <a:r>
              <a:rPr kumimoji="1" lang="ja-JP" altLang="en-US" dirty="0">
                <a:solidFill>
                  <a:prstClr val="black"/>
                </a:solidFill>
                <a:latin typeface="Trebuchet MS" panose="020B0603020202020204"/>
                <a:ea typeface="メイリオ" panose="020B0604030504040204" pitchFamily="50" charset="-128"/>
              </a:rPr>
              <a:t>　　　　　　       　</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ja-JP" altLang="en-US" dirty="0">
                <a:solidFill>
                  <a:prstClr val="black"/>
                </a:solidFill>
                <a:latin typeface="Trebuchet MS" panose="020B0603020202020204"/>
                <a:ea typeface="メイリオ" panose="020B0604030504040204" pitchFamily="50" charset="-128"/>
              </a:rPr>
              <a:t>：予測期間最終年度の</a:t>
            </a:r>
            <a:r>
              <a:rPr kumimoji="1" lang="en-US" altLang="ja-JP" dirty="0">
                <a:solidFill>
                  <a:prstClr val="black"/>
                </a:solidFill>
                <a:latin typeface="Trebuchet MS" panose="020B0603020202020204"/>
                <a:ea typeface="メイリオ" panose="020B0604030504040204" pitchFamily="50" charset="-128"/>
              </a:rPr>
              <a:t>FCF</a:t>
            </a:r>
          </a:p>
          <a:p>
            <a:r>
              <a:rPr kumimoji="1" lang="ja-JP" altLang="en-US" dirty="0">
                <a:solidFill>
                  <a:prstClr val="black"/>
                </a:solidFill>
                <a:latin typeface="Trebuchet MS" panose="020B0603020202020204"/>
                <a:ea typeface="メイリオ" panose="020B0604030504040204" pitchFamily="50" charset="-128"/>
              </a:rPr>
              <a:t>　　　　　　　       　ｒ：割引率（</a:t>
            </a:r>
            <a:r>
              <a:rPr kumimoji="1" lang="en-US" altLang="ja-JP" dirty="0">
                <a:solidFill>
                  <a:prstClr val="black"/>
                </a:solidFill>
                <a:latin typeface="Trebuchet MS" panose="020B0603020202020204"/>
                <a:ea typeface="メイリオ" panose="020B0604030504040204" pitchFamily="50" charset="-128"/>
              </a:rPr>
              <a:t>WACC</a:t>
            </a:r>
            <a:r>
              <a:rPr kumimoji="1" lang="ja-JP" altLang="en-US" dirty="0">
                <a:solidFill>
                  <a:prstClr val="black"/>
                </a:solidFill>
                <a:latin typeface="Trebuchet MS" panose="020B0603020202020204"/>
                <a:ea typeface="メイリオ" panose="020B0604030504040204" pitchFamily="50" charset="-128"/>
              </a:rPr>
              <a:t>）</a:t>
            </a:r>
            <a:endParaRPr kumimoji="1" lang="en-US" altLang="ja-JP" dirty="0">
              <a:solidFill>
                <a:prstClr val="black"/>
              </a:solidFill>
              <a:latin typeface="Trebuchet MS" panose="020B0603020202020204"/>
              <a:ea typeface="メイリオ" panose="020B0604030504040204" pitchFamily="50" charset="-128"/>
            </a:endParaRPr>
          </a:p>
        </p:txBody>
      </p:sp>
      <p:sp>
        <p:nvSpPr>
          <p:cNvPr id="10" name="テキスト ボックス 9">
            <a:extLst>
              <a:ext uri="{FF2B5EF4-FFF2-40B4-BE49-F238E27FC236}">
                <a16:creationId xmlns:a16="http://schemas.microsoft.com/office/drawing/2014/main" id="{55C4CBD4-E76E-4DCE-80D3-E6247547F08C}"/>
              </a:ext>
            </a:extLst>
          </p:cNvPr>
          <p:cNvSpPr txBox="1"/>
          <p:nvPr/>
        </p:nvSpPr>
        <p:spPr>
          <a:xfrm>
            <a:off x="952501" y="3465316"/>
            <a:ext cx="4951997" cy="369332"/>
          </a:xfrm>
          <a:prstGeom prst="rect">
            <a:avLst/>
          </a:prstGeom>
          <a:noFill/>
        </p:spPr>
        <p:txBody>
          <a:bodyPr wrap="none" rtlCol="0">
            <a:spAutoFit/>
          </a:bodyPr>
          <a:lstStyle/>
          <a:p>
            <a:r>
              <a:rPr kumimoji="1" lang="ja-JP" altLang="en-US" dirty="0"/>
              <a:t>②一定の成長率で</a:t>
            </a:r>
            <a:r>
              <a:rPr kumimoji="1" lang="en-US" altLang="ja-JP" dirty="0"/>
              <a:t>FCF</a:t>
            </a:r>
            <a:r>
              <a:rPr kumimoji="1" lang="ja-JP" altLang="en-US" dirty="0"/>
              <a:t>が増加していく場合　　</a:t>
            </a:r>
          </a:p>
        </p:txBody>
      </p:sp>
      <p:sp>
        <p:nvSpPr>
          <p:cNvPr id="12" name="テキスト ボックス 11">
            <a:extLst>
              <a:ext uri="{FF2B5EF4-FFF2-40B4-BE49-F238E27FC236}">
                <a16:creationId xmlns:a16="http://schemas.microsoft.com/office/drawing/2014/main" id="{1649FF85-037D-49FA-AFCC-6022EC99593F}"/>
              </a:ext>
            </a:extLst>
          </p:cNvPr>
          <p:cNvSpPr txBox="1"/>
          <p:nvPr/>
        </p:nvSpPr>
        <p:spPr>
          <a:xfrm>
            <a:off x="1771649" y="3996037"/>
            <a:ext cx="9702936" cy="923330"/>
          </a:xfrm>
          <a:prstGeom prst="rect">
            <a:avLst/>
          </a:prstGeom>
          <a:noFill/>
        </p:spPr>
        <p:txBody>
          <a:bodyPr wrap="square">
            <a:spAutoFit/>
          </a:bodyPr>
          <a:lstStyle/>
          <a:p>
            <a:r>
              <a:rPr kumimoji="1" lang="en-US" altLang="ja-JP" dirty="0">
                <a:solidFill>
                  <a:prstClr val="black"/>
                </a:solidFill>
                <a:latin typeface="Trebuchet MS" panose="020B0603020202020204"/>
                <a:ea typeface="メイリオ" panose="020B0604030504040204" pitchFamily="50" charset="-128"/>
              </a:rPr>
              <a:t>TV</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en-US" altLang="ja-JP" dirty="0">
                <a:solidFill>
                  <a:prstClr val="black"/>
                </a:solidFill>
                <a:latin typeface="Trebuchet MS" panose="020B0603020202020204"/>
                <a:ea typeface="メイリオ" panose="020B0604030504040204" pitchFamily="50" charset="-128"/>
              </a:rPr>
              <a:t>(1+g)</a:t>
            </a:r>
            <a:r>
              <a:rPr kumimoji="1" lang="ja-JP" altLang="en-US" sz="1400"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(1+r)+</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en-US" altLang="ja-JP" dirty="0">
                <a:solidFill>
                  <a:prstClr val="black"/>
                </a:solidFill>
                <a:latin typeface="Trebuchet MS" panose="020B0603020202020204"/>
                <a:ea typeface="メイリオ" panose="020B0604030504040204" pitchFamily="50" charset="-128"/>
              </a:rPr>
              <a:t>(1+g)²</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(1+r)²+ </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en-US" altLang="ja-JP" dirty="0">
                <a:solidFill>
                  <a:prstClr val="black"/>
                </a:solidFill>
                <a:latin typeface="Trebuchet MS" panose="020B0603020202020204"/>
                <a:ea typeface="メイリオ" panose="020B0604030504040204" pitchFamily="50" charset="-128"/>
              </a:rPr>
              <a:t>(1+g)³</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(1+r)³</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en-US" altLang="ja-JP" dirty="0">
                <a:solidFill>
                  <a:prstClr val="black"/>
                </a:solidFill>
                <a:latin typeface="Trebuchet MS" panose="020B0603020202020204"/>
                <a:ea typeface="メイリオ" panose="020B0604030504040204" pitchFamily="50" charset="-128"/>
              </a:rPr>
              <a:t>(1+g)ⁿ</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(1+r)ⁿ+</a:t>
            </a:r>
            <a:r>
              <a:rPr kumimoji="1" lang="ja-JP" altLang="en-US" dirty="0">
                <a:solidFill>
                  <a:prstClr val="black"/>
                </a:solidFill>
                <a:latin typeface="Trebuchet MS" panose="020B0603020202020204"/>
                <a:ea typeface="メイリオ" panose="020B0604030504040204" pitchFamily="50" charset="-128"/>
              </a:rPr>
              <a:t>・・・</a:t>
            </a:r>
            <a:endParaRPr kumimoji="1" lang="en-US" altLang="ja-JP" dirty="0">
              <a:solidFill>
                <a:prstClr val="black"/>
              </a:solidFill>
              <a:latin typeface="Trebuchet MS" panose="020B0603020202020204"/>
              <a:ea typeface="メイリオ" panose="020B0604030504040204" pitchFamily="50" charset="-128"/>
            </a:endParaRPr>
          </a:p>
          <a:p>
            <a:r>
              <a:rPr kumimoji="1" lang="en-US" altLang="ja-JP" dirty="0">
                <a:solidFill>
                  <a:prstClr val="black"/>
                </a:solidFill>
                <a:latin typeface="Trebuchet MS" panose="020B0603020202020204"/>
                <a:ea typeface="メイリオ" panose="020B0604030504040204" pitchFamily="50" charset="-128"/>
              </a:rPr>
              <a:t>    </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err="1">
                <a:solidFill>
                  <a:prstClr val="black"/>
                </a:solidFill>
                <a:latin typeface="Trebuchet MS" panose="020B0603020202020204"/>
                <a:ea typeface="メイリオ" panose="020B0604030504040204" pitchFamily="50" charset="-128"/>
              </a:rPr>
              <a:t>FCF</a:t>
            </a:r>
            <a:r>
              <a:rPr kumimoji="1" lang="en-US" altLang="ja-JP" sz="1400" dirty="0" err="1">
                <a:solidFill>
                  <a:prstClr val="black"/>
                </a:solidFill>
                <a:latin typeface="Trebuchet MS" panose="020B0603020202020204"/>
                <a:ea typeface="メイリオ" panose="020B0604030504040204" pitchFamily="50" charset="-128"/>
              </a:rPr>
              <a:t>f</a:t>
            </a:r>
            <a:r>
              <a:rPr kumimoji="1" lang="en-US" altLang="ja-JP" dirty="0">
                <a:solidFill>
                  <a:prstClr val="black"/>
                </a:solidFill>
                <a:latin typeface="Trebuchet MS" panose="020B0603020202020204"/>
                <a:ea typeface="メイリオ" panose="020B0604030504040204" pitchFamily="50" charset="-128"/>
              </a:rPr>
              <a:t>(1+g)</a:t>
            </a:r>
            <a:r>
              <a:rPr kumimoji="1" lang="ja-JP" altLang="en-US" sz="1400"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r-g</a:t>
            </a:r>
          </a:p>
          <a:p>
            <a:r>
              <a:rPr kumimoji="1" lang="en-US" altLang="ja-JP" dirty="0">
                <a:solidFill>
                  <a:prstClr val="black"/>
                </a:solidFill>
                <a:latin typeface="Trebuchet MS" panose="020B0603020202020204"/>
                <a:ea typeface="メイリオ" panose="020B0604030504040204" pitchFamily="50" charset="-128"/>
              </a:rPr>
              <a:t>                              g</a:t>
            </a:r>
            <a:r>
              <a:rPr kumimoji="1" lang="ja-JP" altLang="en-US" dirty="0">
                <a:solidFill>
                  <a:prstClr val="black"/>
                </a:solidFill>
                <a:latin typeface="Trebuchet MS" panose="020B0603020202020204"/>
                <a:ea typeface="メイリオ" panose="020B0604030504040204" pitchFamily="50" charset="-128"/>
              </a:rPr>
              <a:t>：成長率　（ただし、</a:t>
            </a:r>
            <a:r>
              <a:rPr kumimoji="1" lang="en-US" altLang="ja-JP" dirty="0">
                <a:solidFill>
                  <a:prstClr val="black"/>
                </a:solidFill>
                <a:latin typeface="Trebuchet MS" panose="020B0603020202020204"/>
                <a:ea typeface="メイリオ" panose="020B0604030504040204" pitchFamily="50" charset="-128"/>
              </a:rPr>
              <a:t>	r</a:t>
            </a:r>
            <a:r>
              <a:rPr kumimoji="1" lang="ja-JP" altLang="en-US" dirty="0">
                <a:solidFill>
                  <a:prstClr val="black"/>
                </a:solidFill>
                <a:latin typeface="Trebuchet MS" panose="020B0603020202020204"/>
                <a:ea typeface="メイリオ" panose="020B0604030504040204" pitchFamily="50" charset="-128"/>
              </a:rPr>
              <a:t>＞</a:t>
            </a:r>
            <a:r>
              <a:rPr kumimoji="1" lang="en-US" altLang="ja-JP" dirty="0">
                <a:solidFill>
                  <a:prstClr val="black"/>
                </a:solidFill>
                <a:latin typeface="Trebuchet MS" panose="020B0603020202020204"/>
                <a:ea typeface="メイリオ" panose="020B0604030504040204" pitchFamily="50" charset="-128"/>
              </a:rPr>
              <a:t>g</a:t>
            </a:r>
            <a:r>
              <a:rPr kumimoji="1" lang="ja-JP" altLang="en-US" dirty="0">
                <a:solidFill>
                  <a:prstClr val="black"/>
                </a:solidFill>
                <a:latin typeface="Trebuchet MS" panose="020B0603020202020204"/>
                <a:ea typeface="メイリオ" panose="020B0604030504040204" pitchFamily="50" charset="-128"/>
              </a:rPr>
              <a:t>）</a:t>
            </a:r>
            <a:endParaRPr kumimoji="1" lang="en-US" altLang="ja-JP" dirty="0">
              <a:solidFill>
                <a:prstClr val="black"/>
              </a:solidFill>
              <a:latin typeface="Trebuchet MS" panose="020B0603020202020204"/>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FBEC77C-500C-405C-9E57-EB6EFD815183}"/>
              </a:ext>
            </a:extLst>
          </p:cNvPr>
          <p:cNvSpPr txBox="1"/>
          <p:nvPr/>
        </p:nvSpPr>
        <p:spPr>
          <a:xfrm>
            <a:off x="285749" y="5063369"/>
            <a:ext cx="4678460" cy="369332"/>
          </a:xfrm>
          <a:prstGeom prst="rect">
            <a:avLst/>
          </a:prstGeom>
          <a:noFill/>
        </p:spPr>
        <p:txBody>
          <a:bodyPr wrap="none" rtlCol="0">
            <a:spAutoFit/>
          </a:bodyPr>
          <a:lstStyle/>
          <a:p>
            <a:r>
              <a:rPr kumimoji="1" lang="en-US" altLang="ja-JP" dirty="0"/>
              <a:t>(5)</a:t>
            </a:r>
            <a:r>
              <a:rPr kumimoji="1" lang="ja-JP" altLang="en-US" dirty="0"/>
              <a:t>各</a:t>
            </a:r>
            <a:r>
              <a:rPr kumimoji="1" lang="en-US" altLang="ja-JP" dirty="0"/>
              <a:t>FCF</a:t>
            </a:r>
            <a:r>
              <a:rPr kumimoji="1" lang="ja-JP" altLang="en-US" dirty="0"/>
              <a:t>を</a:t>
            </a:r>
            <a:r>
              <a:rPr kumimoji="1" lang="en-US" altLang="ja-JP" dirty="0"/>
              <a:t>WACC</a:t>
            </a:r>
            <a:r>
              <a:rPr kumimoji="1" lang="ja-JP" altLang="en-US" dirty="0"/>
              <a:t>を用いて現在価値に割引く</a:t>
            </a:r>
          </a:p>
        </p:txBody>
      </p:sp>
      <p:sp>
        <p:nvSpPr>
          <p:cNvPr id="14" name="テキスト ボックス 13">
            <a:extLst>
              <a:ext uri="{FF2B5EF4-FFF2-40B4-BE49-F238E27FC236}">
                <a16:creationId xmlns:a16="http://schemas.microsoft.com/office/drawing/2014/main" id="{7E8BC0C5-1B0A-4B4C-A74C-447CB452F1CB}"/>
              </a:ext>
            </a:extLst>
          </p:cNvPr>
          <p:cNvSpPr txBox="1"/>
          <p:nvPr/>
        </p:nvSpPr>
        <p:spPr>
          <a:xfrm>
            <a:off x="876302" y="5420143"/>
            <a:ext cx="11014554" cy="923330"/>
          </a:xfrm>
          <a:prstGeom prst="rect">
            <a:avLst/>
          </a:prstGeom>
          <a:noFill/>
        </p:spPr>
        <p:txBody>
          <a:bodyPr wrap="none" rtlCol="0">
            <a:spAutoFit/>
          </a:bodyPr>
          <a:lstStyle/>
          <a:p>
            <a:r>
              <a:rPr kumimoji="1" lang="ja-JP" altLang="en-US" dirty="0"/>
              <a:t>予測期間の最終年度については、最終年度の</a:t>
            </a:r>
            <a:r>
              <a:rPr kumimoji="1" lang="en-US" altLang="ja-JP" dirty="0"/>
              <a:t>FCF</a:t>
            </a:r>
            <a:r>
              <a:rPr kumimoji="1" lang="ja-JP" altLang="en-US" dirty="0"/>
              <a:t>に上記</a:t>
            </a:r>
            <a:r>
              <a:rPr kumimoji="1" lang="en-US" altLang="ja-JP" dirty="0"/>
              <a:t>(4)</a:t>
            </a:r>
            <a:r>
              <a:rPr kumimoji="1" lang="ja-JP" altLang="en-US" dirty="0"/>
              <a:t>で計算した継続価値を加えたものを最終年度の</a:t>
            </a:r>
            <a:endParaRPr kumimoji="1" lang="en-US" altLang="ja-JP" dirty="0"/>
          </a:p>
          <a:p>
            <a:r>
              <a:rPr kumimoji="1" lang="ja-JP" altLang="en-US" dirty="0"/>
              <a:t>割引率で割り引く</a:t>
            </a:r>
            <a:endParaRPr kumimoji="1" lang="en-US" altLang="ja-JP" dirty="0"/>
          </a:p>
          <a:p>
            <a:r>
              <a:rPr kumimoji="1" lang="ja-JP" altLang="en-US" dirty="0"/>
              <a:t>（継続価値で算出されたのは、最終年度時点におけるその時点での現在価値だから）</a:t>
            </a:r>
          </a:p>
        </p:txBody>
      </p:sp>
    </p:spTree>
    <p:extLst>
      <p:ext uri="{BB962C8B-B14F-4D97-AF65-F5344CB8AC3E}">
        <p14:creationId xmlns:p14="http://schemas.microsoft.com/office/powerpoint/2010/main" val="396205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6CC753B-72AB-4788-B0D7-B970991119BD}"/>
              </a:ext>
            </a:extLst>
          </p:cNvPr>
          <p:cNvSpPr txBox="1"/>
          <p:nvPr/>
        </p:nvSpPr>
        <p:spPr>
          <a:xfrm>
            <a:off x="497841" y="262373"/>
            <a:ext cx="4923143" cy="369332"/>
          </a:xfrm>
          <a:prstGeom prst="rect">
            <a:avLst/>
          </a:prstGeom>
          <a:noFill/>
        </p:spPr>
        <p:txBody>
          <a:bodyPr wrap="none" rtlCol="0">
            <a:spAutoFit/>
          </a:bodyPr>
          <a:lstStyle/>
          <a:p>
            <a:r>
              <a:rPr kumimoji="1" lang="ja-JP" altLang="en-US" dirty="0"/>
              <a:t>予測期間を</a:t>
            </a:r>
            <a:r>
              <a:rPr kumimoji="1" lang="en-US" altLang="ja-JP" dirty="0"/>
              <a:t>5</a:t>
            </a:r>
            <a:r>
              <a:rPr kumimoji="1" lang="ja-JP" altLang="en-US" dirty="0"/>
              <a:t>年とした場合の事業価値の計算式</a:t>
            </a:r>
          </a:p>
        </p:txBody>
      </p:sp>
      <p:sp>
        <p:nvSpPr>
          <p:cNvPr id="7" name="テキスト ボックス 6">
            <a:extLst>
              <a:ext uri="{FF2B5EF4-FFF2-40B4-BE49-F238E27FC236}">
                <a16:creationId xmlns:a16="http://schemas.microsoft.com/office/drawing/2014/main" id="{2C2792EB-BD79-4266-B76F-5538CBF58EA9}"/>
              </a:ext>
            </a:extLst>
          </p:cNvPr>
          <p:cNvSpPr txBox="1"/>
          <p:nvPr/>
        </p:nvSpPr>
        <p:spPr>
          <a:xfrm>
            <a:off x="497841" y="838836"/>
            <a:ext cx="11541760" cy="369332"/>
          </a:xfrm>
          <a:prstGeom prst="rect">
            <a:avLst/>
          </a:prstGeom>
          <a:noFill/>
        </p:spPr>
        <p:txBody>
          <a:bodyPr wrap="square" rtlCol="0">
            <a:spAutoFit/>
          </a:bodyPr>
          <a:lstStyle/>
          <a:p>
            <a:r>
              <a:rPr kumimoji="1" lang="ja-JP" altLang="en-US" dirty="0"/>
              <a:t>事業価値＝　</a:t>
            </a:r>
            <a:r>
              <a:rPr kumimoji="1" lang="en-US" altLang="ja-JP" dirty="0"/>
              <a:t>FCF</a:t>
            </a:r>
            <a:r>
              <a:rPr kumimoji="1" lang="ja-JP" altLang="en-US" dirty="0"/>
              <a:t>₁／</a:t>
            </a:r>
            <a:r>
              <a:rPr kumimoji="1" lang="en-US" altLang="ja-JP" dirty="0"/>
              <a:t>(1+WACC)</a:t>
            </a:r>
            <a:r>
              <a:rPr kumimoji="1" lang="ja-JP" altLang="en-US" dirty="0"/>
              <a:t>＋</a:t>
            </a:r>
            <a:r>
              <a:rPr kumimoji="1" lang="en-US" altLang="ja-JP" dirty="0"/>
              <a:t>FCF</a:t>
            </a:r>
            <a:r>
              <a:rPr kumimoji="1" lang="ja-JP" altLang="en-US" dirty="0"/>
              <a:t>₂／</a:t>
            </a:r>
            <a:r>
              <a:rPr kumimoji="1" lang="en-US" altLang="ja-JP" dirty="0"/>
              <a:t>(1+WACC)²</a:t>
            </a:r>
            <a:r>
              <a:rPr kumimoji="1" lang="ja-JP" altLang="en-US" dirty="0"/>
              <a:t>＋・・・＋</a:t>
            </a:r>
            <a:r>
              <a:rPr kumimoji="1" lang="en-US" altLang="ja-JP" dirty="0"/>
              <a:t>FCF</a:t>
            </a:r>
            <a:r>
              <a:rPr kumimoji="1" lang="ja-JP" altLang="en-US" dirty="0"/>
              <a:t>₅／</a:t>
            </a:r>
            <a:r>
              <a:rPr kumimoji="1" lang="en-US" altLang="ja-JP" dirty="0"/>
              <a:t>(1+WACC)</a:t>
            </a:r>
            <a:r>
              <a:rPr kumimoji="1" lang="ja-JP" altLang="en-US" dirty="0"/>
              <a:t>⁵＋</a:t>
            </a:r>
            <a:r>
              <a:rPr kumimoji="1" lang="en-US" altLang="ja-JP" dirty="0"/>
              <a:t>TV</a:t>
            </a:r>
            <a:r>
              <a:rPr kumimoji="1" lang="ja-JP" altLang="en-US" dirty="0"/>
              <a:t>／</a:t>
            </a:r>
            <a:r>
              <a:rPr kumimoji="1" lang="en-US" altLang="ja-JP" dirty="0"/>
              <a:t>(1+WACC)</a:t>
            </a:r>
            <a:r>
              <a:rPr kumimoji="1" lang="ja-JP" altLang="en-US" dirty="0"/>
              <a:t>⁵</a:t>
            </a:r>
          </a:p>
        </p:txBody>
      </p:sp>
      <p:sp>
        <p:nvSpPr>
          <p:cNvPr id="3" name="テキスト ボックス 2">
            <a:extLst>
              <a:ext uri="{FF2B5EF4-FFF2-40B4-BE49-F238E27FC236}">
                <a16:creationId xmlns:a16="http://schemas.microsoft.com/office/drawing/2014/main" id="{B7CD74D7-9B38-456A-956C-13150A8F616C}"/>
              </a:ext>
            </a:extLst>
          </p:cNvPr>
          <p:cNvSpPr txBox="1"/>
          <p:nvPr/>
        </p:nvSpPr>
        <p:spPr>
          <a:xfrm>
            <a:off x="171450" y="1508961"/>
            <a:ext cx="2553904" cy="369332"/>
          </a:xfrm>
          <a:prstGeom prst="rect">
            <a:avLst/>
          </a:prstGeom>
          <a:noFill/>
        </p:spPr>
        <p:txBody>
          <a:bodyPr wrap="none" rtlCol="0">
            <a:spAutoFit/>
          </a:bodyPr>
          <a:lstStyle/>
          <a:p>
            <a:r>
              <a:rPr kumimoji="1" lang="en-US" altLang="ja-JP" dirty="0"/>
              <a:t>(6)</a:t>
            </a:r>
            <a:r>
              <a:rPr kumimoji="1" lang="ja-JP" altLang="en-US" dirty="0"/>
              <a:t>非事業価値を加える</a:t>
            </a:r>
          </a:p>
        </p:txBody>
      </p:sp>
      <p:sp>
        <p:nvSpPr>
          <p:cNvPr id="4" name="テキスト ボックス 3">
            <a:extLst>
              <a:ext uri="{FF2B5EF4-FFF2-40B4-BE49-F238E27FC236}">
                <a16:creationId xmlns:a16="http://schemas.microsoft.com/office/drawing/2014/main" id="{C08774FE-EFE1-472F-9019-F5931FDFB47E}"/>
              </a:ext>
            </a:extLst>
          </p:cNvPr>
          <p:cNvSpPr txBox="1"/>
          <p:nvPr/>
        </p:nvSpPr>
        <p:spPr>
          <a:xfrm>
            <a:off x="952500" y="1951435"/>
            <a:ext cx="4801314" cy="369332"/>
          </a:xfrm>
          <a:prstGeom prst="rect">
            <a:avLst/>
          </a:prstGeom>
          <a:noFill/>
        </p:spPr>
        <p:txBody>
          <a:bodyPr wrap="none" rtlCol="0">
            <a:spAutoFit/>
          </a:bodyPr>
          <a:lstStyle/>
          <a:p>
            <a:r>
              <a:rPr kumimoji="1" lang="ja-JP" altLang="en-US" dirty="0"/>
              <a:t>非事業価値＝現預金、有価証券、遊休資産等</a:t>
            </a:r>
          </a:p>
        </p:txBody>
      </p:sp>
      <p:sp>
        <p:nvSpPr>
          <p:cNvPr id="8" name="矢印: 五方向 7">
            <a:extLst>
              <a:ext uri="{FF2B5EF4-FFF2-40B4-BE49-F238E27FC236}">
                <a16:creationId xmlns:a16="http://schemas.microsoft.com/office/drawing/2014/main" id="{2E5C05D0-8E2A-41D9-8DBD-EDF9512E88BA}"/>
              </a:ext>
            </a:extLst>
          </p:cNvPr>
          <p:cNvSpPr/>
          <p:nvPr/>
        </p:nvSpPr>
        <p:spPr>
          <a:xfrm>
            <a:off x="375920" y="3241040"/>
            <a:ext cx="1696720" cy="751840"/>
          </a:xfrm>
          <a:prstGeom prst="homePlat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①</a:t>
            </a:r>
            <a:r>
              <a:rPr kumimoji="1" lang="en-US" altLang="ja-JP" dirty="0">
                <a:solidFill>
                  <a:schemeClr val="tx1"/>
                </a:solidFill>
              </a:rPr>
              <a:t>FCF</a:t>
            </a:r>
            <a:r>
              <a:rPr kumimoji="1" lang="ja-JP" altLang="en-US" dirty="0">
                <a:solidFill>
                  <a:schemeClr val="tx1"/>
                </a:solidFill>
              </a:rPr>
              <a:t>の</a:t>
            </a:r>
            <a:endParaRPr kumimoji="1" lang="en-US" altLang="ja-JP" dirty="0">
              <a:solidFill>
                <a:schemeClr val="tx1"/>
              </a:solidFill>
            </a:endParaRPr>
          </a:p>
          <a:p>
            <a:r>
              <a:rPr kumimoji="1" lang="ja-JP" altLang="en-US" dirty="0">
                <a:solidFill>
                  <a:schemeClr val="tx1"/>
                </a:solidFill>
              </a:rPr>
              <a:t>　予測</a:t>
            </a:r>
          </a:p>
        </p:txBody>
      </p:sp>
      <p:sp>
        <p:nvSpPr>
          <p:cNvPr id="11" name="矢印: 山形 10">
            <a:extLst>
              <a:ext uri="{FF2B5EF4-FFF2-40B4-BE49-F238E27FC236}">
                <a16:creationId xmlns:a16="http://schemas.microsoft.com/office/drawing/2014/main" id="{1F239D04-13EB-49DD-90D8-7E5EDC200C23}"/>
              </a:ext>
            </a:extLst>
          </p:cNvPr>
          <p:cNvSpPr/>
          <p:nvPr/>
        </p:nvSpPr>
        <p:spPr>
          <a:xfrm>
            <a:off x="1971040" y="3241040"/>
            <a:ext cx="1981200" cy="751840"/>
          </a:xfrm>
          <a:prstGeom prst="chevron">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②</a:t>
            </a:r>
            <a:r>
              <a:rPr kumimoji="1" lang="en-US" altLang="ja-JP" dirty="0">
                <a:solidFill>
                  <a:schemeClr val="tx1"/>
                </a:solidFill>
              </a:rPr>
              <a:t>WACC</a:t>
            </a:r>
            <a:r>
              <a:rPr kumimoji="1" lang="ja-JP" altLang="en-US" dirty="0">
                <a:solidFill>
                  <a:schemeClr val="tx1"/>
                </a:solidFill>
              </a:rPr>
              <a:t>の</a:t>
            </a:r>
            <a:endParaRPr kumimoji="1" lang="en-US" altLang="ja-JP" dirty="0">
              <a:solidFill>
                <a:schemeClr val="tx1"/>
              </a:solidFill>
            </a:endParaRPr>
          </a:p>
          <a:p>
            <a:r>
              <a:rPr kumimoji="1" lang="ja-JP" altLang="en-US" dirty="0">
                <a:solidFill>
                  <a:schemeClr val="tx1"/>
                </a:solidFill>
              </a:rPr>
              <a:t>　算定</a:t>
            </a:r>
          </a:p>
        </p:txBody>
      </p:sp>
      <p:sp>
        <p:nvSpPr>
          <p:cNvPr id="12" name="矢印: 山形 11">
            <a:extLst>
              <a:ext uri="{FF2B5EF4-FFF2-40B4-BE49-F238E27FC236}">
                <a16:creationId xmlns:a16="http://schemas.microsoft.com/office/drawing/2014/main" id="{CFD8BDD4-F657-44D4-96A5-3762470E8643}"/>
              </a:ext>
            </a:extLst>
          </p:cNvPr>
          <p:cNvSpPr/>
          <p:nvPr/>
        </p:nvSpPr>
        <p:spPr>
          <a:xfrm>
            <a:off x="7755334" y="3241040"/>
            <a:ext cx="2103120" cy="751840"/>
          </a:xfrm>
          <a:prstGeom prst="chevron">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⑤非事業価　</a:t>
            </a:r>
            <a:endParaRPr kumimoji="1" lang="en-US" altLang="ja-JP" dirty="0">
              <a:solidFill>
                <a:schemeClr val="tx1"/>
              </a:solidFill>
            </a:endParaRPr>
          </a:p>
          <a:p>
            <a:r>
              <a:rPr kumimoji="1" lang="ja-JP" altLang="en-US" dirty="0">
                <a:solidFill>
                  <a:schemeClr val="tx1"/>
                </a:solidFill>
              </a:rPr>
              <a:t>　値の追加</a:t>
            </a:r>
          </a:p>
        </p:txBody>
      </p:sp>
      <p:sp>
        <p:nvSpPr>
          <p:cNvPr id="13" name="矢印: 山形 12">
            <a:extLst>
              <a:ext uri="{FF2B5EF4-FFF2-40B4-BE49-F238E27FC236}">
                <a16:creationId xmlns:a16="http://schemas.microsoft.com/office/drawing/2014/main" id="{8D90A5C6-88AB-4F47-8F66-5E35457A7BA9}"/>
              </a:ext>
            </a:extLst>
          </p:cNvPr>
          <p:cNvSpPr/>
          <p:nvPr/>
        </p:nvSpPr>
        <p:spPr>
          <a:xfrm>
            <a:off x="3801467" y="3241040"/>
            <a:ext cx="2103120" cy="751840"/>
          </a:xfrm>
          <a:prstGeom prst="chevron">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③継続価値　　</a:t>
            </a:r>
            <a:endParaRPr kumimoji="1" lang="en-US" altLang="ja-JP" dirty="0">
              <a:solidFill>
                <a:schemeClr val="tx1"/>
              </a:solidFill>
            </a:endParaRPr>
          </a:p>
          <a:p>
            <a:r>
              <a:rPr kumimoji="1" lang="ja-JP" altLang="en-US" dirty="0">
                <a:solidFill>
                  <a:schemeClr val="tx1"/>
                </a:solidFill>
              </a:rPr>
              <a:t>　の見積り</a:t>
            </a:r>
          </a:p>
        </p:txBody>
      </p:sp>
      <p:sp>
        <p:nvSpPr>
          <p:cNvPr id="14" name="矢印: 山形 13">
            <a:extLst>
              <a:ext uri="{FF2B5EF4-FFF2-40B4-BE49-F238E27FC236}">
                <a16:creationId xmlns:a16="http://schemas.microsoft.com/office/drawing/2014/main" id="{F84B710B-23E1-49AF-BBDA-F8C82FFCDD94}"/>
              </a:ext>
            </a:extLst>
          </p:cNvPr>
          <p:cNvSpPr/>
          <p:nvPr/>
        </p:nvSpPr>
        <p:spPr>
          <a:xfrm>
            <a:off x="5753814" y="3241040"/>
            <a:ext cx="2103120" cy="751840"/>
          </a:xfrm>
          <a:prstGeom prst="chevron">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④事業価値　　</a:t>
            </a:r>
            <a:endParaRPr kumimoji="1" lang="en-US" altLang="ja-JP" dirty="0">
              <a:solidFill>
                <a:schemeClr val="tx1"/>
              </a:solidFill>
            </a:endParaRPr>
          </a:p>
          <a:p>
            <a:r>
              <a:rPr kumimoji="1" lang="ja-JP" altLang="en-US" dirty="0">
                <a:solidFill>
                  <a:schemeClr val="tx1"/>
                </a:solidFill>
              </a:rPr>
              <a:t>　の計算</a:t>
            </a:r>
          </a:p>
        </p:txBody>
      </p:sp>
      <p:sp>
        <p:nvSpPr>
          <p:cNvPr id="15" name="楕円 14">
            <a:extLst>
              <a:ext uri="{FF2B5EF4-FFF2-40B4-BE49-F238E27FC236}">
                <a16:creationId xmlns:a16="http://schemas.microsoft.com/office/drawing/2014/main" id="{1BE372CC-B84E-45FA-A2DD-9FAC8E8F2D71}"/>
              </a:ext>
            </a:extLst>
          </p:cNvPr>
          <p:cNvSpPr/>
          <p:nvPr/>
        </p:nvSpPr>
        <p:spPr>
          <a:xfrm>
            <a:off x="10017761" y="3114040"/>
            <a:ext cx="2021840" cy="100584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企業価値</a:t>
            </a:r>
          </a:p>
        </p:txBody>
      </p:sp>
      <p:sp>
        <p:nvSpPr>
          <p:cNvPr id="16" name="テキスト ボックス 15">
            <a:extLst>
              <a:ext uri="{FF2B5EF4-FFF2-40B4-BE49-F238E27FC236}">
                <a16:creationId xmlns:a16="http://schemas.microsoft.com/office/drawing/2014/main" id="{A14EE839-CF53-4D1C-B4A6-391754DB81CC}"/>
              </a:ext>
            </a:extLst>
          </p:cNvPr>
          <p:cNvSpPr txBox="1"/>
          <p:nvPr/>
        </p:nvSpPr>
        <p:spPr>
          <a:xfrm>
            <a:off x="171450" y="4267200"/>
            <a:ext cx="1646605" cy="584775"/>
          </a:xfrm>
          <a:prstGeom prst="rect">
            <a:avLst/>
          </a:prstGeom>
          <a:noFill/>
        </p:spPr>
        <p:txBody>
          <a:bodyPr wrap="none" rtlCol="0">
            <a:spAutoFit/>
          </a:bodyPr>
          <a:lstStyle/>
          <a:p>
            <a:r>
              <a:rPr kumimoji="1" lang="ja-JP" altLang="en-US" sz="1600" dirty="0"/>
              <a:t>過去の業績分析</a:t>
            </a:r>
            <a:endParaRPr kumimoji="1" lang="en-US" altLang="ja-JP" sz="1600" dirty="0"/>
          </a:p>
          <a:p>
            <a:r>
              <a:rPr kumimoji="1" lang="ja-JP" altLang="en-US" sz="1600" dirty="0"/>
              <a:t>将来の</a:t>
            </a:r>
            <a:r>
              <a:rPr kumimoji="1" lang="en-US" altLang="ja-JP" sz="1600" dirty="0"/>
              <a:t>CF</a:t>
            </a:r>
            <a:r>
              <a:rPr kumimoji="1" lang="ja-JP" altLang="en-US" sz="1600" dirty="0"/>
              <a:t>予測</a:t>
            </a:r>
          </a:p>
        </p:txBody>
      </p:sp>
      <p:sp>
        <p:nvSpPr>
          <p:cNvPr id="17" name="テキスト ボックス 16">
            <a:extLst>
              <a:ext uri="{FF2B5EF4-FFF2-40B4-BE49-F238E27FC236}">
                <a16:creationId xmlns:a16="http://schemas.microsoft.com/office/drawing/2014/main" id="{DB40593E-196A-448E-BE71-61C868798501}"/>
              </a:ext>
            </a:extLst>
          </p:cNvPr>
          <p:cNvSpPr txBox="1"/>
          <p:nvPr/>
        </p:nvSpPr>
        <p:spPr>
          <a:xfrm>
            <a:off x="1971040" y="4267200"/>
            <a:ext cx="1826141" cy="830997"/>
          </a:xfrm>
          <a:prstGeom prst="rect">
            <a:avLst/>
          </a:prstGeom>
          <a:noFill/>
        </p:spPr>
        <p:txBody>
          <a:bodyPr wrap="none" rtlCol="0">
            <a:spAutoFit/>
          </a:bodyPr>
          <a:lstStyle/>
          <a:p>
            <a:r>
              <a:rPr kumimoji="1" lang="ja-JP" altLang="en-US" sz="1600" dirty="0"/>
              <a:t>負債コストの算定</a:t>
            </a:r>
            <a:endParaRPr kumimoji="1" lang="en-US" altLang="ja-JP" sz="1600" dirty="0"/>
          </a:p>
          <a:p>
            <a:r>
              <a:rPr kumimoji="1" lang="ja-JP" altLang="en-US" sz="1600" dirty="0"/>
              <a:t>株主資本コストの</a:t>
            </a:r>
            <a:endParaRPr kumimoji="1" lang="en-US" altLang="ja-JP" sz="1600" dirty="0"/>
          </a:p>
          <a:p>
            <a:r>
              <a:rPr kumimoji="1" lang="ja-JP" altLang="en-US" sz="1600" dirty="0"/>
              <a:t>算定</a:t>
            </a:r>
          </a:p>
        </p:txBody>
      </p:sp>
      <p:sp>
        <p:nvSpPr>
          <p:cNvPr id="18" name="テキスト ボックス 17">
            <a:extLst>
              <a:ext uri="{FF2B5EF4-FFF2-40B4-BE49-F238E27FC236}">
                <a16:creationId xmlns:a16="http://schemas.microsoft.com/office/drawing/2014/main" id="{64C0EC7C-2336-461C-A9B1-6F30350FF4FD}"/>
              </a:ext>
            </a:extLst>
          </p:cNvPr>
          <p:cNvSpPr txBox="1"/>
          <p:nvPr/>
        </p:nvSpPr>
        <p:spPr>
          <a:xfrm>
            <a:off x="4005212" y="4267199"/>
            <a:ext cx="1415772" cy="584775"/>
          </a:xfrm>
          <a:prstGeom prst="rect">
            <a:avLst/>
          </a:prstGeom>
          <a:noFill/>
        </p:spPr>
        <p:txBody>
          <a:bodyPr wrap="none" rtlCol="0">
            <a:spAutoFit/>
          </a:bodyPr>
          <a:lstStyle/>
          <a:p>
            <a:r>
              <a:rPr kumimoji="1" lang="ja-JP" altLang="en-US" sz="1600" dirty="0"/>
              <a:t>永久成長率等</a:t>
            </a:r>
            <a:endParaRPr kumimoji="1" lang="en-US" altLang="ja-JP" sz="1600" dirty="0"/>
          </a:p>
          <a:p>
            <a:r>
              <a:rPr kumimoji="1" lang="ja-JP" altLang="en-US" sz="1600" dirty="0"/>
              <a:t>の判断</a:t>
            </a:r>
          </a:p>
        </p:txBody>
      </p:sp>
      <p:sp>
        <p:nvSpPr>
          <p:cNvPr id="19" name="テキスト ボックス 18">
            <a:extLst>
              <a:ext uri="{FF2B5EF4-FFF2-40B4-BE49-F238E27FC236}">
                <a16:creationId xmlns:a16="http://schemas.microsoft.com/office/drawing/2014/main" id="{8A3F9548-44A4-4551-9EC0-E5DC35A918EB}"/>
              </a:ext>
            </a:extLst>
          </p:cNvPr>
          <p:cNvSpPr txBox="1"/>
          <p:nvPr/>
        </p:nvSpPr>
        <p:spPr>
          <a:xfrm>
            <a:off x="5960539" y="4267199"/>
            <a:ext cx="1620957" cy="830997"/>
          </a:xfrm>
          <a:prstGeom prst="rect">
            <a:avLst/>
          </a:prstGeom>
          <a:noFill/>
        </p:spPr>
        <p:txBody>
          <a:bodyPr wrap="none" rtlCol="0">
            <a:spAutoFit/>
          </a:bodyPr>
          <a:lstStyle/>
          <a:p>
            <a:r>
              <a:rPr kumimoji="1" lang="ja-JP" altLang="en-US" sz="1600" dirty="0"/>
              <a:t>予測期間の</a:t>
            </a:r>
            <a:r>
              <a:rPr kumimoji="1" lang="en-US" altLang="ja-JP" sz="1600" dirty="0"/>
              <a:t>FCF</a:t>
            </a:r>
          </a:p>
          <a:p>
            <a:r>
              <a:rPr kumimoji="1" lang="ja-JP" altLang="en-US" sz="1600" dirty="0"/>
              <a:t>及び継続価値の</a:t>
            </a:r>
            <a:endParaRPr kumimoji="1" lang="en-US" altLang="ja-JP" sz="1600" dirty="0"/>
          </a:p>
          <a:p>
            <a:r>
              <a:rPr kumimoji="1" lang="ja-JP" altLang="en-US" sz="1600" dirty="0"/>
              <a:t>割引計算</a:t>
            </a:r>
          </a:p>
        </p:txBody>
      </p:sp>
      <p:sp>
        <p:nvSpPr>
          <p:cNvPr id="20" name="テキスト ボックス 19">
            <a:extLst>
              <a:ext uri="{FF2B5EF4-FFF2-40B4-BE49-F238E27FC236}">
                <a16:creationId xmlns:a16="http://schemas.microsoft.com/office/drawing/2014/main" id="{BBB77443-45D4-4C7C-801C-407ACE6ECCF4}"/>
              </a:ext>
            </a:extLst>
          </p:cNvPr>
          <p:cNvSpPr txBox="1"/>
          <p:nvPr/>
        </p:nvSpPr>
        <p:spPr>
          <a:xfrm>
            <a:off x="8026400" y="4267199"/>
            <a:ext cx="1415772" cy="830997"/>
          </a:xfrm>
          <a:prstGeom prst="rect">
            <a:avLst/>
          </a:prstGeom>
          <a:noFill/>
        </p:spPr>
        <p:txBody>
          <a:bodyPr wrap="none" rtlCol="0">
            <a:spAutoFit/>
          </a:bodyPr>
          <a:lstStyle/>
          <a:p>
            <a:r>
              <a:rPr kumimoji="1" lang="ja-JP" altLang="en-US" sz="1600" dirty="0"/>
              <a:t>遊休資産等の</a:t>
            </a:r>
            <a:endParaRPr kumimoji="1" lang="en-US" altLang="ja-JP" sz="1600" dirty="0"/>
          </a:p>
          <a:p>
            <a:r>
              <a:rPr kumimoji="1" lang="ja-JP" altLang="en-US" sz="1600" dirty="0"/>
              <a:t>非事業価値の</a:t>
            </a:r>
            <a:endParaRPr kumimoji="1" lang="en-US" altLang="ja-JP" sz="1600" dirty="0"/>
          </a:p>
          <a:p>
            <a:r>
              <a:rPr kumimoji="1" lang="ja-JP" altLang="en-US" sz="1600" dirty="0"/>
              <a:t>追加</a:t>
            </a:r>
          </a:p>
        </p:txBody>
      </p:sp>
      <p:sp>
        <p:nvSpPr>
          <p:cNvPr id="21" name="テキスト ボックス 20">
            <a:extLst>
              <a:ext uri="{FF2B5EF4-FFF2-40B4-BE49-F238E27FC236}">
                <a16:creationId xmlns:a16="http://schemas.microsoft.com/office/drawing/2014/main" id="{87C54266-FE3F-40D3-BBCA-9B8C42BD52E2}"/>
              </a:ext>
            </a:extLst>
          </p:cNvPr>
          <p:cNvSpPr txBox="1"/>
          <p:nvPr/>
        </p:nvSpPr>
        <p:spPr>
          <a:xfrm>
            <a:off x="3129280" y="2708156"/>
            <a:ext cx="4477508" cy="400110"/>
          </a:xfrm>
          <a:prstGeom prst="rect">
            <a:avLst/>
          </a:prstGeom>
          <a:noFill/>
        </p:spPr>
        <p:txBody>
          <a:bodyPr wrap="none" rtlCol="0">
            <a:spAutoFit/>
          </a:bodyPr>
          <a:lstStyle/>
          <a:p>
            <a:r>
              <a:rPr kumimoji="1" lang="en-US" altLang="ja-JP" sz="2000" dirty="0"/>
              <a:t>DCF</a:t>
            </a:r>
            <a:r>
              <a:rPr kumimoji="1" lang="ja-JP" altLang="en-US" sz="2000" dirty="0"/>
              <a:t>法による企業価値の算定プロセス</a:t>
            </a:r>
          </a:p>
        </p:txBody>
      </p:sp>
    </p:spTree>
    <p:extLst>
      <p:ext uri="{BB962C8B-B14F-4D97-AF65-F5344CB8AC3E}">
        <p14:creationId xmlns:p14="http://schemas.microsoft.com/office/powerpoint/2010/main" val="633248203"/>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3156</TotalTime>
  <Words>3092</Words>
  <Application>Microsoft Office PowerPoint</Application>
  <PresentationFormat>ワイド画面</PresentationFormat>
  <Paragraphs>346</Paragraphs>
  <Slides>18</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18</vt:i4>
      </vt:variant>
    </vt:vector>
  </HeadingPairs>
  <TitlesOfParts>
    <vt:vector size="24" baseType="lpstr">
      <vt:lpstr>游ゴシック</vt:lpstr>
      <vt:lpstr>Arial</vt:lpstr>
      <vt:lpstr>Trebuchet MS</vt:lpstr>
      <vt:lpstr>Wingdings 3</vt:lpstr>
      <vt:lpstr>ファセット</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川下 晴久</dc:creator>
  <cp:lastModifiedBy>晴久 川下</cp:lastModifiedBy>
  <cp:revision>116</cp:revision>
  <cp:lastPrinted>2022-11-23T01:50:27Z</cp:lastPrinted>
  <dcterms:created xsi:type="dcterms:W3CDTF">2021-05-07T23:25:18Z</dcterms:created>
  <dcterms:modified xsi:type="dcterms:W3CDTF">2023-11-24T08:29:34Z</dcterms:modified>
</cp:coreProperties>
</file>