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72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8" r:id="rId12"/>
    <p:sldId id="260" r:id="rId13"/>
    <p:sldId id="259" r:id="rId14"/>
    <p:sldId id="269" r:id="rId15"/>
    <p:sldId id="270" r:id="rId16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晴久 川下" userId="a9ceefe8e9b56a0c" providerId="LiveId" clId="{F1EB5A5E-6C43-4147-8AAE-85DBD778C6F5}"/>
    <pc:docChg chg="modSld">
      <pc:chgData name="晴久 川下" userId="a9ceefe8e9b56a0c" providerId="LiveId" clId="{F1EB5A5E-6C43-4147-8AAE-85DBD778C6F5}" dt="2023-11-01T09:15:41.450" v="18" actId="6549"/>
      <pc:docMkLst>
        <pc:docMk/>
      </pc:docMkLst>
      <pc:sldChg chg="modSp mod">
        <pc:chgData name="晴久 川下" userId="a9ceefe8e9b56a0c" providerId="LiveId" clId="{F1EB5A5E-6C43-4147-8AAE-85DBD778C6F5}" dt="2023-11-01T09:15:41.450" v="18" actId="6549"/>
        <pc:sldMkLst>
          <pc:docMk/>
          <pc:sldMk cId="1823747500" sldId="269"/>
        </pc:sldMkLst>
        <pc:spChg chg="mod">
          <ac:chgData name="晴久 川下" userId="a9ceefe8e9b56a0c" providerId="LiveId" clId="{F1EB5A5E-6C43-4147-8AAE-85DBD778C6F5}" dt="2023-11-01T09:15:41.450" v="18" actId="6549"/>
          <ac:spMkLst>
            <pc:docMk/>
            <pc:sldMk cId="1823747500" sldId="269"/>
            <ac:spMk id="10" creationId="{6EFF1C57-59A7-4CE1-8F02-89BD7BB9C05E}"/>
          </ac:spMkLst>
        </pc:spChg>
      </pc:sldChg>
    </pc:docChg>
  </pc:docChgLst>
  <pc:docChgLst>
    <pc:chgData name="川下 晴久" userId="a9ceefe8e9b56a0c" providerId="LiveId" clId="{960DFA86-A0E2-44C6-902F-C598DB91EB76}"/>
    <pc:docChg chg="undo custSel addSld modSld sldOrd">
      <pc:chgData name="川下 晴久" userId="a9ceefe8e9b56a0c" providerId="LiveId" clId="{960DFA86-A0E2-44C6-902F-C598DB91EB76}" dt="2021-05-03T00:39:38.818" v="13130" actId="478"/>
      <pc:docMkLst>
        <pc:docMk/>
      </pc:docMkLst>
      <pc:sldChg chg="addSp delSp modSp mod">
        <pc:chgData name="川下 晴久" userId="a9ceefe8e9b56a0c" providerId="LiveId" clId="{960DFA86-A0E2-44C6-902F-C598DB91EB76}" dt="2021-04-25T12:28:06.290" v="2384" actId="1076"/>
        <pc:sldMkLst>
          <pc:docMk/>
          <pc:sldMk cId="2339572277" sldId="256"/>
        </pc:sldMkLst>
        <pc:spChg chg="add mod">
          <ac:chgData name="川下 晴久" userId="a9ceefe8e9b56a0c" providerId="LiveId" clId="{960DFA86-A0E2-44C6-902F-C598DB91EB76}" dt="2021-04-25T07:14:45.341" v="2056" actId="20577"/>
          <ac:spMkLst>
            <pc:docMk/>
            <pc:sldMk cId="2339572277" sldId="256"/>
            <ac:spMk id="2" creationId="{9FAAF549-CEC0-42F2-AC7E-DA4BDC93F6C2}"/>
          </ac:spMkLst>
        </pc:spChg>
        <pc:spChg chg="add mod">
          <ac:chgData name="川下 晴久" userId="a9ceefe8e9b56a0c" providerId="LiveId" clId="{960DFA86-A0E2-44C6-902F-C598DB91EB76}" dt="2021-04-25T06:47:42.242" v="1721" actId="164"/>
          <ac:spMkLst>
            <pc:docMk/>
            <pc:sldMk cId="2339572277" sldId="256"/>
            <ac:spMk id="3" creationId="{8EECBA3C-81F5-42CC-B31E-8EB427F6F4D7}"/>
          </ac:spMkLst>
        </pc:spChg>
        <pc:spChg chg="add mod">
          <ac:chgData name="川下 晴久" userId="a9ceefe8e9b56a0c" providerId="LiveId" clId="{960DFA86-A0E2-44C6-902F-C598DB91EB76}" dt="2021-04-25T06:47:42.242" v="1721" actId="164"/>
          <ac:spMkLst>
            <pc:docMk/>
            <pc:sldMk cId="2339572277" sldId="256"/>
            <ac:spMk id="4" creationId="{4BADD337-A0B0-4D30-96FA-9DDA4DF00383}"/>
          </ac:spMkLst>
        </pc:spChg>
        <pc:spChg chg="add mod">
          <ac:chgData name="川下 晴久" userId="a9ceefe8e9b56a0c" providerId="LiveId" clId="{960DFA86-A0E2-44C6-902F-C598DB91EB76}" dt="2021-04-25T06:47:42.242" v="1721" actId="164"/>
          <ac:spMkLst>
            <pc:docMk/>
            <pc:sldMk cId="2339572277" sldId="256"/>
            <ac:spMk id="5" creationId="{4F6247FD-3A29-4F2C-B681-D61CC05028B7}"/>
          </ac:spMkLst>
        </pc:spChg>
        <pc:spChg chg="add mod">
          <ac:chgData name="川下 晴久" userId="a9ceefe8e9b56a0c" providerId="LiveId" clId="{960DFA86-A0E2-44C6-902F-C598DB91EB76}" dt="2021-04-25T06:47:42.242" v="1721" actId="164"/>
          <ac:spMkLst>
            <pc:docMk/>
            <pc:sldMk cId="2339572277" sldId="256"/>
            <ac:spMk id="6" creationId="{1D08367F-B954-4111-8C0F-CE12781BF94E}"/>
          </ac:spMkLst>
        </pc:spChg>
        <pc:spChg chg="add mod">
          <ac:chgData name="川下 晴久" userId="a9ceefe8e9b56a0c" providerId="LiveId" clId="{960DFA86-A0E2-44C6-902F-C598DB91EB76}" dt="2021-04-25T06:47:42.242" v="1721" actId="164"/>
          <ac:spMkLst>
            <pc:docMk/>
            <pc:sldMk cId="2339572277" sldId="256"/>
            <ac:spMk id="7" creationId="{22CB813D-1992-40BA-B701-F2233EABB91B}"/>
          </ac:spMkLst>
        </pc:spChg>
        <pc:spChg chg="add mod">
          <ac:chgData name="川下 晴久" userId="a9ceefe8e9b56a0c" providerId="LiveId" clId="{960DFA86-A0E2-44C6-902F-C598DB91EB76}" dt="2021-04-25T06:47:42.242" v="1721" actId="164"/>
          <ac:spMkLst>
            <pc:docMk/>
            <pc:sldMk cId="2339572277" sldId="256"/>
            <ac:spMk id="8" creationId="{7D303999-E4C6-4E68-B893-7D200784E6E3}"/>
          </ac:spMkLst>
        </pc:spChg>
        <pc:spChg chg="add mod">
          <ac:chgData name="川下 晴久" userId="a9ceefe8e9b56a0c" providerId="LiveId" clId="{960DFA86-A0E2-44C6-902F-C598DB91EB76}" dt="2021-04-25T06:47:42.242" v="1721" actId="164"/>
          <ac:spMkLst>
            <pc:docMk/>
            <pc:sldMk cId="2339572277" sldId="256"/>
            <ac:spMk id="9" creationId="{FFE5DC6A-8437-42A5-ADE9-88DAE51B9DF5}"/>
          </ac:spMkLst>
        </pc:spChg>
        <pc:spChg chg="add mod">
          <ac:chgData name="川下 晴久" userId="a9ceefe8e9b56a0c" providerId="LiveId" clId="{960DFA86-A0E2-44C6-902F-C598DB91EB76}" dt="2021-04-25T07:21:21.506" v="2127" actId="164"/>
          <ac:spMkLst>
            <pc:docMk/>
            <pc:sldMk cId="2339572277" sldId="256"/>
            <ac:spMk id="11" creationId="{11EAFADA-AB13-4BE1-A9C3-D29DA096FD32}"/>
          </ac:spMkLst>
        </pc:spChg>
        <pc:spChg chg="add del mod">
          <ac:chgData name="川下 晴久" userId="a9ceefe8e9b56a0c" providerId="LiveId" clId="{960DFA86-A0E2-44C6-902F-C598DB91EB76}" dt="2021-04-25T06:50:36.625" v="1727" actId="478"/>
          <ac:spMkLst>
            <pc:docMk/>
            <pc:sldMk cId="2339572277" sldId="256"/>
            <ac:spMk id="12" creationId="{34C498C8-1147-42F5-8A20-15998D1049D2}"/>
          </ac:spMkLst>
        </pc:spChg>
        <pc:spChg chg="mod">
          <ac:chgData name="川下 晴久" userId="a9ceefe8e9b56a0c" providerId="LiveId" clId="{960DFA86-A0E2-44C6-902F-C598DB91EB76}" dt="2021-04-25T06:52:53.195" v="1744"/>
          <ac:spMkLst>
            <pc:docMk/>
            <pc:sldMk cId="2339572277" sldId="256"/>
            <ac:spMk id="14" creationId="{3201A52A-B865-4728-9210-8653D6B97A10}"/>
          </ac:spMkLst>
        </pc:spChg>
        <pc:spChg chg="mod">
          <ac:chgData name="川下 晴久" userId="a9ceefe8e9b56a0c" providerId="LiveId" clId="{960DFA86-A0E2-44C6-902F-C598DB91EB76}" dt="2021-04-25T06:52:53.195" v="1744"/>
          <ac:spMkLst>
            <pc:docMk/>
            <pc:sldMk cId="2339572277" sldId="256"/>
            <ac:spMk id="15" creationId="{3AD2EAD5-CAED-4D2A-A2F4-6D5346916CEA}"/>
          </ac:spMkLst>
        </pc:spChg>
        <pc:spChg chg="mod">
          <ac:chgData name="川下 晴久" userId="a9ceefe8e9b56a0c" providerId="LiveId" clId="{960DFA86-A0E2-44C6-902F-C598DB91EB76}" dt="2021-04-25T06:52:53.195" v="1744"/>
          <ac:spMkLst>
            <pc:docMk/>
            <pc:sldMk cId="2339572277" sldId="256"/>
            <ac:spMk id="16" creationId="{77434CB7-2F59-4314-B812-7632DDC6BB19}"/>
          </ac:spMkLst>
        </pc:spChg>
        <pc:spChg chg="mod">
          <ac:chgData name="川下 晴久" userId="a9ceefe8e9b56a0c" providerId="LiveId" clId="{960DFA86-A0E2-44C6-902F-C598DB91EB76}" dt="2021-04-25T06:52:53.195" v="1744"/>
          <ac:spMkLst>
            <pc:docMk/>
            <pc:sldMk cId="2339572277" sldId="256"/>
            <ac:spMk id="17" creationId="{FEB38E61-5E07-4F35-8942-76533608D29E}"/>
          </ac:spMkLst>
        </pc:spChg>
        <pc:spChg chg="add mod">
          <ac:chgData name="川下 晴久" userId="a9ceefe8e9b56a0c" providerId="LiveId" clId="{960DFA86-A0E2-44C6-902F-C598DB91EB76}" dt="2021-04-25T07:00:37.218" v="1933" actId="164"/>
          <ac:spMkLst>
            <pc:docMk/>
            <pc:sldMk cId="2339572277" sldId="256"/>
            <ac:spMk id="18" creationId="{26955FAA-221A-4B81-A3CD-B054F94890EC}"/>
          </ac:spMkLst>
        </pc:spChg>
        <pc:spChg chg="add mod">
          <ac:chgData name="川下 晴久" userId="a9ceefe8e9b56a0c" providerId="LiveId" clId="{960DFA86-A0E2-44C6-902F-C598DB91EB76}" dt="2021-04-25T07:01:05.240" v="1934" actId="207"/>
          <ac:spMkLst>
            <pc:docMk/>
            <pc:sldMk cId="2339572277" sldId="256"/>
            <ac:spMk id="19" creationId="{E53B2E76-06BC-47FE-B2D0-20A82855BCD1}"/>
          </ac:spMkLst>
        </pc:spChg>
        <pc:spChg chg="add mod">
          <ac:chgData name="川下 晴久" userId="a9ceefe8e9b56a0c" providerId="LiveId" clId="{960DFA86-A0E2-44C6-902F-C598DB91EB76}" dt="2021-04-25T07:00:37.218" v="1933" actId="164"/>
          <ac:spMkLst>
            <pc:docMk/>
            <pc:sldMk cId="2339572277" sldId="256"/>
            <ac:spMk id="20" creationId="{DB2B2D14-6F97-4F94-B1CA-A763A5D7F133}"/>
          </ac:spMkLst>
        </pc:spChg>
        <pc:spChg chg="add mod">
          <ac:chgData name="川下 晴久" userId="a9ceefe8e9b56a0c" providerId="LiveId" clId="{960DFA86-A0E2-44C6-902F-C598DB91EB76}" dt="2021-04-25T07:01:12.703" v="1935" actId="207"/>
          <ac:spMkLst>
            <pc:docMk/>
            <pc:sldMk cId="2339572277" sldId="256"/>
            <ac:spMk id="21" creationId="{2E924B53-96C9-4BBB-B41D-551C09C63285}"/>
          </ac:spMkLst>
        </pc:spChg>
        <pc:spChg chg="add mod">
          <ac:chgData name="川下 晴久" userId="a9ceefe8e9b56a0c" providerId="LiveId" clId="{960DFA86-A0E2-44C6-902F-C598DB91EB76}" dt="2021-04-25T07:00:37.218" v="1933" actId="164"/>
          <ac:spMkLst>
            <pc:docMk/>
            <pc:sldMk cId="2339572277" sldId="256"/>
            <ac:spMk id="22" creationId="{925017AD-79E2-4E92-B9DF-0069D5890EEF}"/>
          </ac:spMkLst>
        </pc:spChg>
        <pc:spChg chg="add del mod">
          <ac:chgData name="川下 晴久" userId="a9ceefe8e9b56a0c" providerId="LiveId" clId="{960DFA86-A0E2-44C6-902F-C598DB91EB76}" dt="2021-04-25T06:59:09.540" v="1874" actId="478"/>
          <ac:spMkLst>
            <pc:docMk/>
            <pc:sldMk cId="2339572277" sldId="256"/>
            <ac:spMk id="23" creationId="{11994F78-A210-4BA2-8EC6-2547825BFF03}"/>
          </ac:spMkLst>
        </pc:spChg>
        <pc:spChg chg="add mod">
          <ac:chgData name="川下 晴久" userId="a9ceefe8e9b56a0c" providerId="LiveId" clId="{960DFA86-A0E2-44C6-902F-C598DB91EB76}" dt="2021-04-25T07:01:55.125" v="1939" actId="207"/>
          <ac:spMkLst>
            <pc:docMk/>
            <pc:sldMk cId="2339572277" sldId="256"/>
            <ac:spMk id="24" creationId="{BFAD27AF-594E-4911-B42A-832B202A6D01}"/>
          </ac:spMkLst>
        </pc:spChg>
        <pc:spChg chg="add del mod">
          <ac:chgData name="川下 晴久" userId="a9ceefe8e9b56a0c" providerId="LiveId" clId="{960DFA86-A0E2-44C6-902F-C598DB91EB76}" dt="2021-04-25T07:17:33.386" v="2060" actId="478"/>
          <ac:spMkLst>
            <pc:docMk/>
            <pc:sldMk cId="2339572277" sldId="256"/>
            <ac:spMk id="26" creationId="{74F2DAEE-4322-4CD7-BF31-056FEBE38FA9}"/>
          </ac:spMkLst>
        </pc:spChg>
        <pc:spChg chg="add mod">
          <ac:chgData name="川下 晴久" userId="a9ceefe8e9b56a0c" providerId="LiveId" clId="{960DFA86-A0E2-44C6-902F-C598DB91EB76}" dt="2021-04-25T07:21:21.506" v="2127" actId="164"/>
          <ac:spMkLst>
            <pc:docMk/>
            <pc:sldMk cId="2339572277" sldId="256"/>
            <ac:spMk id="27" creationId="{DB27E166-450C-497D-90A7-27268B687C3C}"/>
          </ac:spMkLst>
        </pc:spChg>
        <pc:spChg chg="add mod">
          <ac:chgData name="川下 晴久" userId="a9ceefe8e9b56a0c" providerId="LiveId" clId="{960DFA86-A0E2-44C6-902F-C598DB91EB76}" dt="2021-04-25T07:21:21.506" v="2127" actId="164"/>
          <ac:spMkLst>
            <pc:docMk/>
            <pc:sldMk cId="2339572277" sldId="256"/>
            <ac:spMk id="28" creationId="{69F7EA62-E1E4-47C3-97B9-8488BE7EDDFE}"/>
          </ac:spMkLst>
        </pc:spChg>
        <pc:spChg chg="add mod">
          <ac:chgData name="川下 晴久" userId="a9ceefe8e9b56a0c" providerId="LiveId" clId="{960DFA86-A0E2-44C6-902F-C598DB91EB76}" dt="2021-04-25T12:28:06.290" v="2384" actId="1076"/>
          <ac:spMkLst>
            <pc:docMk/>
            <pc:sldMk cId="2339572277" sldId="256"/>
            <ac:spMk id="36" creationId="{A2D78E72-FCE1-4D64-AF0F-B3A4DC86AC3F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37" creationId="{31F7629E-CB49-4581-9446-F7052B96898A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38" creationId="{02D9D9D4-3C2C-47E7-820C-FD87E8271E44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39" creationId="{64B5B7D2-91DD-42A2-81FD-14887FB41B37}"/>
          </ac:spMkLst>
        </pc:spChg>
        <pc:spChg chg="add del mod">
          <ac:chgData name="川下 晴久" userId="a9ceefe8e9b56a0c" providerId="LiveId" clId="{960DFA86-A0E2-44C6-902F-C598DB91EB76}" dt="2021-04-25T07:28:54.991" v="2243"/>
          <ac:spMkLst>
            <pc:docMk/>
            <pc:sldMk cId="2339572277" sldId="256"/>
            <ac:spMk id="40" creationId="{7D5F4BF3-3CDF-40FA-A72F-3BF3B74F2963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41" creationId="{6E1A539E-E99A-4050-9D14-CB736485E5BC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42" creationId="{BC5A9624-D494-4EC1-B3B8-5DAE389DE414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43" creationId="{BF5AB468-7102-4359-AF97-88FB38FF5CF7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44" creationId="{1BF188A7-9DB2-4DAB-8E91-E34787B73E44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45" creationId="{5432C770-825A-48D9-8D23-B71CD057211D}"/>
          </ac:spMkLst>
        </pc:spChg>
        <pc:spChg chg="add mod">
          <ac:chgData name="川下 晴久" userId="a9ceefe8e9b56a0c" providerId="LiveId" clId="{960DFA86-A0E2-44C6-902F-C598DB91EB76}" dt="2021-04-25T07:33:18.278" v="2360" actId="164"/>
          <ac:spMkLst>
            <pc:docMk/>
            <pc:sldMk cId="2339572277" sldId="256"/>
            <ac:spMk id="46" creationId="{0C04A625-F829-4CB5-BA54-A229AB66BB8E}"/>
          </ac:spMkLst>
        </pc:spChg>
        <pc:grpChg chg="add mod">
          <ac:chgData name="川下 晴久" userId="a9ceefe8e9b56a0c" providerId="LiveId" clId="{960DFA86-A0E2-44C6-902F-C598DB91EB76}" dt="2021-04-25T07:00:37.218" v="1933" actId="164"/>
          <ac:grpSpMkLst>
            <pc:docMk/>
            <pc:sldMk cId="2339572277" sldId="256"/>
            <ac:grpSpMk id="10" creationId="{42C2C168-EEA8-4A2A-BC78-F7AA1237B7E7}"/>
          </ac:grpSpMkLst>
        </pc:grpChg>
        <pc:grpChg chg="add mod">
          <ac:chgData name="川下 晴久" userId="a9ceefe8e9b56a0c" providerId="LiveId" clId="{960DFA86-A0E2-44C6-902F-C598DB91EB76}" dt="2021-04-25T07:21:21.506" v="2127" actId="164"/>
          <ac:grpSpMkLst>
            <pc:docMk/>
            <pc:sldMk cId="2339572277" sldId="256"/>
            <ac:grpSpMk id="13" creationId="{69BC1A28-FD2B-44D0-92AE-CF03B3EBF242}"/>
          </ac:grpSpMkLst>
        </pc:grpChg>
        <pc:grpChg chg="add mod">
          <ac:chgData name="川下 晴久" userId="a9ceefe8e9b56a0c" providerId="LiveId" clId="{960DFA86-A0E2-44C6-902F-C598DB91EB76}" dt="2021-04-25T07:00:37.218" v="1933" actId="164"/>
          <ac:grpSpMkLst>
            <pc:docMk/>
            <pc:sldMk cId="2339572277" sldId="256"/>
            <ac:grpSpMk id="25" creationId="{4BCA962D-A52E-4AAA-8360-7EAD5167F787}"/>
          </ac:grpSpMkLst>
        </pc:grpChg>
        <pc:grpChg chg="add mod">
          <ac:chgData name="川下 晴久" userId="a9ceefe8e9b56a0c" providerId="LiveId" clId="{960DFA86-A0E2-44C6-902F-C598DB91EB76}" dt="2021-04-25T07:21:21.506" v="2127" actId="164"/>
          <ac:grpSpMkLst>
            <pc:docMk/>
            <pc:sldMk cId="2339572277" sldId="256"/>
            <ac:grpSpMk id="35" creationId="{CC460B21-8BEE-4616-A6BC-FD5BD6A66ACF}"/>
          </ac:grpSpMkLst>
        </pc:grpChg>
        <pc:grpChg chg="add mod">
          <ac:chgData name="川下 晴久" userId="a9ceefe8e9b56a0c" providerId="LiveId" clId="{960DFA86-A0E2-44C6-902F-C598DB91EB76}" dt="2021-04-25T07:33:26.948" v="2361" actId="1076"/>
          <ac:grpSpMkLst>
            <pc:docMk/>
            <pc:sldMk cId="2339572277" sldId="256"/>
            <ac:grpSpMk id="47" creationId="{FB6B3936-395E-4313-A799-1030D577CB78}"/>
          </ac:grpSpMkLst>
        </pc:grpChg>
        <pc:cxnChg chg="add mod">
          <ac:chgData name="川下 晴久" userId="a9ceefe8e9b56a0c" providerId="LiveId" clId="{960DFA86-A0E2-44C6-902F-C598DB91EB76}" dt="2021-04-25T07:21:21.506" v="2127" actId="164"/>
          <ac:cxnSpMkLst>
            <pc:docMk/>
            <pc:sldMk cId="2339572277" sldId="256"/>
            <ac:cxnSpMk id="30" creationId="{265A4AA7-232A-4304-BC18-B65704CA2C54}"/>
          </ac:cxnSpMkLst>
        </pc:cxnChg>
        <pc:cxnChg chg="add mod">
          <ac:chgData name="川下 晴久" userId="a9ceefe8e9b56a0c" providerId="LiveId" clId="{960DFA86-A0E2-44C6-902F-C598DB91EB76}" dt="2021-04-25T07:21:21.506" v="2127" actId="164"/>
          <ac:cxnSpMkLst>
            <pc:docMk/>
            <pc:sldMk cId="2339572277" sldId="256"/>
            <ac:cxnSpMk id="32" creationId="{F5E3F10C-539A-476C-B4BE-911B1650C562}"/>
          </ac:cxnSpMkLst>
        </pc:cxnChg>
        <pc:cxnChg chg="add mod">
          <ac:chgData name="川下 晴久" userId="a9ceefe8e9b56a0c" providerId="LiveId" clId="{960DFA86-A0E2-44C6-902F-C598DB91EB76}" dt="2021-04-25T07:21:21.506" v="2127" actId="164"/>
          <ac:cxnSpMkLst>
            <pc:docMk/>
            <pc:sldMk cId="2339572277" sldId="256"/>
            <ac:cxnSpMk id="34" creationId="{7BBE518A-F6A2-4DC3-AD14-2208DD61BBCB}"/>
          </ac:cxnSpMkLst>
        </pc:cxnChg>
      </pc:sldChg>
      <pc:sldChg chg="modSp mod">
        <pc:chgData name="川下 晴久" userId="a9ceefe8e9b56a0c" providerId="LiveId" clId="{960DFA86-A0E2-44C6-902F-C598DB91EB76}" dt="2021-04-30T02:38:27.912" v="11892" actId="6549"/>
        <pc:sldMkLst>
          <pc:docMk/>
          <pc:sldMk cId="2107995988" sldId="257"/>
        </pc:sldMkLst>
        <pc:spChg chg="mod">
          <ac:chgData name="川下 晴久" userId="a9ceefe8e9b56a0c" providerId="LiveId" clId="{960DFA86-A0E2-44C6-902F-C598DB91EB76}" dt="2021-04-25T13:03:02.056" v="2658" actId="20577"/>
          <ac:spMkLst>
            <pc:docMk/>
            <pc:sldMk cId="2107995988" sldId="257"/>
            <ac:spMk id="2" creationId="{2D65308F-D798-4FCB-9008-1DBAF8408291}"/>
          </ac:spMkLst>
        </pc:spChg>
        <pc:spChg chg="mod">
          <ac:chgData name="川下 晴久" userId="a9ceefe8e9b56a0c" providerId="LiveId" clId="{960DFA86-A0E2-44C6-902F-C598DB91EB76}" dt="2021-04-30T02:38:27.912" v="11892" actId="6549"/>
          <ac:spMkLst>
            <pc:docMk/>
            <pc:sldMk cId="2107995988" sldId="257"/>
            <ac:spMk id="3" creationId="{F48DE470-5B71-4D27-8A2C-6A884DB13CC3}"/>
          </ac:spMkLst>
        </pc:spChg>
      </pc:sldChg>
      <pc:sldChg chg="addSp modSp mod ord">
        <pc:chgData name="川下 晴久" userId="a9ceefe8e9b56a0c" providerId="LiveId" clId="{960DFA86-A0E2-44C6-902F-C598DB91EB76}" dt="2021-04-25T12:43:50.119" v="2619" actId="1076"/>
        <pc:sldMkLst>
          <pc:docMk/>
          <pc:sldMk cId="1925995555" sldId="258"/>
        </pc:sldMkLst>
        <pc:spChg chg="mod">
          <ac:chgData name="川下 晴久" userId="a9ceefe8e9b56a0c" providerId="LiveId" clId="{960DFA86-A0E2-44C6-902F-C598DB91EB76}" dt="2021-04-25T00:18:51.770" v="50" actId="20577"/>
          <ac:spMkLst>
            <pc:docMk/>
            <pc:sldMk cId="1925995555" sldId="258"/>
            <ac:spMk id="3" creationId="{0932DCA2-7C30-4E37-91DC-D74BD514FDE3}"/>
          </ac:spMkLst>
        </pc:spChg>
        <pc:spChg chg="add mod">
          <ac:chgData name="川下 晴久" userId="a9ceefe8e9b56a0c" providerId="LiveId" clId="{960DFA86-A0E2-44C6-902F-C598DB91EB76}" dt="2021-04-25T06:02:20.400" v="1242" actId="20577"/>
          <ac:spMkLst>
            <pc:docMk/>
            <pc:sldMk cId="1925995555" sldId="258"/>
            <ac:spMk id="4" creationId="{40FCCFC5-1675-4AC0-9B5D-E8E143854936}"/>
          </ac:spMkLst>
        </pc:spChg>
        <pc:spChg chg="add mod">
          <ac:chgData name="川下 晴久" userId="a9ceefe8e9b56a0c" providerId="LiveId" clId="{960DFA86-A0E2-44C6-902F-C598DB91EB76}" dt="2021-04-25T06:03:10.489" v="1251" actId="1076"/>
          <ac:spMkLst>
            <pc:docMk/>
            <pc:sldMk cId="1925995555" sldId="258"/>
            <ac:spMk id="5" creationId="{FB1F9AE5-96F4-424E-8FDC-A46F0490CE91}"/>
          </ac:spMkLst>
        </pc:spChg>
        <pc:spChg chg="add mod">
          <ac:chgData name="川下 晴久" userId="a9ceefe8e9b56a0c" providerId="LiveId" clId="{960DFA86-A0E2-44C6-902F-C598DB91EB76}" dt="2021-04-25T06:05:08.245" v="1344" actId="1076"/>
          <ac:spMkLst>
            <pc:docMk/>
            <pc:sldMk cId="1925995555" sldId="258"/>
            <ac:spMk id="6" creationId="{24642815-336C-41D8-B73E-FFE702B9D353}"/>
          </ac:spMkLst>
        </pc:spChg>
        <pc:spChg chg="add mod">
          <ac:chgData name="川下 晴久" userId="a9ceefe8e9b56a0c" providerId="LiveId" clId="{960DFA86-A0E2-44C6-902F-C598DB91EB76}" dt="2021-04-25T06:06:39.731" v="1457" actId="1076"/>
          <ac:spMkLst>
            <pc:docMk/>
            <pc:sldMk cId="1925995555" sldId="258"/>
            <ac:spMk id="7" creationId="{EA4FCF31-1794-40BD-B32D-2ADDAF36463D}"/>
          </ac:spMkLst>
        </pc:spChg>
        <pc:spChg chg="add mod">
          <ac:chgData name="川下 晴久" userId="a9ceefe8e9b56a0c" providerId="LiveId" clId="{960DFA86-A0E2-44C6-902F-C598DB91EB76}" dt="2021-04-25T06:09:23.095" v="1532" actId="1076"/>
          <ac:spMkLst>
            <pc:docMk/>
            <pc:sldMk cId="1925995555" sldId="258"/>
            <ac:spMk id="8" creationId="{D2DF4AAA-DF5D-4BFF-A1BE-B125EC4DB358}"/>
          </ac:spMkLst>
        </pc:spChg>
        <pc:spChg chg="add mod">
          <ac:chgData name="川下 晴久" userId="a9ceefe8e9b56a0c" providerId="LiveId" clId="{960DFA86-A0E2-44C6-902F-C598DB91EB76}" dt="2021-04-25T12:43:23.010" v="2617" actId="1076"/>
          <ac:spMkLst>
            <pc:docMk/>
            <pc:sldMk cId="1925995555" sldId="258"/>
            <ac:spMk id="16" creationId="{B4C23BEA-CEA8-45BB-BA79-386EE1860D01}"/>
          </ac:spMkLst>
        </pc:spChg>
        <pc:spChg chg="add mod">
          <ac:chgData name="川下 晴久" userId="a9ceefe8e9b56a0c" providerId="LiveId" clId="{960DFA86-A0E2-44C6-902F-C598DB91EB76}" dt="2021-04-25T12:43:50.119" v="2619" actId="1076"/>
          <ac:spMkLst>
            <pc:docMk/>
            <pc:sldMk cId="1925995555" sldId="258"/>
            <ac:spMk id="17" creationId="{0E3FF5CC-6D60-4EED-BF25-431B54F0A3F4}"/>
          </ac:spMkLst>
        </pc:spChg>
        <pc:cxnChg chg="add mod">
          <ac:chgData name="川下 晴久" userId="a9ceefe8e9b56a0c" providerId="LiveId" clId="{960DFA86-A0E2-44C6-902F-C598DB91EB76}" dt="2021-04-25T06:09:42.404" v="1534" actId="13822"/>
          <ac:cxnSpMkLst>
            <pc:docMk/>
            <pc:sldMk cId="1925995555" sldId="258"/>
            <ac:cxnSpMk id="10" creationId="{888B483F-B829-4482-A522-9E91607BED16}"/>
          </ac:cxnSpMkLst>
        </pc:cxnChg>
        <pc:cxnChg chg="add mod">
          <ac:chgData name="川下 晴久" userId="a9ceefe8e9b56a0c" providerId="LiveId" clId="{960DFA86-A0E2-44C6-902F-C598DB91EB76}" dt="2021-04-25T06:10:08.707" v="1536" actId="13822"/>
          <ac:cxnSpMkLst>
            <pc:docMk/>
            <pc:sldMk cId="1925995555" sldId="258"/>
            <ac:cxnSpMk id="12" creationId="{ADA866F1-274B-406B-985F-F5DEAF331815}"/>
          </ac:cxnSpMkLst>
        </pc:cxnChg>
        <pc:cxnChg chg="add mod">
          <ac:chgData name="川下 晴久" userId="a9ceefe8e9b56a0c" providerId="LiveId" clId="{960DFA86-A0E2-44C6-902F-C598DB91EB76}" dt="2021-04-25T06:10:28.951" v="1538" actId="1076"/>
          <ac:cxnSpMkLst>
            <pc:docMk/>
            <pc:sldMk cId="1925995555" sldId="258"/>
            <ac:cxnSpMk id="13" creationId="{684DCFEF-731A-41AA-86CD-2072D405EB21}"/>
          </ac:cxnSpMkLst>
        </pc:cxnChg>
        <pc:cxnChg chg="add mod">
          <ac:chgData name="川下 晴久" userId="a9ceefe8e9b56a0c" providerId="LiveId" clId="{960DFA86-A0E2-44C6-902F-C598DB91EB76}" dt="2021-04-25T06:10:51.187" v="1540" actId="13822"/>
          <ac:cxnSpMkLst>
            <pc:docMk/>
            <pc:sldMk cId="1925995555" sldId="258"/>
            <ac:cxnSpMk id="15" creationId="{887B0EE4-4093-45E1-B3F8-12D75DF7A2A2}"/>
          </ac:cxnSpMkLst>
        </pc:cxnChg>
      </pc:sldChg>
      <pc:sldChg chg="addSp modSp mod">
        <pc:chgData name="川下 晴久" userId="a9ceefe8e9b56a0c" providerId="LiveId" clId="{960DFA86-A0E2-44C6-902F-C598DB91EB76}" dt="2021-04-27T08:29:56.457" v="3983" actId="1076"/>
        <pc:sldMkLst>
          <pc:docMk/>
          <pc:sldMk cId="3018382623" sldId="259"/>
        </pc:sldMkLst>
        <pc:spChg chg="add mod">
          <ac:chgData name="川下 晴久" userId="a9ceefe8e9b56a0c" providerId="LiveId" clId="{960DFA86-A0E2-44C6-902F-C598DB91EB76}" dt="2021-04-25T12:33:00.304" v="2565" actId="20577"/>
          <ac:spMkLst>
            <pc:docMk/>
            <pc:sldMk cId="3018382623" sldId="259"/>
            <ac:spMk id="2" creationId="{8E7A958C-D354-45B6-9D94-60712BAD9114}"/>
          </ac:spMkLst>
        </pc:spChg>
        <pc:spChg chg="add mod">
          <ac:chgData name="川下 晴久" userId="a9ceefe8e9b56a0c" providerId="LiveId" clId="{960DFA86-A0E2-44C6-902F-C598DB91EB76}" dt="2021-04-25T12:33:11.903" v="2579" actId="20577"/>
          <ac:spMkLst>
            <pc:docMk/>
            <pc:sldMk cId="3018382623" sldId="259"/>
            <ac:spMk id="3" creationId="{5EDF7C92-2168-4DC7-8198-F826DB28771E}"/>
          </ac:spMkLst>
        </pc:spChg>
        <pc:spChg chg="add mod">
          <ac:chgData name="川下 晴久" userId="a9ceefe8e9b56a0c" providerId="LiveId" clId="{960DFA86-A0E2-44C6-902F-C598DB91EB76}" dt="2021-04-25T12:32:09.562" v="2553" actId="1076"/>
          <ac:spMkLst>
            <pc:docMk/>
            <pc:sldMk cId="3018382623" sldId="259"/>
            <ac:spMk id="4" creationId="{29EE089C-AC84-4591-B11F-2EC80BF480A7}"/>
          </ac:spMkLst>
        </pc:spChg>
        <pc:spChg chg="add mod">
          <ac:chgData name="川下 晴久" userId="a9ceefe8e9b56a0c" providerId="LiveId" clId="{960DFA86-A0E2-44C6-902F-C598DB91EB76}" dt="2021-04-25T12:32:15.132" v="2554" actId="1076"/>
          <ac:spMkLst>
            <pc:docMk/>
            <pc:sldMk cId="3018382623" sldId="259"/>
            <ac:spMk id="5" creationId="{548E7E44-0500-497F-8029-68EE0100767D}"/>
          </ac:spMkLst>
        </pc:spChg>
        <pc:spChg chg="add mod">
          <ac:chgData name="川下 晴久" userId="a9ceefe8e9b56a0c" providerId="LiveId" clId="{960DFA86-A0E2-44C6-902F-C598DB91EB76}" dt="2021-04-25T12:32:27.236" v="2555" actId="1076"/>
          <ac:spMkLst>
            <pc:docMk/>
            <pc:sldMk cId="3018382623" sldId="259"/>
            <ac:spMk id="6" creationId="{5A219EF5-5F47-4011-8ED7-BD3AE7F0C8B0}"/>
          </ac:spMkLst>
        </pc:spChg>
        <pc:spChg chg="add mod">
          <ac:chgData name="川下 晴久" userId="a9ceefe8e9b56a0c" providerId="LiveId" clId="{960DFA86-A0E2-44C6-902F-C598DB91EB76}" dt="2021-04-25T12:35:15.184" v="2611" actId="20577"/>
          <ac:spMkLst>
            <pc:docMk/>
            <pc:sldMk cId="3018382623" sldId="259"/>
            <ac:spMk id="7" creationId="{5B242EEE-7C97-490F-A612-542048B7AA31}"/>
          </ac:spMkLst>
        </pc:spChg>
        <pc:spChg chg="add mod">
          <ac:chgData name="川下 晴久" userId="a9ceefe8e9b56a0c" providerId="LiveId" clId="{960DFA86-A0E2-44C6-902F-C598DB91EB76}" dt="2021-04-27T08:29:56.457" v="3983" actId="1076"/>
          <ac:spMkLst>
            <pc:docMk/>
            <pc:sldMk cId="3018382623" sldId="259"/>
            <ac:spMk id="8" creationId="{249ECB8A-A14F-4AB5-86D0-261260156871}"/>
          </ac:spMkLst>
        </pc:spChg>
        <pc:graphicFrameChg chg="add mod modGraphic">
          <ac:chgData name="川下 晴久" userId="a9ceefe8e9b56a0c" providerId="LiveId" clId="{960DFA86-A0E2-44C6-902F-C598DB91EB76}" dt="2021-04-27T03:13:05.808" v="3395" actId="14734"/>
          <ac:graphicFrameMkLst>
            <pc:docMk/>
            <pc:sldMk cId="3018382623" sldId="259"/>
            <ac:graphicFrameMk id="9" creationId="{2470F685-A726-41A6-892F-1BE0E45C95A7}"/>
          </ac:graphicFrameMkLst>
        </pc:graphicFrameChg>
        <pc:graphicFrameChg chg="add mod modGraphic">
          <ac:chgData name="川下 晴久" userId="a9ceefe8e9b56a0c" providerId="LiveId" clId="{960DFA86-A0E2-44C6-902F-C598DB91EB76}" dt="2021-04-27T03:10:07.331" v="3347" actId="2084"/>
          <ac:graphicFrameMkLst>
            <pc:docMk/>
            <pc:sldMk cId="3018382623" sldId="259"/>
            <ac:graphicFrameMk id="10" creationId="{C3AA18E9-9819-435D-860B-A076E29CEB32}"/>
          </ac:graphicFrameMkLst>
        </pc:graphicFrameChg>
        <pc:graphicFrameChg chg="add mod modGraphic">
          <ac:chgData name="川下 晴久" userId="a9ceefe8e9b56a0c" providerId="LiveId" clId="{960DFA86-A0E2-44C6-902F-C598DB91EB76}" dt="2021-04-27T03:34:30.319" v="3944" actId="1076"/>
          <ac:graphicFrameMkLst>
            <pc:docMk/>
            <pc:sldMk cId="3018382623" sldId="259"/>
            <ac:graphicFrameMk id="11" creationId="{C8F0436F-FC3E-4C8D-A87C-0A795E87B60B}"/>
          </ac:graphicFrameMkLst>
        </pc:graphicFrameChg>
        <pc:graphicFrameChg chg="add mod modGraphic">
          <ac:chgData name="川下 晴久" userId="a9ceefe8e9b56a0c" providerId="LiveId" clId="{960DFA86-A0E2-44C6-902F-C598DB91EB76}" dt="2021-04-27T08:18:30.271" v="3981" actId="20577"/>
          <ac:graphicFrameMkLst>
            <pc:docMk/>
            <pc:sldMk cId="3018382623" sldId="259"/>
            <ac:graphicFrameMk id="12" creationId="{237938A5-D7BE-4334-924E-4E7221BABA12}"/>
          </ac:graphicFrameMkLst>
        </pc:graphicFrameChg>
      </pc:sldChg>
      <pc:sldChg chg="addSp modSp new mod">
        <pc:chgData name="川下 晴久" userId="a9ceefe8e9b56a0c" providerId="LiveId" clId="{960DFA86-A0E2-44C6-902F-C598DB91EB76}" dt="2021-04-27T12:50:18.691" v="5435" actId="20577"/>
        <pc:sldMkLst>
          <pc:docMk/>
          <pc:sldMk cId="842195869" sldId="260"/>
        </pc:sldMkLst>
        <pc:spChg chg="add mod">
          <ac:chgData name="川下 晴久" userId="a9ceefe8e9b56a0c" providerId="LiveId" clId="{960DFA86-A0E2-44C6-902F-C598DB91EB76}" dt="2021-04-27T12:14:31.392" v="4353" actId="20577"/>
          <ac:spMkLst>
            <pc:docMk/>
            <pc:sldMk cId="842195869" sldId="260"/>
            <ac:spMk id="2" creationId="{F890608B-716A-451C-A0C3-CFC1272DB0C1}"/>
          </ac:spMkLst>
        </pc:spChg>
        <pc:graphicFrameChg chg="add mod modGraphic">
          <ac:chgData name="川下 晴久" userId="a9ceefe8e9b56a0c" providerId="LiveId" clId="{960DFA86-A0E2-44C6-902F-C598DB91EB76}" dt="2021-04-27T12:50:18.691" v="5435" actId="20577"/>
          <ac:graphicFrameMkLst>
            <pc:docMk/>
            <pc:sldMk cId="842195869" sldId="260"/>
            <ac:graphicFrameMk id="3" creationId="{0B045C18-E5C2-470D-AB57-5FD43C0E0EBF}"/>
          </ac:graphicFrameMkLst>
        </pc:graphicFrameChg>
      </pc:sldChg>
      <pc:sldChg chg="addSp delSp modSp new mod">
        <pc:chgData name="川下 晴久" userId="a9ceefe8e9b56a0c" providerId="LiveId" clId="{960DFA86-A0E2-44C6-902F-C598DB91EB76}" dt="2021-04-29T06:43:12.384" v="6937" actId="20577"/>
        <pc:sldMkLst>
          <pc:docMk/>
          <pc:sldMk cId="4155291321" sldId="261"/>
        </pc:sldMkLst>
        <pc:spChg chg="add mod">
          <ac:chgData name="川下 晴久" userId="a9ceefe8e9b56a0c" providerId="LiveId" clId="{960DFA86-A0E2-44C6-902F-C598DB91EB76}" dt="2021-04-29T05:45:23.710" v="5543" actId="1076"/>
          <ac:spMkLst>
            <pc:docMk/>
            <pc:sldMk cId="4155291321" sldId="261"/>
            <ac:spMk id="2" creationId="{BE184842-CCD8-42C5-9211-3A2ECF11ABE9}"/>
          </ac:spMkLst>
        </pc:spChg>
        <pc:spChg chg="add mod">
          <ac:chgData name="川下 晴久" userId="a9ceefe8e9b56a0c" providerId="LiveId" clId="{960DFA86-A0E2-44C6-902F-C598DB91EB76}" dt="2021-04-29T05:57:05.049" v="5962" actId="1076"/>
          <ac:spMkLst>
            <pc:docMk/>
            <pc:sldMk cId="4155291321" sldId="261"/>
            <ac:spMk id="3" creationId="{D1921454-A735-4990-A816-E4DA9CB6190A}"/>
          </ac:spMkLst>
        </pc:spChg>
        <pc:spChg chg="add">
          <ac:chgData name="川下 晴久" userId="a9ceefe8e9b56a0c" providerId="LiveId" clId="{960DFA86-A0E2-44C6-902F-C598DB91EB76}" dt="2021-04-29T05:53:26.752" v="5723" actId="11529"/>
          <ac:spMkLst>
            <pc:docMk/>
            <pc:sldMk cId="4155291321" sldId="261"/>
            <ac:spMk id="4" creationId="{1C8AD0FD-D8E2-4C86-826F-CE884CD23B42}"/>
          </ac:spMkLst>
        </pc:spChg>
        <pc:spChg chg="add del mod">
          <ac:chgData name="川下 晴久" userId="a9ceefe8e9b56a0c" providerId="LiveId" clId="{960DFA86-A0E2-44C6-902F-C598DB91EB76}" dt="2021-04-29T05:53:32.944" v="5726"/>
          <ac:spMkLst>
            <pc:docMk/>
            <pc:sldMk cId="4155291321" sldId="261"/>
            <ac:spMk id="5" creationId="{1D1AB898-9CC8-42AB-9372-C5ABDEE3F0C3}"/>
          </ac:spMkLst>
        </pc:spChg>
        <pc:spChg chg="add mod">
          <ac:chgData name="川下 晴久" userId="a9ceefe8e9b56a0c" providerId="LiveId" clId="{960DFA86-A0E2-44C6-902F-C598DB91EB76}" dt="2021-04-29T06:00:47.984" v="5970" actId="20577"/>
          <ac:spMkLst>
            <pc:docMk/>
            <pc:sldMk cId="4155291321" sldId="261"/>
            <ac:spMk id="6" creationId="{F0D68273-8AF9-41A9-B9C1-E87EC5177B17}"/>
          </ac:spMkLst>
        </pc:spChg>
        <pc:spChg chg="add mod">
          <ac:chgData name="川下 晴久" userId="a9ceefe8e9b56a0c" providerId="LiveId" clId="{960DFA86-A0E2-44C6-902F-C598DB91EB76}" dt="2021-04-29T06:43:12.384" v="6937" actId="20577"/>
          <ac:spMkLst>
            <pc:docMk/>
            <pc:sldMk cId="4155291321" sldId="261"/>
            <ac:spMk id="7" creationId="{386D20F5-A7DF-458C-9F5F-1512FCECE52A}"/>
          </ac:spMkLst>
        </pc:spChg>
        <pc:spChg chg="add mod">
          <ac:chgData name="川下 晴久" userId="a9ceefe8e9b56a0c" providerId="LiveId" clId="{960DFA86-A0E2-44C6-902F-C598DB91EB76}" dt="2021-04-29T06:28:56.374" v="6551" actId="164"/>
          <ac:spMkLst>
            <pc:docMk/>
            <pc:sldMk cId="4155291321" sldId="261"/>
            <ac:spMk id="8" creationId="{620964EE-9FE0-4711-A0F1-9853F093D521}"/>
          </ac:spMkLst>
        </pc:spChg>
        <pc:spChg chg="add del mod">
          <ac:chgData name="川下 晴久" userId="a9ceefe8e9b56a0c" providerId="LiveId" clId="{960DFA86-A0E2-44C6-902F-C598DB91EB76}" dt="2021-04-29T06:07:40.076" v="6136" actId="478"/>
          <ac:spMkLst>
            <pc:docMk/>
            <pc:sldMk cId="4155291321" sldId="261"/>
            <ac:spMk id="9" creationId="{7DC72E5E-E04B-450D-A8E7-F7B4DA2A4963}"/>
          </ac:spMkLst>
        </pc:spChg>
        <pc:spChg chg="add mod">
          <ac:chgData name="川下 晴久" userId="a9ceefe8e9b56a0c" providerId="LiveId" clId="{960DFA86-A0E2-44C6-902F-C598DB91EB76}" dt="2021-04-29T06:28:56.374" v="6551" actId="164"/>
          <ac:spMkLst>
            <pc:docMk/>
            <pc:sldMk cId="4155291321" sldId="261"/>
            <ac:spMk id="10" creationId="{BC613E70-524E-41DB-B495-51E577ECD9AA}"/>
          </ac:spMkLst>
        </pc:spChg>
        <pc:spChg chg="add mod">
          <ac:chgData name="川下 晴久" userId="a9ceefe8e9b56a0c" providerId="LiveId" clId="{960DFA86-A0E2-44C6-902F-C598DB91EB76}" dt="2021-04-29T06:28:56.374" v="6551" actId="164"/>
          <ac:spMkLst>
            <pc:docMk/>
            <pc:sldMk cId="4155291321" sldId="261"/>
            <ac:spMk id="11" creationId="{DAF0257F-5244-43FB-A02C-B064C3AF6081}"/>
          </ac:spMkLst>
        </pc:spChg>
        <pc:spChg chg="add mod">
          <ac:chgData name="川下 晴久" userId="a9ceefe8e9b56a0c" providerId="LiveId" clId="{960DFA86-A0E2-44C6-902F-C598DB91EB76}" dt="2021-04-29T06:28:56.374" v="6551" actId="164"/>
          <ac:spMkLst>
            <pc:docMk/>
            <pc:sldMk cId="4155291321" sldId="261"/>
            <ac:spMk id="14" creationId="{D42F8A35-9D51-4B98-A7B3-A0F4C4774032}"/>
          </ac:spMkLst>
        </pc:spChg>
        <pc:spChg chg="add del mod">
          <ac:chgData name="川下 晴久" userId="a9ceefe8e9b56a0c" providerId="LiveId" clId="{960DFA86-A0E2-44C6-902F-C598DB91EB76}" dt="2021-04-29T06:15:37.996" v="6271"/>
          <ac:spMkLst>
            <pc:docMk/>
            <pc:sldMk cId="4155291321" sldId="261"/>
            <ac:spMk id="15" creationId="{D4857BFE-6F54-4DCE-9143-E60298CC8BDD}"/>
          </ac:spMkLst>
        </pc:spChg>
        <pc:spChg chg="add mod">
          <ac:chgData name="川下 晴久" userId="a9ceefe8e9b56a0c" providerId="LiveId" clId="{960DFA86-A0E2-44C6-902F-C598DB91EB76}" dt="2021-04-29T06:20:29.663" v="6394" actId="1076"/>
          <ac:spMkLst>
            <pc:docMk/>
            <pc:sldMk cId="4155291321" sldId="261"/>
            <ac:spMk id="18" creationId="{DBE0BD04-54AF-49C1-BD9C-D81F99850812}"/>
          </ac:spMkLst>
        </pc:spChg>
        <pc:spChg chg="add mod">
          <ac:chgData name="川下 晴久" userId="a9ceefe8e9b56a0c" providerId="LiveId" clId="{960DFA86-A0E2-44C6-902F-C598DB91EB76}" dt="2021-04-29T06:17:59.372" v="6284" actId="1076"/>
          <ac:spMkLst>
            <pc:docMk/>
            <pc:sldMk cId="4155291321" sldId="261"/>
            <ac:spMk id="19" creationId="{3078ED62-CA35-43B5-A8E6-67C9D14EFD29}"/>
          </ac:spMkLst>
        </pc:spChg>
        <pc:spChg chg="add mod">
          <ac:chgData name="川下 晴久" userId="a9ceefe8e9b56a0c" providerId="LiveId" clId="{960DFA86-A0E2-44C6-902F-C598DB91EB76}" dt="2021-04-29T06:18:22.459" v="6286" actId="1076"/>
          <ac:spMkLst>
            <pc:docMk/>
            <pc:sldMk cId="4155291321" sldId="261"/>
            <ac:spMk id="20" creationId="{9C117EE5-1A6F-4CE3-B2D2-C43E1398F83C}"/>
          </ac:spMkLst>
        </pc:spChg>
        <pc:spChg chg="add mod">
          <ac:chgData name="川下 晴久" userId="a9ceefe8e9b56a0c" providerId="LiveId" clId="{960DFA86-A0E2-44C6-902F-C598DB91EB76}" dt="2021-04-29T06:22:43.206" v="6416" actId="115"/>
          <ac:spMkLst>
            <pc:docMk/>
            <pc:sldMk cId="4155291321" sldId="261"/>
            <ac:spMk id="21" creationId="{21327A29-0949-428F-86CA-58E4137BF005}"/>
          </ac:spMkLst>
        </pc:spChg>
        <pc:spChg chg="add mod">
          <ac:chgData name="川下 晴久" userId="a9ceefe8e9b56a0c" providerId="LiveId" clId="{960DFA86-A0E2-44C6-902F-C598DB91EB76}" dt="2021-04-29T06:24:02.699" v="6502" actId="115"/>
          <ac:spMkLst>
            <pc:docMk/>
            <pc:sldMk cId="4155291321" sldId="261"/>
            <ac:spMk id="23" creationId="{DF2543A4-3B6B-49A3-8436-47125609C7B6}"/>
          </ac:spMkLst>
        </pc:spChg>
        <pc:spChg chg="add mod">
          <ac:chgData name="川下 晴久" userId="a9ceefe8e9b56a0c" providerId="LiveId" clId="{960DFA86-A0E2-44C6-902F-C598DB91EB76}" dt="2021-04-29T06:24:28.909" v="6521" actId="1076"/>
          <ac:spMkLst>
            <pc:docMk/>
            <pc:sldMk cId="4155291321" sldId="261"/>
            <ac:spMk id="24" creationId="{783DA6C3-9144-486E-AB6C-26A42BF6C43D}"/>
          </ac:spMkLst>
        </pc:spChg>
        <pc:spChg chg="add mod">
          <ac:chgData name="川下 晴久" userId="a9ceefe8e9b56a0c" providerId="LiveId" clId="{960DFA86-A0E2-44C6-902F-C598DB91EB76}" dt="2021-04-29T06:39:23.426" v="6813" actId="20577"/>
          <ac:spMkLst>
            <pc:docMk/>
            <pc:sldMk cId="4155291321" sldId="261"/>
            <ac:spMk id="25" creationId="{493D66CF-9CE9-4DC0-9BC5-BD9AD698EA30}"/>
          </ac:spMkLst>
        </pc:spChg>
        <pc:spChg chg="add mod">
          <ac:chgData name="川下 晴久" userId="a9ceefe8e9b56a0c" providerId="LiveId" clId="{960DFA86-A0E2-44C6-902F-C598DB91EB76}" dt="2021-04-29T06:42:19.232" v="6922" actId="20577"/>
          <ac:spMkLst>
            <pc:docMk/>
            <pc:sldMk cId="4155291321" sldId="261"/>
            <ac:spMk id="27" creationId="{E14996DB-0841-4FC3-971C-3B362D49A527}"/>
          </ac:spMkLst>
        </pc:spChg>
        <pc:spChg chg="add mod">
          <ac:chgData name="川下 晴久" userId="a9ceefe8e9b56a0c" providerId="LiveId" clId="{960DFA86-A0E2-44C6-902F-C598DB91EB76}" dt="2021-04-29T06:36:41.992" v="6769" actId="20577"/>
          <ac:spMkLst>
            <pc:docMk/>
            <pc:sldMk cId="4155291321" sldId="261"/>
            <ac:spMk id="28" creationId="{2C1544E5-048D-41AF-9E19-80839EE90076}"/>
          </ac:spMkLst>
        </pc:spChg>
        <pc:spChg chg="add mod">
          <ac:chgData name="川下 晴久" userId="a9ceefe8e9b56a0c" providerId="LiveId" clId="{960DFA86-A0E2-44C6-902F-C598DB91EB76}" dt="2021-04-29T06:42:27.175" v="6934" actId="20577"/>
          <ac:spMkLst>
            <pc:docMk/>
            <pc:sldMk cId="4155291321" sldId="261"/>
            <ac:spMk id="29" creationId="{26D6B6DD-7FA9-4E52-84F2-73DD07B968C7}"/>
          </ac:spMkLst>
        </pc:spChg>
        <pc:grpChg chg="add mod">
          <ac:chgData name="川下 晴久" userId="a9ceefe8e9b56a0c" providerId="LiveId" clId="{960DFA86-A0E2-44C6-902F-C598DB91EB76}" dt="2021-04-29T06:29:11.569" v="6553" actId="1076"/>
          <ac:grpSpMkLst>
            <pc:docMk/>
            <pc:sldMk cId="4155291321" sldId="261"/>
            <ac:grpSpMk id="26" creationId="{09117ED9-B96C-4B2B-9806-B8B992CC98B1}"/>
          </ac:grpSpMkLst>
        </pc:grpChg>
        <pc:cxnChg chg="add mod">
          <ac:chgData name="川下 晴久" userId="a9ceefe8e9b56a0c" providerId="LiveId" clId="{960DFA86-A0E2-44C6-902F-C598DB91EB76}" dt="2021-04-29T06:11:47.790" v="6198" actId="208"/>
          <ac:cxnSpMkLst>
            <pc:docMk/>
            <pc:sldMk cId="4155291321" sldId="261"/>
            <ac:cxnSpMk id="13" creationId="{4DEC76EE-C1F4-4BE4-AE3F-89637EFEC650}"/>
          </ac:cxnSpMkLst>
        </pc:cxnChg>
        <pc:cxnChg chg="add mod">
          <ac:chgData name="川下 晴久" userId="a9ceefe8e9b56a0c" providerId="LiveId" clId="{960DFA86-A0E2-44C6-902F-C598DB91EB76}" dt="2021-04-29T06:20:22.418" v="6393" actId="14100"/>
          <ac:cxnSpMkLst>
            <pc:docMk/>
            <pc:sldMk cId="4155291321" sldId="261"/>
            <ac:cxnSpMk id="17" creationId="{79245D01-8EB0-4AC5-89B5-AD81EDBBDDFF}"/>
          </ac:cxnSpMkLst>
        </pc:cxnChg>
      </pc:sldChg>
      <pc:sldChg chg="addSp delSp modSp new mod">
        <pc:chgData name="川下 晴久" userId="a9ceefe8e9b56a0c" providerId="LiveId" clId="{960DFA86-A0E2-44C6-902F-C598DB91EB76}" dt="2021-04-30T00:20:53.562" v="10627" actId="1076"/>
        <pc:sldMkLst>
          <pc:docMk/>
          <pc:sldMk cId="850675921" sldId="262"/>
        </pc:sldMkLst>
        <pc:spChg chg="add mod">
          <ac:chgData name="川下 晴久" userId="a9ceefe8e9b56a0c" providerId="LiveId" clId="{960DFA86-A0E2-44C6-902F-C598DB91EB76}" dt="2021-04-29T06:54:56.478" v="6992" actId="1076"/>
          <ac:spMkLst>
            <pc:docMk/>
            <pc:sldMk cId="850675921" sldId="262"/>
            <ac:spMk id="2" creationId="{82F418A4-C784-4DDB-A97D-AB69A37EB9F8}"/>
          </ac:spMkLst>
        </pc:spChg>
        <pc:spChg chg="add mod">
          <ac:chgData name="川下 晴久" userId="a9ceefe8e9b56a0c" providerId="LiveId" clId="{960DFA86-A0E2-44C6-902F-C598DB91EB76}" dt="2021-04-29T07:14:09.398" v="7559" actId="1076"/>
          <ac:spMkLst>
            <pc:docMk/>
            <pc:sldMk cId="850675921" sldId="262"/>
            <ac:spMk id="3" creationId="{9AE4532A-B3EE-4A65-B939-88F8B83D8C68}"/>
          </ac:spMkLst>
        </pc:spChg>
        <pc:spChg chg="add mod">
          <ac:chgData name="川下 晴久" userId="a9ceefe8e9b56a0c" providerId="LiveId" clId="{960DFA86-A0E2-44C6-902F-C598DB91EB76}" dt="2021-04-29T07:10:45.811" v="7555" actId="20577"/>
          <ac:spMkLst>
            <pc:docMk/>
            <pc:sldMk cId="850675921" sldId="262"/>
            <ac:spMk id="4" creationId="{7BF8D25D-E05D-4F0D-9417-C9A025D2479D}"/>
          </ac:spMkLst>
        </pc:spChg>
        <pc:spChg chg="add del mod">
          <ac:chgData name="川下 晴久" userId="a9ceefe8e9b56a0c" providerId="LiveId" clId="{960DFA86-A0E2-44C6-902F-C598DB91EB76}" dt="2021-04-29T07:14:09.966" v="7561"/>
          <ac:spMkLst>
            <pc:docMk/>
            <pc:sldMk cId="850675921" sldId="262"/>
            <ac:spMk id="5" creationId="{0E0C4AE2-1FE3-46A9-90E9-E3C7AE667291}"/>
          </ac:spMkLst>
        </pc:spChg>
        <pc:spChg chg="add mod">
          <ac:chgData name="川下 晴久" userId="a9ceefe8e9b56a0c" providerId="LiveId" clId="{960DFA86-A0E2-44C6-902F-C598DB91EB76}" dt="2021-04-29T07:29:07.913" v="7909" actId="20577"/>
          <ac:spMkLst>
            <pc:docMk/>
            <pc:sldMk cId="850675921" sldId="262"/>
            <ac:spMk id="6" creationId="{D522596C-39F6-4CC5-86F2-A23F0153CC71}"/>
          </ac:spMkLst>
        </pc:spChg>
        <pc:spChg chg="add mod">
          <ac:chgData name="川下 晴久" userId="a9ceefe8e9b56a0c" providerId="LiveId" clId="{960DFA86-A0E2-44C6-902F-C598DB91EB76}" dt="2021-04-30T00:20:34.483" v="10626"/>
          <ac:spMkLst>
            <pc:docMk/>
            <pc:sldMk cId="850675921" sldId="262"/>
            <ac:spMk id="7" creationId="{8508DE06-3D56-468B-BF1F-60F3782DF1DD}"/>
          </ac:spMkLst>
        </pc:spChg>
        <pc:spChg chg="add mod">
          <ac:chgData name="川下 晴久" userId="a9ceefe8e9b56a0c" providerId="LiveId" clId="{960DFA86-A0E2-44C6-902F-C598DB91EB76}" dt="2021-04-29T07:29:52.497" v="7911" actId="1076"/>
          <ac:spMkLst>
            <pc:docMk/>
            <pc:sldMk cId="850675921" sldId="262"/>
            <ac:spMk id="8" creationId="{AEDF522A-F4C3-4878-A3B1-5DC8535F2762}"/>
          </ac:spMkLst>
        </pc:spChg>
        <pc:spChg chg="add mod">
          <ac:chgData name="川下 晴久" userId="a9ceefe8e9b56a0c" providerId="LiveId" clId="{960DFA86-A0E2-44C6-902F-C598DB91EB76}" dt="2021-04-30T00:20:23.334" v="10617" actId="20577"/>
          <ac:spMkLst>
            <pc:docMk/>
            <pc:sldMk cId="850675921" sldId="262"/>
            <ac:spMk id="9" creationId="{1D55541B-DF7C-4106-99DE-7992317FB987}"/>
          </ac:spMkLst>
        </pc:spChg>
        <pc:spChg chg="add mod">
          <ac:chgData name="川下 晴久" userId="a9ceefe8e9b56a0c" providerId="LiveId" clId="{960DFA86-A0E2-44C6-902F-C598DB91EB76}" dt="2021-04-30T00:20:53.562" v="10627" actId="1076"/>
          <ac:spMkLst>
            <pc:docMk/>
            <pc:sldMk cId="850675921" sldId="262"/>
            <ac:spMk id="11" creationId="{D07CC984-EB5C-48F3-A439-0413A6CC200B}"/>
          </ac:spMkLst>
        </pc:spChg>
        <pc:spChg chg="add mod">
          <ac:chgData name="川下 晴久" userId="a9ceefe8e9b56a0c" providerId="LiveId" clId="{960DFA86-A0E2-44C6-902F-C598DB91EB76}" dt="2021-04-29T07:34:24.643" v="7985" actId="20577"/>
          <ac:spMkLst>
            <pc:docMk/>
            <pc:sldMk cId="850675921" sldId="262"/>
            <ac:spMk id="12" creationId="{AE85895E-6CBA-4489-BC3C-E93CAFEE6412}"/>
          </ac:spMkLst>
        </pc:spChg>
        <pc:spChg chg="add mod">
          <ac:chgData name="川下 晴久" userId="a9ceefe8e9b56a0c" providerId="LiveId" clId="{960DFA86-A0E2-44C6-902F-C598DB91EB76}" dt="2021-04-29T07:49:32.668" v="8168" actId="1076"/>
          <ac:spMkLst>
            <pc:docMk/>
            <pc:sldMk cId="850675921" sldId="262"/>
            <ac:spMk id="13" creationId="{9C4F1BBC-3D23-466D-A578-95E2077A9C2D}"/>
          </ac:spMkLst>
        </pc:spChg>
        <pc:spChg chg="add mod">
          <ac:chgData name="川下 晴久" userId="a9ceefe8e9b56a0c" providerId="LiveId" clId="{960DFA86-A0E2-44C6-902F-C598DB91EB76}" dt="2021-04-29T08:20:26.685" v="9057" actId="20577"/>
          <ac:spMkLst>
            <pc:docMk/>
            <pc:sldMk cId="850675921" sldId="262"/>
            <ac:spMk id="14" creationId="{21D56C65-D3FE-4477-A8AF-7D3798D3D1AE}"/>
          </ac:spMkLst>
        </pc:spChg>
        <pc:spChg chg="add del mod">
          <ac:chgData name="川下 晴久" userId="a9ceefe8e9b56a0c" providerId="LiveId" clId="{960DFA86-A0E2-44C6-902F-C598DB91EB76}" dt="2021-04-29T07:44:33.003" v="8062" actId="478"/>
          <ac:spMkLst>
            <pc:docMk/>
            <pc:sldMk cId="850675921" sldId="262"/>
            <ac:spMk id="15" creationId="{26A8B984-F4EB-4FF2-A007-C2894E96FEEE}"/>
          </ac:spMkLst>
        </pc:spChg>
        <pc:spChg chg="add mod">
          <ac:chgData name="川下 晴久" userId="a9ceefe8e9b56a0c" providerId="LiveId" clId="{960DFA86-A0E2-44C6-902F-C598DB91EB76}" dt="2021-04-29T07:48:31.212" v="8126" actId="164"/>
          <ac:spMkLst>
            <pc:docMk/>
            <pc:sldMk cId="850675921" sldId="262"/>
            <ac:spMk id="16" creationId="{98491D15-D59D-4D89-8173-6E6391B0D783}"/>
          </ac:spMkLst>
        </pc:spChg>
        <pc:spChg chg="add mod">
          <ac:chgData name="川下 晴久" userId="a9ceefe8e9b56a0c" providerId="LiveId" clId="{960DFA86-A0E2-44C6-902F-C598DB91EB76}" dt="2021-04-29T07:48:31.212" v="8126" actId="164"/>
          <ac:spMkLst>
            <pc:docMk/>
            <pc:sldMk cId="850675921" sldId="262"/>
            <ac:spMk id="17" creationId="{EC4D8D41-9099-4B11-A6DD-7FA158A08D23}"/>
          </ac:spMkLst>
        </pc:spChg>
        <pc:spChg chg="add mod">
          <ac:chgData name="川下 晴久" userId="a9ceefe8e9b56a0c" providerId="LiveId" clId="{960DFA86-A0E2-44C6-902F-C598DB91EB76}" dt="2021-04-29T07:48:31.212" v="8126" actId="164"/>
          <ac:spMkLst>
            <pc:docMk/>
            <pc:sldMk cId="850675921" sldId="262"/>
            <ac:spMk id="18" creationId="{8823E539-8739-4F15-8AE3-6295D1E7E45E}"/>
          </ac:spMkLst>
        </pc:spChg>
        <pc:spChg chg="add mod">
          <ac:chgData name="川下 晴久" userId="a9ceefe8e9b56a0c" providerId="LiveId" clId="{960DFA86-A0E2-44C6-902F-C598DB91EB76}" dt="2021-04-29T07:51:32.641" v="8253" actId="2085"/>
          <ac:spMkLst>
            <pc:docMk/>
            <pc:sldMk cId="850675921" sldId="262"/>
            <ac:spMk id="20" creationId="{44787153-3758-453D-925B-8C77210586A4}"/>
          </ac:spMkLst>
        </pc:spChg>
        <pc:spChg chg="add mod">
          <ac:chgData name="川下 晴久" userId="a9ceefe8e9b56a0c" providerId="LiveId" clId="{960DFA86-A0E2-44C6-902F-C598DB91EB76}" dt="2021-04-29T07:52:11.278" v="8274" actId="20577"/>
          <ac:spMkLst>
            <pc:docMk/>
            <pc:sldMk cId="850675921" sldId="262"/>
            <ac:spMk id="21" creationId="{1E6C1C2E-02FF-4D7E-A344-F408F149B559}"/>
          </ac:spMkLst>
        </pc:spChg>
        <pc:spChg chg="add mod">
          <ac:chgData name="川下 晴久" userId="a9ceefe8e9b56a0c" providerId="LiveId" clId="{960DFA86-A0E2-44C6-902F-C598DB91EB76}" dt="2021-04-29T08:21:05.261" v="9083" actId="20577"/>
          <ac:spMkLst>
            <pc:docMk/>
            <pc:sldMk cId="850675921" sldId="262"/>
            <ac:spMk id="22" creationId="{8E63731A-EB1F-4E7A-A033-95A1F76758D3}"/>
          </ac:spMkLst>
        </pc:spChg>
        <pc:grpChg chg="add mod">
          <ac:chgData name="川下 晴久" userId="a9ceefe8e9b56a0c" providerId="LiveId" clId="{960DFA86-A0E2-44C6-902F-C598DB91EB76}" dt="2021-04-29T07:49:39.666" v="8169" actId="1076"/>
          <ac:grpSpMkLst>
            <pc:docMk/>
            <pc:sldMk cId="850675921" sldId="262"/>
            <ac:grpSpMk id="19" creationId="{3066E617-E331-4865-815C-7F03D7B7DB9E}"/>
          </ac:grpSpMkLst>
        </pc:grpChg>
      </pc:sldChg>
      <pc:sldChg chg="addSp delSp modSp new mod">
        <pc:chgData name="川下 晴久" userId="a9ceefe8e9b56a0c" providerId="LiveId" clId="{960DFA86-A0E2-44C6-902F-C598DB91EB76}" dt="2021-04-29T08:22:55.093" v="9154" actId="1076"/>
        <pc:sldMkLst>
          <pc:docMk/>
          <pc:sldMk cId="4062877994" sldId="263"/>
        </pc:sldMkLst>
        <pc:spChg chg="add mod">
          <ac:chgData name="川下 晴久" userId="a9ceefe8e9b56a0c" providerId="LiveId" clId="{960DFA86-A0E2-44C6-902F-C598DB91EB76}" dt="2021-04-29T08:03:52.405" v="8705" actId="255"/>
          <ac:spMkLst>
            <pc:docMk/>
            <pc:sldMk cId="4062877994" sldId="263"/>
            <ac:spMk id="3" creationId="{04202096-D9A4-42CB-ADCF-139341728B9D}"/>
          </ac:spMkLst>
        </pc:spChg>
        <pc:spChg chg="add mod">
          <ac:chgData name="川下 晴久" userId="a9ceefe8e9b56a0c" providerId="LiveId" clId="{960DFA86-A0E2-44C6-902F-C598DB91EB76}" dt="2021-04-29T08:07:35.637" v="8794" actId="20577"/>
          <ac:spMkLst>
            <pc:docMk/>
            <pc:sldMk cId="4062877994" sldId="263"/>
            <ac:spMk id="4" creationId="{78F1FA24-2DE2-4C6F-87CB-E7DB425E5377}"/>
          </ac:spMkLst>
        </pc:spChg>
        <pc:spChg chg="add mod">
          <ac:chgData name="川下 晴久" userId="a9ceefe8e9b56a0c" providerId="LiveId" clId="{960DFA86-A0E2-44C6-902F-C598DB91EB76}" dt="2021-04-29T08:16:32.879" v="9041" actId="14100"/>
          <ac:spMkLst>
            <pc:docMk/>
            <pc:sldMk cId="4062877994" sldId="263"/>
            <ac:spMk id="5" creationId="{C7600513-B63C-413C-A89F-99838357847D}"/>
          </ac:spMkLst>
        </pc:spChg>
        <pc:spChg chg="add mod">
          <ac:chgData name="川下 晴久" userId="a9ceefe8e9b56a0c" providerId="LiveId" clId="{960DFA86-A0E2-44C6-902F-C598DB91EB76}" dt="2021-04-29T08:10:18.625" v="8858" actId="1076"/>
          <ac:spMkLst>
            <pc:docMk/>
            <pc:sldMk cId="4062877994" sldId="263"/>
            <ac:spMk id="6" creationId="{7E6BDA79-2A0C-42EA-B512-FED0B0D8CAA9}"/>
          </ac:spMkLst>
        </pc:spChg>
        <pc:spChg chg="add mod">
          <ac:chgData name="川下 晴久" userId="a9ceefe8e9b56a0c" providerId="LiveId" clId="{960DFA86-A0E2-44C6-902F-C598DB91EB76}" dt="2021-04-29T08:16:41.480" v="9042" actId="14100"/>
          <ac:spMkLst>
            <pc:docMk/>
            <pc:sldMk cId="4062877994" sldId="263"/>
            <ac:spMk id="7" creationId="{4D3226F1-FAA2-4AF8-8B7F-4AE86D348650}"/>
          </ac:spMkLst>
        </pc:spChg>
        <pc:spChg chg="add mod">
          <ac:chgData name="川下 晴久" userId="a9ceefe8e9b56a0c" providerId="LiveId" clId="{960DFA86-A0E2-44C6-902F-C598DB91EB76}" dt="2021-04-29T08:21:59.239" v="9094" actId="20577"/>
          <ac:spMkLst>
            <pc:docMk/>
            <pc:sldMk cId="4062877994" sldId="263"/>
            <ac:spMk id="8" creationId="{83596603-2F8B-421F-A22D-CF86A0062E67}"/>
          </ac:spMkLst>
        </pc:spChg>
        <pc:spChg chg="add mod">
          <ac:chgData name="川下 晴久" userId="a9ceefe8e9b56a0c" providerId="LiveId" clId="{960DFA86-A0E2-44C6-902F-C598DB91EB76}" dt="2021-04-29T08:16:21.054" v="9040" actId="1076"/>
          <ac:spMkLst>
            <pc:docMk/>
            <pc:sldMk cId="4062877994" sldId="263"/>
            <ac:spMk id="9" creationId="{9C386DC7-E16A-441C-8E9C-784AC9B2DA72}"/>
          </ac:spMkLst>
        </pc:spChg>
        <pc:spChg chg="add mod">
          <ac:chgData name="川下 晴久" userId="a9ceefe8e9b56a0c" providerId="LiveId" clId="{960DFA86-A0E2-44C6-902F-C598DB91EB76}" dt="2021-04-29T08:22:55.093" v="9154" actId="1076"/>
          <ac:spMkLst>
            <pc:docMk/>
            <pc:sldMk cId="4062877994" sldId="263"/>
            <ac:spMk id="10" creationId="{37CE0550-CDF7-4A55-9FA7-B17188DBDB7F}"/>
          </ac:spMkLst>
        </pc:spChg>
        <pc:picChg chg="add del mod">
          <ac:chgData name="川下 晴久" userId="a9ceefe8e9b56a0c" providerId="LiveId" clId="{960DFA86-A0E2-44C6-902F-C598DB91EB76}" dt="2021-04-29T07:57:21.031" v="8366" actId="478"/>
          <ac:picMkLst>
            <pc:docMk/>
            <pc:sldMk cId="4062877994" sldId="263"/>
            <ac:picMk id="2" creationId="{00D32762-380A-40AA-B284-716D9019C730}"/>
          </ac:picMkLst>
        </pc:picChg>
      </pc:sldChg>
      <pc:sldChg chg="addSp delSp modSp new mod ord">
        <pc:chgData name="川下 晴久" userId="a9ceefe8e9b56a0c" providerId="LiveId" clId="{960DFA86-A0E2-44C6-902F-C598DB91EB76}" dt="2021-05-03T00:39:38.818" v="13130" actId="478"/>
        <pc:sldMkLst>
          <pc:docMk/>
          <pc:sldMk cId="2276617781" sldId="264"/>
        </pc:sldMkLst>
        <pc:spChg chg="add mod">
          <ac:chgData name="川下 晴久" userId="a9ceefe8e9b56a0c" providerId="LiveId" clId="{960DFA86-A0E2-44C6-902F-C598DB91EB76}" dt="2021-04-29T08:43:57.622" v="9196" actId="1076"/>
          <ac:spMkLst>
            <pc:docMk/>
            <pc:sldMk cId="2276617781" sldId="264"/>
            <ac:spMk id="2" creationId="{2DB75967-2720-42DE-817C-FE3852525B9C}"/>
          </ac:spMkLst>
        </pc:spChg>
        <pc:spChg chg="add mod">
          <ac:chgData name="川下 晴久" userId="a9ceefe8e9b56a0c" providerId="LiveId" clId="{960DFA86-A0E2-44C6-902F-C598DB91EB76}" dt="2021-04-29T08:48:53.700" v="9438" actId="20577"/>
          <ac:spMkLst>
            <pc:docMk/>
            <pc:sldMk cId="2276617781" sldId="264"/>
            <ac:spMk id="3" creationId="{19C687AC-8895-4312-BE1A-87B2CD78AEFA}"/>
          </ac:spMkLst>
        </pc:spChg>
        <pc:spChg chg="add mod">
          <ac:chgData name="川下 晴久" userId="a9ceefe8e9b56a0c" providerId="LiveId" clId="{960DFA86-A0E2-44C6-902F-C598DB91EB76}" dt="2021-04-29T08:50:55.295" v="9448" actId="1076"/>
          <ac:spMkLst>
            <pc:docMk/>
            <pc:sldMk cId="2276617781" sldId="264"/>
            <ac:spMk id="4" creationId="{DE270D1F-92D5-489A-B666-19B18C679921}"/>
          </ac:spMkLst>
        </pc:spChg>
        <pc:spChg chg="add mod">
          <ac:chgData name="川下 晴久" userId="a9ceefe8e9b56a0c" providerId="LiveId" clId="{960DFA86-A0E2-44C6-902F-C598DB91EB76}" dt="2021-04-29T09:02:37.275" v="9683" actId="20577"/>
          <ac:spMkLst>
            <pc:docMk/>
            <pc:sldMk cId="2276617781" sldId="264"/>
            <ac:spMk id="5" creationId="{D4A19DA4-0587-44ED-8CB0-DE748C355A00}"/>
          </ac:spMkLst>
        </pc:spChg>
        <pc:spChg chg="add del mod">
          <ac:chgData name="川下 晴久" userId="a9ceefe8e9b56a0c" providerId="LiveId" clId="{960DFA86-A0E2-44C6-902F-C598DB91EB76}" dt="2021-04-29T09:01:38.923" v="9658"/>
          <ac:spMkLst>
            <pc:docMk/>
            <pc:sldMk cId="2276617781" sldId="264"/>
            <ac:spMk id="6" creationId="{03B2E0A4-2EFC-45C6-9165-0E74108C251C}"/>
          </ac:spMkLst>
        </pc:spChg>
        <pc:spChg chg="add mod">
          <ac:chgData name="川下 晴久" userId="a9ceefe8e9b56a0c" providerId="LiveId" clId="{960DFA86-A0E2-44C6-902F-C598DB91EB76}" dt="2021-04-30T00:23:32.223" v="10644" actId="14100"/>
          <ac:spMkLst>
            <pc:docMk/>
            <pc:sldMk cId="2276617781" sldId="264"/>
            <ac:spMk id="6" creationId="{BCCD2789-0231-4E8C-A65D-518AC6EF9CB5}"/>
          </ac:spMkLst>
        </pc:spChg>
        <pc:spChg chg="add mod">
          <ac:chgData name="川下 晴久" userId="a9ceefe8e9b56a0c" providerId="LiveId" clId="{960DFA86-A0E2-44C6-902F-C598DB91EB76}" dt="2021-04-30T00:24:15.715" v="10673" actId="1076"/>
          <ac:spMkLst>
            <pc:docMk/>
            <pc:sldMk cId="2276617781" sldId="264"/>
            <ac:spMk id="7" creationId="{0C2ADC47-8BD8-4411-9C14-35A8492B44B5}"/>
          </ac:spMkLst>
        </pc:spChg>
        <pc:spChg chg="add del mod">
          <ac:chgData name="川下 晴久" userId="a9ceefe8e9b56a0c" providerId="LiveId" clId="{960DFA86-A0E2-44C6-902F-C598DB91EB76}" dt="2021-04-29T09:01:38.923" v="9656" actId="478"/>
          <ac:spMkLst>
            <pc:docMk/>
            <pc:sldMk cId="2276617781" sldId="264"/>
            <ac:spMk id="7" creationId="{5ACE4C8F-6C9C-456E-8456-E6AB711DFA02}"/>
          </ac:spMkLst>
        </pc:spChg>
        <pc:spChg chg="add mod">
          <ac:chgData name="川下 晴久" userId="a9ceefe8e9b56a0c" providerId="LiveId" clId="{960DFA86-A0E2-44C6-902F-C598DB91EB76}" dt="2021-04-30T00:27:28.746" v="10744" actId="20577"/>
          <ac:spMkLst>
            <pc:docMk/>
            <pc:sldMk cId="2276617781" sldId="264"/>
            <ac:spMk id="8" creationId="{86283DEA-9B33-41A5-87C8-C531787108C3}"/>
          </ac:spMkLst>
        </pc:spChg>
        <pc:spChg chg="add mod">
          <ac:chgData name="川下 晴久" userId="a9ceefe8e9b56a0c" providerId="LiveId" clId="{960DFA86-A0E2-44C6-902F-C598DB91EB76}" dt="2021-04-29T09:09:04.729" v="9927" actId="1076"/>
          <ac:spMkLst>
            <pc:docMk/>
            <pc:sldMk cId="2276617781" sldId="264"/>
            <ac:spMk id="9" creationId="{9558F090-BFF0-4FB4-869D-1B0FA9AF98B5}"/>
          </ac:spMkLst>
        </pc:spChg>
        <pc:spChg chg="add del mod">
          <ac:chgData name="川下 晴久" userId="a9ceefe8e9b56a0c" providerId="LiveId" clId="{960DFA86-A0E2-44C6-902F-C598DB91EB76}" dt="2021-04-29T09:11:23.169" v="9929" actId="478"/>
          <ac:spMkLst>
            <pc:docMk/>
            <pc:sldMk cId="2276617781" sldId="264"/>
            <ac:spMk id="10" creationId="{B451CD75-2BAC-4AD6-A83B-F2B3DD02B52D}"/>
          </ac:spMkLst>
        </pc:spChg>
        <pc:spChg chg="add del mod">
          <ac:chgData name="川下 晴久" userId="a9ceefe8e9b56a0c" providerId="LiveId" clId="{960DFA86-A0E2-44C6-902F-C598DB91EB76}" dt="2021-04-29T09:11:34.661" v="9931" actId="478"/>
          <ac:spMkLst>
            <pc:docMk/>
            <pc:sldMk cId="2276617781" sldId="264"/>
            <ac:spMk id="11" creationId="{C25BBC5C-621B-4263-ADFD-1CBD19E7CC30}"/>
          </ac:spMkLst>
        </pc:spChg>
        <pc:spChg chg="add mod">
          <ac:chgData name="川下 晴久" userId="a9ceefe8e9b56a0c" providerId="LiveId" clId="{960DFA86-A0E2-44C6-902F-C598DB91EB76}" dt="2021-04-30T00:23:00.320" v="10641" actId="20577"/>
          <ac:spMkLst>
            <pc:docMk/>
            <pc:sldMk cId="2276617781" sldId="264"/>
            <ac:spMk id="12" creationId="{57AEFC7F-88FC-4C70-A19B-06F6BA887D07}"/>
          </ac:spMkLst>
        </pc:spChg>
        <pc:spChg chg="add del mod">
          <ac:chgData name="川下 晴久" userId="a9ceefe8e9b56a0c" providerId="LiveId" clId="{960DFA86-A0E2-44C6-902F-C598DB91EB76}" dt="2021-04-29T09:12:52.325" v="9960" actId="478"/>
          <ac:spMkLst>
            <pc:docMk/>
            <pc:sldMk cId="2276617781" sldId="264"/>
            <ac:spMk id="13" creationId="{96B382F3-536C-428B-9AAF-DC0236B935B1}"/>
          </ac:spMkLst>
        </pc:spChg>
        <pc:spChg chg="add mod">
          <ac:chgData name="川下 晴久" userId="a9ceefe8e9b56a0c" providerId="LiveId" clId="{960DFA86-A0E2-44C6-902F-C598DB91EB76}" dt="2021-04-29T09:13:32.114" v="10023" actId="1076"/>
          <ac:spMkLst>
            <pc:docMk/>
            <pc:sldMk cId="2276617781" sldId="264"/>
            <ac:spMk id="14" creationId="{9E37A727-B7A7-49C3-8598-E2D5C09A96AB}"/>
          </ac:spMkLst>
        </pc:spChg>
        <pc:spChg chg="add del mod">
          <ac:chgData name="川下 晴久" userId="a9ceefe8e9b56a0c" providerId="LiveId" clId="{960DFA86-A0E2-44C6-902F-C598DB91EB76}" dt="2021-04-29T09:13:54.738" v="10025" actId="478"/>
          <ac:spMkLst>
            <pc:docMk/>
            <pc:sldMk cId="2276617781" sldId="264"/>
            <ac:spMk id="15" creationId="{0AD12C15-1BF3-4CB3-BB23-7F69FCDA5D7D}"/>
          </ac:spMkLst>
        </pc:spChg>
        <pc:spChg chg="add mod">
          <ac:chgData name="川下 晴久" userId="a9ceefe8e9b56a0c" providerId="LiveId" clId="{960DFA86-A0E2-44C6-902F-C598DB91EB76}" dt="2021-04-29T09:18:33.190" v="10243" actId="1076"/>
          <ac:spMkLst>
            <pc:docMk/>
            <pc:sldMk cId="2276617781" sldId="264"/>
            <ac:spMk id="16" creationId="{7F4BA84D-B30B-4764-A603-E0AB2904BD03}"/>
          </ac:spMkLst>
        </pc:spChg>
        <pc:spChg chg="add mod">
          <ac:chgData name="川下 晴久" userId="a9ceefe8e9b56a0c" providerId="LiveId" clId="{960DFA86-A0E2-44C6-902F-C598DB91EB76}" dt="2021-04-30T00:26:09.618" v="10723" actId="20577"/>
          <ac:spMkLst>
            <pc:docMk/>
            <pc:sldMk cId="2276617781" sldId="264"/>
            <ac:spMk id="17" creationId="{A77D93D6-8AFF-4668-94DF-E371D38C4EF9}"/>
          </ac:spMkLst>
        </pc:spChg>
        <pc:spChg chg="add mod">
          <ac:chgData name="川下 晴久" userId="a9ceefe8e9b56a0c" providerId="LiveId" clId="{960DFA86-A0E2-44C6-902F-C598DB91EB76}" dt="2021-04-29T09:28:11.223" v="10575" actId="1076"/>
          <ac:spMkLst>
            <pc:docMk/>
            <pc:sldMk cId="2276617781" sldId="264"/>
            <ac:spMk id="18" creationId="{25BF54DC-4899-457D-B5AA-59A7983F9167}"/>
          </ac:spMkLst>
        </pc:spChg>
        <pc:graphicFrameChg chg="add del mod">
          <ac:chgData name="川下 晴久" userId="a9ceefe8e9b56a0c" providerId="LiveId" clId="{960DFA86-A0E2-44C6-902F-C598DB91EB76}" dt="2021-05-03T00:39:38.818" v="13130" actId="478"/>
          <ac:graphicFrameMkLst>
            <pc:docMk/>
            <pc:sldMk cId="2276617781" sldId="264"/>
            <ac:graphicFrameMk id="10" creationId="{EC614D6A-2564-4EC0-80D1-D7FBFD2E28ED}"/>
          </ac:graphicFrameMkLst>
        </pc:graphicFrameChg>
      </pc:sldChg>
      <pc:sldChg chg="addSp delSp modSp new mod">
        <pc:chgData name="川下 晴久" userId="a9ceefe8e9b56a0c" providerId="LiveId" clId="{960DFA86-A0E2-44C6-902F-C598DB91EB76}" dt="2021-05-02T13:43:49.211" v="13128" actId="207"/>
        <pc:sldMkLst>
          <pc:docMk/>
          <pc:sldMk cId="866556534" sldId="265"/>
        </pc:sldMkLst>
        <pc:spChg chg="add mod">
          <ac:chgData name="川下 晴久" userId="a9ceefe8e9b56a0c" providerId="LiveId" clId="{960DFA86-A0E2-44C6-902F-C598DB91EB76}" dt="2021-04-30T05:22:18.250" v="12968" actId="20577"/>
          <ac:spMkLst>
            <pc:docMk/>
            <pc:sldMk cId="866556534" sldId="265"/>
            <ac:spMk id="2" creationId="{78C1D4B8-7AD0-4B1A-A021-F65523CB994C}"/>
          </ac:spMkLst>
        </pc:spChg>
        <pc:spChg chg="add mod">
          <ac:chgData name="川下 晴久" userId="a9ceefe8e9b56a0c" providerId="LiveId" clId="{960DFA86-A0E2-44C6-902F-C598DB91EB76}" dt="2021-05-02T13:43:20.288" v="13125" actId="1076"/>
          <ac:spMkLst>
            <pc:docMk/>
            <pc:sldMk cId="866556534" sldId="265"/>
            <ac:spMk id="3" creationId="{0E112B59-6198-4FDF-B1AE-C5EB4E623473}"/>
          </ac:spMkLst>
        </pc:spChg>
        <pc:spChg chg="add del mod">
          <ac:chgData name="川下 晴久" userId="a9ceefe8e9b56a0c" providerId="LiveId" clId="{960DFA86-A0E2-44C6-902F-C598DB91EB76}" dt="2021-04-30T01:14:38.617" v="10771" actId="478"/>
          <ac:spMkLst>
            <pc:docMk/>
            <pc:sldMk cId="866556534" sldId="265"/>
            <ac:spMk id="3" creationId="{DB11F482-A96D-48EC-88EE-6E29AE688698}"/>
          </ac:spMkLst>
        </pc:spChg>
        <pc:spChg chg="add mod">
          <ac:chgData name="川下 晴久" userId="a9ceefe8e9b56a0c" providerId="LiveId" clId="{960DFA86-A0E2-44C6-902F-C598DB91EB76}" dt="2021-05-02T13:43:25.720" v="13126" actId="1076"/>
          <ac:spMkLst>
            <pc:docMk/>
            <pc:sldMk cId="866556534" sldId="265"/>
            <ac:spMk id="4" creationId="{1AD7727C-32EC-4DAF-BB4C-E8C788FBFDDC}"/>
          </ac:spMkLst>
        </pc:spChg>
        <pc:spChg chg="add del mod">
          <ac:chgData name="川下 晴久" userId="a9ceefe8e9b56a0c" providerId="LiveId" clId="{960DFA86-A0E2-44C6-902F-C598DB91EB76}" dt="2021-04-30T01:17:10.128" v="10773" actId="478"/>
          <ac:spMkLst>
            <pc:docMk/>
            <pc:sldMk cId="866556534" sldId="265"/>
            <ac:spMk id="4" creationId="{381EA7FF-1E08-4B40-9526-B4AC08EBCD56}"/>
          </ac:spMkLst>
        </pc:spChg>
        <pc:spChg chg="add mod">
          <ac:chgData name="川下 晴久" userId="a9ceefe8e9b56a0c" providerId="LiveId" clId="{960DFA86-A0E2-44C6-902F-C598DB91EB76}" dt="2021-04-30T01:22:33.055" v="11020" actId="20577"/>
          <ac:spMkLst>
            <pc:docMk/>
            <pc:sldMk cId="866556534" sldId="265"/>
            <ac:spMk id="5" creationId="{B2A74248-892B-4CE2-8B80-8D32B328DFE4}"/>
          </ac:spMkLst>
        </pc:spChg>
        <pc:spChg chg="add mod">
          <ac:chgData name="川下 晴久" userId="a9ceefe8e9b56a0c" providerId="LiveId" clId="{960DFA86-A0E2-44C6-902F-C598DB91EB76}" dt="2021-04-30T01:31:54.925" v="11038" actId="1076"/>
          <ac:spMkLst>
            <pc:docMk/>
            <pc:sldMk cId="866556534" sldId="265"/>
            <ac:spMk id="6" creationId="{952738B4-22F4-4B5D-9D44-24FC45A62CAC}"/>
          </ac:spMkLst>
        </pc:spChg>
        <pc:spChg chg="add mod">
          <ac:chgData name="川下 晴久" userId="a9ceefe8e9b56a0c" providerId="LiveId" clId="{960DFA86-A0E2-44C6-902F-C598DB91EB76}" dt="2021-04-30T01:36:28.903" v="11215" actId="207"/>
          <ac:spMkLst>
            <pc:docMk/>
            <pc:sldMk cId="866556534" sldId="265"/>
            <ac:spMk id="7" creationId="{89986D5C-C20A-4988-A712-D6D783F1986B}"/>
          </ac:spMkLst>
        </pc:spChg>
        <pc:spChg chg="add">
          <ac:chgData name="川下 晴久" userId="a9ceefe8e9b56a0c" providerId="LiveId" clId="{960DFA86-A0E2-44C6-902F-C598DB91EB76}" dt="2021-04-30T01:36:03.487" v="11214" actId="11529"/>
          <ac:spMkLst>
            <pc:docMk/>
            <pc:sldMk cId="866556534" sldId="265"/>
            <ac:spMk id="8" creationId="{BEC41E5C-34F8-4CDA-9E07-3AAB8BEAF413}"/>
          </ac:spMkLst>
        </pc:spChg>
        <pc:spChg chg="add del mod">
          <ac:chgData name="川下 晴久" userId="a9ceefe8e9b56a0c" providerId="LiveId" clId="{960DFA86-A0E2-44C6-902F-C598DB91EB76}" dt="2021-04-30T01:38:31.621" v="11218" actId="478"/>
          <ac:spMkLst>
            <pc:docMk/>
            <pc:sldMk cId="866556534" sldId="265"/>
            <ac:spMk id="9" creationId="{489BA924-5DCE-46C9-954E-AF9FC1382A79}"/>
          </ac:spMkLst>
        </pc:spChg>
        <pc:spChg chg="add mod">
          <ac:chgData name="川下 晴久" userId="a9ceefe8e9b56a0c" providerId="LiveId" clId="{960DFA86-A0E2-44C6-902F-C598DB91EB76}" dt="2021-04-30T01:46:19.932" v="11426" actId="1076"/>
          <ac:spMkLst>
            <pc:docMk/>
            <pc:sldMk cId="866556534" sldId="265"/>
            <ac:spMk id="10" creationId="{7FB123CB-90AC-40C6-AB8E-F4AFDA655F7E}"/>
          </ac:spMkLst>
        </pc:spChg>
        <pc:spChg chg="add mod">
          <ac:chgData name="川下 晴久" userId="a9ceefe8e9b56a0c" providerId="LiveId" clId="{960DFA86-A0E2-44C6-902F-C598DB91EB76}" dt="2021-04-30T01:46:27.517" v="11427" actId="1076"/>
          <ac:spMkLst>
            <pc:docMk/>
            <pc:sldMk cId="866556534" sldId="265"/>
            <ac:spMk id="11" creationId="{01640383-81DF-4026-9FB0-D1F557106C3C}"/>
          </ac:spMkLst>
        </pc:spChg>
        <pc:spChg chg="add mod">
          <ac:chgData name="川下 晴久" userId="a9ceefe8e9b56a0c" providerId="LiveId" clId="{960DFA86-A0E2-44C6-902F-C598DB91EB76}" dt="2021-04-30T01:46:40.791" v="11429" actId="1076"/>
          <ac:spMkLst>
            <pc:docMk/>
            <pc:sldMk cId="866556534" sldId="265"/>
            <ac:spMk id="12" creationId="{46FDB4AD-6F95-49A6-B0F2-35406D215D87}"/>
          </ac:spMkLst>
        </pc:spChg>
        <pc:spChg chg="add mod">
          <ac:chgData name="川下 晴久" userId="a9ceefe8e9b56a0c" providerId="LiveId" clId="{960DFA86-A0E2-44C6-902F-C598DB91EB76}" dt="2021-04-30T01:46:08.250" v="11424" actId="1076"/>
          <ac:spMkLst>
            <pc:docMk/>
            <pc:sldMk cId="866556534" sldId="265"/>
            <ac:spMk id="13" creationId="{4C14A2C0-8F1A-4F7B-84A9-430EB4316FD1}"/>
          </ac:spMkLst>
        </pc:spChg>
        <pc:spChg chg="add mod">
          <ac:chgData name="川下 晴久" userId="a9ceefe8e9b56a0c" providerId="LiveId" clId="{960DFA86-A0E2-44C6-902F-C598DB91EB76}" dt="2021-04-30T01:46:01.956" v="11423" actId="164"/>
          <ac:spMkLst>
            <pc:docMk/>
            <pc:sldMk cId="866556534" sldId="265"/>
            <ac:spMk id="14" creationId="{CD04EED9-98D7-426E-AAE4-434032153BD8}"/>
          </ac:spMkLst>
        </pc:spChg>
        <pc:spChg chg="add mod">
          <ac:chgData name="川下 晴久" userId="a9ceefe8e9b56a0c" providerId="LiveId" clId="{960DFA86-A0E2-44C6-902F-C598DB91EB76}" dt="2021-04-30T01:46:01.956" v="11423" actId="164"/>
          <ac:spMkLst>
            <pc:docMk/>
            <pc:sldMk cId="866556534" sldId="265"/>
            <ac:spMk id="15" creationId="{1E5C522A-EEEA-4C8F-9520-320263E5EE2F}"/>
          </ac:spMkLst>
        </pc:spChg>
        <pc:spChg chg="add del mod">
          <ac:chgData name="川下 晴久" userId="a9ceefe8e9b56a0c" providerId="LiveId" clId="{960DFA86-A0E2-44C6-902F-C598DB91EB76}" dt="2021-04-30T01:47:30.231" v="11433" actId="478"/>
          <ac:spMkLst>
            <pc:docMk/>
            <pc:sldMk cId="866556534" sldId="265"/>
            <ac:spMk id="17" creationId="{09F9D399-CC6E-43D0-8081-4AB085A221AE}"/>
          </ac:spMkLst>
        </pc:spChg>
        <pc:spChg chg="add mod">
          <ac:chgData name="川下 晴久" userId="a9ceefe8e9b56a0c" providerId="LiveId" clId="{960DFA86-A0E2-44C6-902F-C598DB91EB76}" dt="2021-04-30T01:49:26.728" v="11476" actId="20577"/>
          <ac:spMkLst>
            <pc:docMk/>
            <pc:sldMk cId="866556534" sldId="265"/>
            <ac:spMk id="18" creationId="{20FA58E6-4A6C-4635-B3E3-69856B41E73F}"/>
          </ac:spMkLst>
        </pc:spChg>
        <pc:spChg chg="add mod">
          <ac:chgData name="川下 晴久" userId="a9ceefe8e9b56a0c" providerId="LiveId" clId="{960DFA86-A0E2-44C6-902F-C598DB91EB76}" dt="2021-04-30T01:49:53.962" v="11485" actId="1076"/>
          <ac:spMkLst>
            <pc:docMk/>
            <pc:sldMk cId="866556534" sldId="265"/>
            <ac:spMk id="20" creationId="{E43191C2-CD68-49E4-BC27-BE030125CA6F}"/>
          </ac:spMkLst>
        </pc:spChg>
        <pc:spChg chg="add mod">
          <ac:chgData name="川下 晴久" userId="a9ceefe8e9b56a0c" providerId="LiveId" clId="{960DFA86-A0E2-44C6-902F-C598DB91EB76}" dt="2021-05-02T13:43:00.533" v="13124" actId="1076"/>
          <ac:spMkLst>
            <pc:docMk/>
            <pc:sldMk cId="866556534" sldId="265"/>
            <ac:spMk id="21" creationId="{91BCDA1B-635A-4B18-8195-26C96D80DF4E}"/>
          </ac:spMkLst>
        </pc:spChg>
        <pc:spChg chg="add del mod">
          <ac:chgData name="川下 晴久" userId="a9ceefe8e9b56a0c" providerId="LiveId" clId="{960DFA86-A0E2-44C6-902F-C598DB91EB76}" dt="2021-04-30T01:53:24.797" v="11517" actId="478"/>
          <ac:spMkLst>
            <pc:docMk/>
            <pc:sldMk cId="866556534" sldId="265"/>
            <ac:spMk id="22" creationId="{103AC2E1-0629-4E20-84D2-046639063E8B}"/>
          </ac:spMkLst>
        </pc:spChg>
        <pc:spChg chg="add mod">
          <ac:chgData name="川下 晴久" userId="a9ceefe8e9b56a0c" providerId="LiveId" clId="{960DFA86-A0E2-44C6-902F-C598DB91EB76}" dt="2021-05-02T13:43:49.211" v="13128" actId="207"/>
          <ac:spMkLst>
            <pc:docMk/>
            <pc:sldMk cId="866556534" sldId="265"/>
            <ac:spMk id="23" creationId="{AF443DC8-FFF6-46DC-8F38-BA6382F13BA6}"/>
          </ac:spMkLst>
        </pc:spChg>
        <pc:spChg chg="add del mod">
          <ac:chgData name="川下 晴久" userId="a9ceefe8e9b56a0c" providerId="LiveId" clId="{960DFA86-A0E2-44C6-902F-C598DB91EB76}" dt="2021-04-30T02:05:35.992" v="11716" actId="478"/>
          <ac:spMkLst>
            <pc:docMk/>
            <pc:sldMk cId="866556534" sldId="265"/>
            <ac:spMk id="24" creationId="{2F740624-CE6E-4263-81C8-E1541C27C7C1}"/>
          </ac:spMkLst>
        </pc:spChg>
        <pc:spChg chg="add mod">
          <ac:chgData name="川下 晴久" userId="a9ceefe8e9b56a0c" providerId="LiveId" clId="{960DFA86-A0E2-44C6-902F-C598DB91EB76}" dt="2021-04-30T02:35:10.060" v="11889" actId="164"/>
          <ac:spMkLst>
            <pc:docMk/>
            <pc:sldMk cId="866556534" sldId="265"/>
            <ac:spMk id="25" creationId="{EBAA7B48-F148-41E1-98A1-ADF37802C232}"/>
          </ac:spMkLst>
        </pc:spChg>
        <pc:spChg chg="add del mod">
          <ac:chgData name="川下 晴久" userId="a9ceefe8e9b56a0c" providerId="LiveId" clId="{960DFA86-A0E2-44C6-902F-C598DB91EB76}" dt="2021-04-30T02:13:40.999" v="11821" actId="478"/>
          <ac:spMkLst>
            <pc:docMk/>
            <pc:sldMk cId="866556534" sldId="265"/>
            <ac:spMk id="26" creationId="{762D44A9-5191-44F1-A6FB-CF914EDFCA47}"/>
          </ac:spMkLst>
        </pc:spChg>
        <pc:spChg chg="add mod">
          <ac:chgData name="川下 晴久" userId="a9ceefe8e9b56a0c" providerId="LiveId" clId="{960DFA86-A0E2-44C6-902F-C598DB91EB76}" dt="2021-04-30T02:35:10.060" v="11889" actId="164"/>
          <ac:spMkLst>
            <pc:docMk/>
            <pc:sldMk cId="866556534" sldId="265"/>
            <ac:spMk id="27" creationId="{853FF2EB-A08E-4E00-945E-820C9153C3EF}"/>
          </ac:spMkLst>
        </pc:spChg>
        <pc:grpChg chg="add del mod">
          <ac:chgData name="川下 晴久" userId="a9ceefe8e9b56a0c" providerId="LiveId" clId="{960DFA86-A0E2-44C6-902F-C598DB91EB76}" dt="2021-04-30T01:46:48.485" v="11431" actId="478"/>
          <ac:grpSpMkLst>
            <pc:docMk/>
            <pc:sldMk cId="866556534" sldId="265"/>
            <ac:grpSpMk id="16" creationId="{7EB08C6E-3C37-4FA1-8A55-FB7826FBE502}"/>
          </ac:grpSpMkLst>
        </pc:grpChg>
        <pc:grpChg chg="add mod">
          <ac:chgData name="川下 晴久" userId="a9ceefe8e9b56a0c" providerId="LiveId" clId="{960DFA86-A0E2-44C6-902F-C598DB91EB76}" dt="2021-04-30T02:35:21.391" v="11890" actId="1076"/>
          <ac:grpSpMkLst>
            <pc:docMk/>
            <pc:sldMk cId="866556534" sldId="265"/>
            <ac:grpSpMk id="28" creationId="{83BDB5E9-2D25-4BC5-AEAE-DB1908686A54}"/>
          </ac:grpSpMkLst>
        </pc:grpChg>
      </pc:sldChg>
      <pc:sldChg chg="addSp delSp modSp new mod">
        <pc:chgData name="川下 晴久" userId="a9ceefe8e9b56a0c" providerId="LiveId" clId="{960DFA86-A0E2-44C6-902F-C598DB91EB76}" dt="2021-04-30T05:21:46.167" v="12965" actId="255"/>
        <pc:sldMkLst>
          <pc:docMk/>
          <pc:sldMk cId="393074289" sldId="266"/>
        </pc:sldMkLst>
        <pc:spChg chg="add mod">
          <ac:chgData name="川下 晴久" userId="a9ceefe8e9b56a0c" providerId="LiveId" clId="{960DFA86-A0E2-44C6-902F-C598DB91EB76}" dt="2021-04-30T03:18:45.256" v="11911" actId="1076"/>
          <ac:spMkLst>
            <pc:docMk/>
            <pc:sldMk cId="393074289" sldId="266"/>
            <ac:spMk id="2" creationId="{DEF18C40-224D-47E2-95BB-5054CCE17142}"/>
          </ac:spMkLst>
        </pc:spChg>
        <pc:spChg chg="add mod">
          <ac:chgData name="川下 晴久" userId="a9ceefe8e9b56a0c" providerId="LiveId" clId="{960DFA86-A0E2-44C6-902F-C598DB91EB76}" dt="2021-04-30T05:06:46.889" v="12627" actId="20577"/>
          <ac:spMkLst>
            <pc:docMk/>
            <pc:sldMk cId="393074289" sldId="266"/>
            <ac:spMk id="3" creationId="{76B17BDB-6E14-4929-8D5E-A0903E2EC256}"/>
          </ac:spMkLst>
        </pc:spChg>
        <pc:spChg chg="add mod">
          <ac:chgData name="川下 晴久" userId="a9ceefe8e9b56a0c" providerId="LiveId" clId="{960DFA86-A0E2-44C6-902F-C598DB91EB76}" dt="2021-04-30T05:01:29.445" v="12426" actId="255"/>
          <ac:spMkLst>
            <pc:docMk/>
            <pc:sldMk cId="393074289" sldId="266"/>
            <ac:spMk id="5" creationId="{7CD115C9-B3CC-40B4-9257-0493E9313663}"/>
          </ac:spMkLst>
        </pc:spChg>
        <pc:spChg chg="add mod">
          <ac:chgData name="川下 晴久" userId="a9ceefe8e9b56a0c" providerId="LiveId" clId="{960DFA86-A0E2-44C6-902F-C598DB91EB76}" dt="2021-04-30T05:04:33.698" v="12557" actId="1076"/>
          <ac:spMkLst>
            <pc:docMk/>
            <pc:sldMk cId="393074289" sldId="266"/>
            <ac:spMk id="6" creationId="{D8CD87CF-390B-4354-B115-288F6B3EE477}"/>
          </ac:spMkLst>
        </pc:spChg>
        <pc:spChg chg="add mod">
          <ac:chgData name="川下 晴久" userId="a9ceefe8e9b56a0c" providerId="LiveId" clId="{960DFA86-A0E2-44C6-902F-C598DB91EB76}" dt="2021-04-30T05:07:52.081" v="12672" actId="20577"/>
          <ac:spMkLst>
            <pc:docMk/>
            <pc:sldMk cId="393074289" sldId="266"/>
            <ac:spMk id="7" creationId="{7A76764B-CA94-4C84-92F1-10BBD825AE13}"/>
          </ac:spMkLst>
        </pc:spChg>
        <pc:spChg chg="add mod">
          <ac:chgData name="川下 晴久" userId="a9ceefe8e9b56a0c" providerId="LiveId" clId="{960DFA86-A0E2-44C6-902F-C598DB91EB76}" dt="2021-04-30T05:21:12.553" v="12961" actId="1076"/>
          <ac:spMkLst>
            <pc:docMk/>
            <pc:sldMk cId="393074289" sldId="266"/>
            <ac:spMk id="8" creationId="{EF2A3F2E-618A-4F31-A128-B032664F7893}"/>
          </ac:spMkLst>
        </pc:spChg>
        <pc:spChg chg="add mod">
          <ac:chgData name="川下 晴久" userId="a9ceefe8e9b56a0c" providerId="LiveId" clId="{960DFA86-A0E2-44C6-902F-C598DB91EB76}" dt="2021-04-30T05:21:34.574" v="12964" actId="1076"/>
          <ac:spMkLst>
            <pc:docMk/>
            <pc:sldMk cId="393074289" sldId="266"/>
            <ac:spMk id="10" creationId="{B7BE6A90-4905-4AC6-981B-7DF8A6A6D7FE}"/>
          </ac:spMkLst>
        </pc:spChg>
        <pc:spChg chg="add del mod">
          <ac:chgData name="川下 晴久" userId="a9ceefe8e9b56a0c" providerId="LiveId" clId="{960DFA86-A0E2-44C6-902F-C598DB91EB76}" dt="2021-04-30T05:18:04.621" v="12874"/>
          <ac:spMkLst>
            <pc:docMk/>
            <pc:sldMk cId="393074289" sldId="266"/>
            <ac:spMk id="11" creationId="{73DAFC2A-0F95-44B6-9E89-974318C58219}"/>
          </ac:spMkLst>
        </pc:spChg>
        <pc:spChg chg="add mod">
          <ac:chgData name="川下 晴久" userId="a9ceefe8e9b56a0c" providerId="LiveId" clId="{960DFA86-A0E2-44C6-902F-C598DB91EB76}" dt="2021-04-30T05:21:46.167" v="12965" actId="255"/>
          <ac:spMkLst>
            <pc:docMk/>
            <pc:sldMk cId="393074289" sldId="266"/>
            <ac:spMk id="12" creationId="{E5694D0F-90BC-4422-8213-A22FE55C9EF2}"/>
          </ac:spMkLst>
        </pc:spChg>
        <pc:graphicFrameChg chg="add mod modGraphic">
          <ac:chgData name="川下 晴久" userId="a9ceefe8e9b56a0c" providerId="LiveId" clId="{960DFA86-A0E2-44C6-902F-C598DB91EB76}" dt="2021-04-30T05:00:43.696" v="12422" actId="20577"/>
          <ac:graphicFrameMkLst>
            <pc:docMk/>
            <pc:sldMk cId="393074289" sldId="266"/>
            <ac:graphicFrameMk id="4" creationId="{F214A941-2757-461A-B724-81FCC2FB940D}"/>
          </ac:graphicFrameMkLst>
        </pc:graphicFrameChg>
      </pc:sldChg>
    </pc:docChg>
  </pc:docChgLst>
  <pc:docChgLst>
    <pc:chgData name="川下 晴久" userId="a9ceefe8e9b56a0c" providerId="LiveId" clId="{D8D0490F-DE19-4196-8077-1BB2B8BC7473}"/>
    <pc:docChg chg="undo custSel addSld delSld modSld">
      <pc:chgData name="川下 晴久" userId="a9ceefe8e9b56a0c" providerId="LiveId" clId="{D8D0490F-DE19-4196-8077-1BB2B8BC7473}" dt="2022-08-18T02:05:26.535" v="577" actId="2696"/>
      <pc:docMkLst>
        <pc:docMk/>
      </pc:docMkLst>
      <pc:sldChg chg="del">
        <pc:chgData name="川下 晴久" userId="a9ceefe8e9b56a0c" providerId="LiveId" clId="{D8D0490F-DE19-4196-8077-1BB2B8BC7473}" dt="2021-10-11T05:21:12.748" v="1" actId="47"/>
        <pc:sldMkLst>
          <pc:docMk/>
          <pc:sldMk cId="2339572277" sldId="256"/>
        </pc:sldMkLst>
      </pc:sldChg>
      <pc:sldChg chg="modSp mod">
        <pc:chgData name="川下 晴久" userId="a9ceefe8e9b56a0c" providerId="LiveId" clId="{D8D0490F-DE19-4196-8077-1BB2B8BC7473}" dt="2021-10-11T05:41:10.527" v="215"/>
        <pc:sldMkLst>
          <pc:docMk/>
          <pc:sldMk cId="2107995988" sldId="257"/>
        </pc:sldMkLst>
        <pc:spChg chg="mod">
          <ac:chgData name="川下 晴久" userId="a9ceefe8e9b56a0c" providerId="LiveId" clId="{D8D0490F-DE19-4196-8077-1BB2B8BC7473}" dt="2021-10-11T05:40:29.446" v="209"/>
          <ac:spMkLst>
            <pc:docMk/>
            <pc:sldMk cId="2107995988" sldId="257"/>
            <ac:spMk id="2" creationId="{2D65308F-D798-4FCB-9008-1DBAF8408291}"/>
          </ac:spMkLst>
        </pc:spChg>
        <pc:spChg chg="mod">
          <ac:chgData name="川下 晴久" userId="a9ceefe8e9b56a0c" providerId="LiveId" clId="{D8D0490F-DE19-4196-8077-1BB2B8BC7473}" dt="2021-10-11T05:41:10.527" v="215"/>
          <ac:spMkLst>
            <pc:docMk/>
            <pc:sldMk cId="2107995988" sldId="257"/>
            <ac:spMk id="3" creationId="{F48DE470-5B71-4D27-8A2C-6A884DB13CC3}"/>
          </ac:spMkLst>
        </pc:spChg>
      </pc:sldChg>
      <pc:sldChg chg="delSp modSp mod">
        <pc:chgData name="川下 晴久" userId="a9ceefe8e9b56a0c" providerId="LiveId" clId="{D8D0490F-DE19-4196-8077-1BB2B8BC7473}" dt="2022-07-22T00:01:36.607" v="564" actId="478"/>
        <pc:sldMkLst>
          <pc:docMk/>
          <pc:sldMk cId="1839340883" sldId="258"/>
        </pc:sldMkLst>
        <pc:spChg chg="mod">
          <ac:chgData name="川下 晴久" userId="a9ceefe8e9b56a0c" providerId="LiveId" clId="{D8D0490F-DE19-4196-8077-1BB2B8BC7473}" dt="2021-10-11T05:27:21.878" v="35" actId="20577"/>
          <ac:spMkLst>
            <pc:docMk/>
            <pc:sldMk cId="1839340883" sldId="258"/>
            <ac:spMk id="3" creationId="{5D1F188C-F0FF-430F-93E7-9D3A58B0DEAA}"/>
          </ac:spMkLst>
        </pc:spChg>
        <pc:spChg chg="mod">
          <ac:chgData name="川下 晴久" userId="a9ceefe8e9b56a0c" providerId="LiveId" clId="{D8D0490F-DE19-4196-8077-1BB2B8BC7473}" dt="2022-07-21T08:26:37.093" v="443" actId="20577"/>
          <ac:spMkLst>
            <pc:docMk/>
            <pc:sldMk cId="1839340883" sldId="258"/>
            <ac:spMk id="14" creationId="{25861720-D22D-41A8-AB42-BEFC89C4EE4D}"/>
          </ac:spMkLst>
        </pc:spChg>
        <pc:spChg chg="mod">
          <ac:chgData name="川下 晴久" userId="a9ceefe8e9b56a0c" providerId="LiveId" clId="{D8D0490F-DE19-4196-8077-1BB2B8BC7473}" dt="2022-07-21T08:27:09.641" v="444" actId="1076"/>
          <ac:spMkLst>
            <pc:docMk/>
            <pc:sldMk cId="1839340883" sldId="258"/>
            <ac:spMk id="15" creationId="{450987BA-78B0-40E4-8494-7450FBF16027}"/>
          </ac:spMkLst>
        </pc:spChg>
        <pc:cxnChg chg="del">
          <ac:chgData name="川下 晴久" userId="a9ceefe8e9b56a0c" providerId="LiveId" clId="{D8D0490F-DE19-4196-8077-1BB2B8BC7473}" dt="2022-07-22T00:01:32.037" v="563" actId="478"/>
          <ac:cxnSpMkLst>
            <pc:docMk/>
            <pc:sldMk cId="1839340883" sldId="258"/>
            <ac:cxnSpMk id="22" creationId="{4A29308A-1BA0-4C81-BAE9-9CCFC2E87087}"/>
          </ac:cxnSpMkLst>
        </pc:cxnChg>
        <pc:cxnChg chg="del">
          <ac:chgData name="川下 晴久" userId="a9ceefe8e9b56a0c" providerId="LiveId" clId="{D8D0490F-DE19-4196-8077-1BB2B8BC7473}" dt="2022-07-22T00:01:36.607" v="564" actId="478"/>
          <ac:cxnSpMkLst>
            <pc:docMk/>
            <pc:sldMk cId="1839340883" sldId="258"/>
            <ac:cxnSpMk id="24" creationId="{95015950-F90F-4B8B-A2E5-18A3E4BA4557}"/>
          </ac:cxnSpMkLst>
        </pc:cxnChg>
      </pc:sldChg>
      <pc:sldChg chg="del">
        <pc:chgData name="川下 晴久" userId="a9ceefe8e9b56a0c" providerId="LiveId" clId="{D8D0490F-DE19-4196-8077-1BB2B8BC7473}" dt="2021-10-11T05:21:11.555" v="0" actId="47"/>
        <pc:sldMkLst>
          <pc:docMk/>
          <pc:sldMk cId="1925995555" sldId="258"/>
        </pc:sldMkLst>
      </pc:sldChg>
      <pc:sldChg chg="del">
        <pc:chgData name="川下 晴久" userId="a9ceefe8e9b56a0c" providerId="LiveId" clId="{D8D0490F-DE19-4196-8077-1BB2B8BC7473}" dt="2021-10-11T05:21:14.263" v="2" actId="47"/>
        <pc:sldMkLst>
          <pc:docMk/>
          <pc:sldMk cId="3018382623" sldId="259"/>
        </pc:sldMkLst>
      </pc:sldChg>
      <pc:sldChg chg="del">
        <pc:chgData name="川下 晴久" userId="a9ceefe8e9b56a0c" providerId="LiveId" clId="{D8D0490F-DE19-4196-8077-1BB2B8BC7473}" dt="2021-10-11T05:21:15.404" v="3" actId="47"/>
        <pc:sldMkLst>
          <pc:docMk/>
          <pc:sldMk cId="842195869" sldId="260"/>
        </pc:sldMkLst>
      </pc:sldChg>
      <pc:sldChg chg="addSp modSp mod">
        <pc:chgData name="川下 晴久" userId="a9ceefe8e9b56a0c" providerId="LiveId" clId="{D8D0490F-DE19-4196-8077-1BB2B8BC7473}" dt="2022-07-21T08:31:56.759" v="555"/>
        <pc:sldMkLst>
          <pc:docMk/>
          <pc:sldMk cId="905296947" sldId="260"/>
        </pc:sldMkLst>
        <pc:spChg chg="mod">
          <ac:chgData name="川下 晴久" userId="a9ceefe8e9b56a0c" providerId="LiveId" clId="{D8D0490F-DE19-4196-8077-1BB2B8BC7473}" dt="2021-10-11T05:28:01.703" v="41"/>
          <ac:spMkLst>
            <pc:docMk/>
            <pc:sldMk cId="905296947" sldId="260"/>
            <ac:spMk id="6" creationId="{9C0B6446-73A9-4C1A-8B8D-5A1C7E3884B3}"/>
          </ac:spMkLst>
        </pc:spChg>
        <pc:spChg chg="add mod">
          <ac:chgData name="川下 晴久" userId="a9ceefe8e9b56a0c" providerId="LiveId" clId="{D8D0490F-DE19-4196-8077-1BB2B8BC7473}" dt="2022-07-21T08:31:56.759" v="555"/>
          <ac:spMkLst>
            <pc:docMk/>
            <pc:sldMk cId="905296947" sldId="260"/>
            <ac:spMk id="22" creationId="{85F6558B-D560-F18B-4F90-C12A244C884F}"/>
          </ac:spMkLst>
        </pc:spChg>
        <pc:spChg chg="mod">
          <ac:chgData name="川下 晴久" userId="a9ceefe8e9b56a0c" providerId="LiveId" clId="{D8D0490F-DE19-4196-8077-1BB2B8BC7473}" dt="2022-07-21T08:14:32.126" v="247" actId="1076"/>
          <ac:spMkLst>
            <pc:docMk/>
            <pc:sldMk cId="905296947" sldId="260"/>
            <ac:spMk id="51" creationId="{08C100E8-47AB-464D-AF9B-F5DBCA7B2C1C}"/>
          </ac:spMkLst>
        </pc:spChg>
      </pc:sldChg>
      <pc:sldChg chg="modSp mod">
        <pc:chgData name="川下 晴久" userId="a9ceefe8e9b56a0c" providerId="LiveId" clId="{D8D0490F-DE19-4196-8077-1BB2B8BC7473}" dt="2021-10-11T05:24:36.009" v="10"/>
        <pc:sldMkLst>
          <pc:docMk/>
          <pc:sldMk cId="4155291321" sldId="261"/>
        </pc:sldMkLst>
        <pc:spChg chg="mod">
          <ac:chgData name="川下 晴久" userId="a9ceefe8e9b56a0c" providerId="LiveId" clId="{D8D0490F-DE19-4196-8077-1BB2B8BC7473}" dt="2021-10-11T05:24:36.009" v="10"/>
          <ac:spMkLst>
            <pc:docMk/>
            <pc:sldMk cId="4155291321" sldId="261"/>
            <ac:spMk id="2" creationId="{BE184842-CCD8-42C5-9211-3A2ECF11ABE9}"/>
          </ac:spMkLst>
        </pc:spChg>
      </pc:sldChg>
      <pc:sldChg chg="modSp mod">
        <pc:chgData name="川下 晴久" userId="a9ceefe8e9b56a0c" providerId="LiveId" clId="{D8D0490F-DE19-4196-8077-1BB2B8BC7473}" dt="2021-10-31T00:07:32.374" v="228" actId="1076"/>
        <pc:sldMkLst>
          <pc:docMk/>
          <pc:sldMk cId="850675921" sldId="262"/>
        </pc:sldMkLst>
        <pc:spChg chg="mod">
          <ac:chgData name="川下 晴久" userId="a9ceefe8e9b56a0c" providerId="LiveId" clId="{D8D0490F-DE19-4196-8077-1BB2B8BC7473}" dt="2021-10-31T00:07:24.955" v="227"/>
          <ac:spMkLst>
            <pc:docMk/>
            <pc:sldMk cId="850675921" sldId="262"/>
            <ac:spMk id="9" creationId="{1D55541B-DF7C-4106-99DE-7992317FB987}"/>
          </ac:spMkLst>
        </pc:spChg>
        <pc:spChg chg="mod">
          <ac:chgData name="川下 晴久" userId="a9ceefe8e9b56a0c" providerId="LiveId" clId="{D8D0490F-DE19-4196-8077-1BB2B8BC7473}" dt="2021-10-31T00:07:32.374" v="228" actId="1076"/>
          <ac:spMkLst>
            <pc:docMk/>
            <pc:sldMk cId="850675921" sldId="262"/>
            <ac:spMk id="11" creationId="{D07CC984-EB5C-48F3-A439-0413A6CC200B}"/>
          </ac:spMkLst>
        </pc:spChg>
        <pc:spChg chg="mod">
          <ac:chgData name="川下 晴久" userId="a9ceefe8e9b56a0c" providerId="LiveId" clId="{D8D0490F-DE19-4196-8077-1BB2B8BC7473}" dt="2021-10-31T00:07:10.378" v="216" actId="1076"/>
          <ac:spMkLst>
            <pc:docMk/>
            <pc:sldMk cId="850675921" sldId="262"/>
            <ac:spMk id="12" creationId="{AE85895E-6CBA-4489-BC3C-E93CAFEE6412}"/>
          </ac:spMkLst>
        </pc:spChg>
      </pc:sldChg>
      <pc:sldChg chg="modSp mod">
        <pc:chgData name="川下 晴久" userId="a9ceefe8e9b56a0c" providerId="LiveId" clId="{D8D0490F-DE19-4196-8077-1BB2B8BC7473}" dt="2021-10-11T05:25:48.746" v="17"/>
        <pc:sldMkLst>
          <pc:docMk/>
          <pc:sldMk cId="2276617781" sldId="264"/>
        </pc:sldMkLst>
        <pc:spChg chg="mod">
          <ac:chgData name="川下 晴久" userId="a9ceefe8e9b56a0c" providerId="LiveId" clId="{D8D0490F-DE19-4196-8077-1BB2B8BC7473}" dt="2021-10-11T05:25:48.746" v="17"/>
          <ac:spMkLst>
            <pc:docMk/>
            <pc:sldMk cId="2276617781" sldId="264"/>
            <ac:spMk id="2" creationId="{2DB75967-2720-42DE-817C-FE3852525B9C}"/>
          </ac:spMkLst>
        </pc:spChg>
      </pc:sldChg>
      <pc:sldChg chg="modSp mod">
        <pc:chgData name="川下 晴久" userId="a9ceefe8e9b56a0c" providerId="LiveId" clId="{D8D0490F-DE19-4196-8077-1BB2B8BC7473}" dt="2021-10-31T00:29:09.252" v="246"/>
        <pc:sldMkLst>
          <pc:docMk/>
          <pc:sldMk cId="866556534" sldId="265"/>
        </pc:sldMkLst>
        <pc:spChg chg="mod">
          <ac:chgData name="川下 晴久" userId="a9ceefe8e9b56a0c" providerId="LiveId" clId="{D8D0490F-DE19-4196-8077-1BB2B8BC7473}" dt="2021-10-31T00:29:09.252" v="246"/>
          <ac:spMkLst>
            <pc:docMk/>
            <pc:sldMk cId="866556534" sldId="265"/>
            <ac:spMk id="25" creationId="{EBAA7B48-F148-41E1-98A1-ADF37802C232}"/>
          </ac:spMkLst>
        </pc:spChg>
      </pc:sldChg>
      <pc:sldChg chg="modSp mod">
        <pc:chgData name="川下 晴久" userId="a9ceefe8e9b56a0c" providerId="LiveId" clId="{D8D0490F-DE19-4196-8077-1BB2B8BC7473}" dt="2021-10-11T05:26:24.701" v="29"/>
        <pc:sldMkLst>
          <pc:docMk/>
          <pc:sldMk cId="3053972685" sldId="267"/>
        </pc:sldMkLst>
        <pc:spChg chg="mod">
          <ac:chgData name="川下 晴久" userId="a9ceefe8e9b56a0c" providerId="LiveId" clId="{D8D0490F-DE19-4196-8077-1BB2B8BC7473}" dt="2021-10-11T05:26:24.701" v="29"/>
          <ac:spMkLst>
            <pc:docMk/>
            <pc:sldMk cId="3053972685" sldId="267"/>
            <ac:spMk id="3" creationId="{3BD472A8-DDEF-4FC4-B610-C06C89342B9E}"/>
          </ac:spMkLst>
        </pc:spChg>
        <pc:spChg chg="mod">
          <ac:chgData name="川下 晴久" userId="a9ceefe8e9b56a0c" providerId="LiveId" clId="{D8D0490F-DE19-4196-8077-1BB2B8BC7473}" dt="2021-10-11T05:26:08.409" v="22" actId="20577"/>
          <ac:spMkLst>
            <pc:docMk/>
            <pc:sldMk cId="3053972685" sldId="267"/>
            <ac:spMk id="5" creationId="{655581A9-3836-4AE6-9981-CD589F1D7B53}"/>
          </ac:spMkLst>
        </pc:spChg>
      </pc:sldChg>
      <pc:sldChg chg="del">
        <pc:chgData name="川下 晴久" userId="a9ceefe8e9b56a0c" providerId="LiveId" clId="{D8D0490F-DE19-4196-8077-1BB2B8BC7473}" dt="2021-10-11T05:27:09.225" v="30" actId="47"/>
        <pc:sldMkLst>
          <pc:docMk/>
          <pc:sldMk cId="108986604" sldId="268"/>
        </pc:sldMkLst>
      </pc:sldChg>
      <pc:sldChg chg="modSp mod">
        <pc:chgData name="川下 晴久" userId="a9ceefe8e9b56a0c" providerId="LiveId" clId="{D8D0490F-DE19-4196-8077-1BB2B8BC7473}" dt="2022-07-21T08:54:18.007" v="562"/>
        <pc:sldMkLst>
          <pc:docMk/>
          <pc:sldMk cId="1823747500" sldId="269"/>
        </pc:sldMkLst>
        <pc:spChg chg="mod">
          <ac:chgData name="川下 晴久" userId="a9ceefe8e9b56a0c" providerId="LiveId" clId="{D8D0490F-DE19-4196-8077-1BB2B8BC7473}" dt="2022-07-21T08:54:18.007" v="562"/>
          <ac:spMkLst>
            <pc:docMk/>
            <pc:sldMk cId="1823747500" sldId="269"/>
            <ac:spMk id="3" creationId="{B3C1C016-C061-45D4-984E-D88EB883BCF6}"/>
          </ac:spMkLst>
        </pc:spChg>
      </pc:sldChg>
      <pc:sldChg chg="modSp mod">
        <pc:chgData name="川下 晴久" userId="a9ceefe8e9b56a0c" providerId="LiveId" clId="{D8D0490F-DE19-4196-8077-1BB2B8BC7473}" dt="2021-10-11T05:28:21.139" v="48"/>
        <pc:sldMkLst>
          <pc:docMk/>
          <pc:sldMk cId="354888563" sldId="270"/>
        </pc:sldMkLst>
        <pc:spChg chg="mod">
          <ac:chgData name="川下 晴久" userId="a9ceefe8e9b56a0c" providerId="LiveId" clId="{D8D0490F-DE19-4196-8077-1BB2B8BC7473}" dt="2021-10-11T05:28:21.139" v="48"/>
          <ac:spMkLst>
            <pc:docMk/>
            <pc:sldMk cId="354888563" sldId="270"/>
            <ac:spMk id="2" creationId="{2F5CECB4-5221-4FE0-8CE8-122343D44B84}"/>
          </ac:spMkLst>
        </pc:spChg>
      </pc:sldChg>
      <pc:sldChg chg="addSp delSp modSp new del mod chgLayout">
        <pc:chgData name="川下 晴久" userId="a9ceefe8e9b56a0c" providerId="LiveId" clId="{D8D0490F-DE19-4196-8077-1BB2B8BC7473}" dt="2022-08-18T02:05:26.535" v="577" actId="2696"/>
        <pc:sldMkLst>
          <pc:docMk/>
          <pc:sldMk cId="1294406525" sldId="271"/>
        </pc:sldMkLst>
        <pc:graphicFrameChg chg="add del mod">
          <ac:chgData name="川下 晴久" userId="a9ceefe8e9b56a0c" providerId="LiveId" clId="{D8D0490F-DE19-4196-8077-1BB2B8BC7473}" dt="2022-08-18T02:04:03.774" v="570" actId="478"/>
          <ac:graphicFrameMkLst>
            <pc:docMk/>
            <pc:sldMk cId="1294406525" sldId="271"/>
            <ac:graphicFrameMk id="2" creationId="{A2D9BAC9-C671-4A32-7148-7FE2D9441561}"/>
          </ac:graphicFrameMkLst>
        </pc:graphicFrameChg>
        <pc:graphicFrameChg chg="add mod">
          <ac:chgData name="川下 晴久" userId="a9ceefe8e9b56a0c" providerId="LiveId" clId="{D8D0490F-DE19-4196-8077-1BB2B8BC7473}" dt="2022-08-18T02:05:06.667" v="576"/>
          <ac:graphicFrameMkLst>
            <pc:docMk/>
            <pc:sldMk cId="1294406525" sldId="271"/>
            <ac:graphicFrameMk id="3" creationId="{0ACAEFDD-6A1C-81F1-0F8B-0E3E18E8544A}"/>
          </ac:graphicFrameMkLst>
        </pc:graphicFrameChg>
      </pc:sldChg>
    </pc:docChg>
  </pc:docChgLst>
  <pc:docChgLst>
    <pc:chgData name="川下 晴久" userId="a9ceefe8e9b56a0c" providerId="LiveId" clId="{F1EB5A5E-6C43-4147-8AAE-85DBD778C6F5}"/>
    <pc:docChg chg="modSld">
      <pc:chgData name="川下 晴久" userId="a9ceefe8e9b56a0c" providerId="LiveId" clId="{F1EB5A5E-6C43-4147-8AAE-85DBD778C6F5}" dt="2023-07-30T06:06:49.436" v="387"/>
      <pc:docMkLst>
        <pc:docMk/>
      </pc:docMkLst>
      <pc:sldChg chg="modSp mod">
        <pc:chgData name="川下 晴久" userId="a9ceefe8e9b56a0c" providerId="LiveId" clId="{F1EB5A5E-6C43-4147-8AAE-85DBD778C6F5}" dt="2023-02-04T02:14:14.982" v="354"/>
        <pc:sldMkLst>
          <pc:docMk/>
          <pc:sldMk cId="2107995988" sldId="257"/>
        </pc:sldMkLst>
        <pc:spChg chg="mod">
          <ac:chgData name="川下 晴久" userId="a9ceefe8e9b56a0c" providerId="LiveId" clId="{F1EB5A5E-6C43-4147-8AAE-85DBD778C6F5}" dt="2023-02-04T02:14:14.982" v="354"/>
          <ac:spMkLst>
            <pc:docMk/>
            <pc:sldMk cId="2107995988" sldId="257"/>
            <ac:spMk id="3" creationId="{F48DE470-5B71-4D27-8A2C-6A884DB13CC3}"/>
          </ac:spMkLst>
        </pc:spChg>
      </pc:sldChg>
      <pc:sldChg chg="modSp mod">
        <pc:chgData name="川下 晴久" userId="a9ceefe8e9b56a0c" providerId="LiveId" clId="{F1EB5A5E-6C43-4147-8AAE-85DBD778C6F5}" dt="2023-07-30T06:06:39.722" v="382"/>
        <pc:sldMkLst>
          <pc:docMk/>
          <pc:sldMk cId="905296947" sldId="260"/>
        </pc:sldMkLst>
        <pc:spChg chg="mod">
          <ac:chgData name="川下 晴久" userId="a9ceefe8e9b56a0c" providerId="LiveId" clId="{F1EB5A5E-6C43-4147-8AAE-85DBD778C6F5}" dt="2023-07-30T06:06:39.722" v="382"/>
          <ac:spMkLst>
            <pc:docMk/>
            <pc:sldMk cId="905296947" sldId="260"/>
            <ac:spMk id="6" creationId="{9C0B6446-73A9-4C1A-8B8D-5A1C7E3884B3}"/>
          </ac:spMkLst>
        </pc:spChg>
      </pc:sldChg>
      <pc:sldChg chg="modSp mod">
        <pc:chgData name="川下 晴久" userId="a9ceefe8e9b56a0c" providerId="LiveId" clId="{F1EB5A5E-6C43-4147-8AAE-85DBD778C6F5}" dt="2023-07-30T06:05:55.838" v="361"/>
        <pc:sldMkLst>
          <pc:docMk/>
          <pc:sldMk cId="4155291321" sldId="261"/>
        </pc:sldMkLst>
        <pc:spChg chg="mod">
          <ac:chgData name="川下 晴久" userId="a9ceefe8e9b56a0c" providerId="LiveId" clId="{F1EB5A5E-6C43-4147-8AAE-85DBD778C6F5}" dt="2023-07-30T06:05:55.838" v="361"/>
          <ac:spMkLst>
            <pc:docMk/>
            <pc:sldMk cId="4155291321" sldId="261"/>
            <ac:spMk id="2" creationId="{BE184842-CCD8-42C5-9211-3A2ECF11ABE9}"/>
          </ac:spMkLst>
        </pc:spChg>
      </pc:sldChg>
      <pc:sldChg chg="addSp modSp mod">
        <pc:chgData name="川下 晴久" userId="a9ceefe8e9b56a0c" providerId="LiveId" clId="{F1EB5A5E-6C43-4147-8AAE-85DBD778C6F5}" dt="2022-11-02T02:04:04.195" v="175" actId="16959"/>
        <pc:sldMkLst>
          <pc:docMk/>
          <pc:sldMk cId="850675921" sldId="262"/>
        </pc:sldMkLst>
        <pc:spChg chg="add mod">
          <ac:chgData name="川下 晴久" userId="a9ceefe8e9b56a0c" providerId="LiveId" clId="{F1EB5A5E-6C43-4147-8AAE-85DBD778C6F5}" dt="2022-11-02T01:59:38.861" v="3" actId="208"/>
          <ac:spMkLst>
            <pc:docMk/>
            <pc:sldMk cId="850675921" sldId="262"/>
            <ac:spMk id="5" creationId="{2BF89001-6955-C12A-6B06-5895FD6906A3}"/>
          </ac:spMkLst>
        </pc:spChg>
        <pc:spChg chg="add mod">
          <ac:chgData name="川下 晴久" userId="a9ceefe8e9b56a0c" providerId="LiveId" clId="{F1EB5A5E-6C43-4147-8AAE-85DBD778C6F5}" dt="2022-11-02T02:00:13.073" v="7" actId="208"/>
          <ac:spMkLst>
            <pc:docMk/>
            <pc:sldMk cId="850675921" sldId="262"/>
            <ac:spMk id="10" creationId="{8565C728-2F04-C574-BAD5-F586E6CA38DF}"/>
          </ac:spMkLst>
        </pc:spChg>
        <pc:spChg chg="add mod">
          <ac:chgData name="川下 晴久" userId="a9ceefe8e9b56a0c" providerId="LiveId" clId="{F1EB5A5E-6C43-4147-8AAE-85DBD778C6F5}" dt="2022-11-02T02:04:04.195" v="175" actId="16959"/>
          <ac:spMkLst>
            <pc:docMk/>
            <pc:sldMk cId="850675921" sldId="262"/>
            <ac:spMk id="26" creationId="{291B6F33-6314-4DA8-9BAF-945B633251E7}"/>
          </ac:spMkLst>
        </pc:spChg>
        <pc:cxnChg chg="add mod">
          <ac:chgData name="川下 晴久" userId="a9ceefe8e9b56a0c" providerId="LiveId" clId="{F1EB5A5E-6C43-4147-8AAE-85DBD778C6F5}" dt="2022-11-02T02:00:31.919" v="9" actId="208"/>
          <ac:cxnSpMkLst>
            <pc:docMk/>
            <pc:sldMk cId="850675921" sldId="262"/>
            <ac:cxnSpMk id="23" creationId="{AFCDC42A-BFC6-5073-2BAB-555D58A27F4A}"/>
          </ac:cxnSpMkLst>
        </pc:cxnChg>
        <pc:cxnChg chg="add mod">
          <ac:chgData name="川下 晴久" userId="a9ceefe8e9b56a0c" providerId="LiveId" clId="{F1EB5A5E-6C43-4147-8AAE-85DBD778C6F5}" dt="2022-11-02T02:00:48.681" v="11" actId="208"/>
          <ac:cxnSpMkLst>
            <pc:docMk/>
            <pc:sldMk cId="850675921" sldId="262"/>
            <ac:cxnSpMk id="25" creationId="{93353A14-98A1-4C88-CCBA-3961D05FE805}"/>
          </ac:cxnSpMkLst>
        </pc:cxnChg>
      </pc:sldChg>
      <pc:sldChg chg="modSp mod">
        <pc:chgData name="川下 晴久" userId="a9ceefe8e9b56a0c" providerId="LiveId" clId="{F1EB5A5E-6C43-4147-8AAE-85DBD778C6F5}" dt="2023-07-30T06:06:10.373" v="368"/>
        <pc:sldMkLst>
          <pc:docMk/>
          <pc:sldMk cId="2276617781" sldId="264"/>
        </pc:sldMkLst>
        <pc:spChg chg="mod">
          <ac:chgData name="川下 晴久" userId="a9ceefe8e9b56a0c" providerId="LiveId" clId="{F1EB5A5E-6C43-4147-8AAE-85DBD778C6F5}" dt="2023-07-30T06:06:10.373" v="368"/>
          <ac:spMkLst>
            <pc:docMk/>
            <pc:sldMk cId="2276617781" sldId="264"/>
            <ac:spMk id="2" creationId="{2DB75967-2720-42DE-817C-FE3852525B9C}"/>
          </ac:spMkLst>
        </pc:spChg>
      </pc:sldChg>
      <pc:sldChg chg="modSp mod">
        <pc:chgData name="川下 晴久" userId="a9ceefe8e9b56a0c" providerId="LiveId" clId="{F1EB5A5E-6C43-4147-8AAE-85DBD778C6F5}" dt="2022-11-02T02:51:33.625" v="269"/>
        <pc:sldMkLst>
          <pc:docMk/>
          <pc:sldMk cId="866556534" sldId="265"/>
        </pc:sldMkLst>
        <pc:spChg chg="mod">
          <ac:chgData name="川下 晴久" userId="a9ceefe8e9b56a0c" providerId="LiveId" clId="{F1EB5A5E-6C43-4147-8AAE-85DBD778C6F5}" dt="2022-11-02T02:51:33.625" v="269"/>
          <ac:spMkLst>
            <pc:docMk/>
            <pc:sldMk cId="866556534" sldId="265"/>
            <ac:spMk id="27" creationId="{853FF2EB-A08E-4E00-945E-820C9153C3EF}"/>
          </ac:spMkLst>
        </pc:spChg>
        <pc:grpChg chg="mod">
          <ac:chgData name="川下 晴久" userId="a9ceefe8e9b56a0c" providerId="LiveId" clId="{F1EB5A5E-6C43-4147-8AAE-85DBD778C6F5}" dt="2022-11-02T02:50:07.136" v="208" actId="14100"/>
          <ac:grpSpMkLst>
            <pc:docMk/>
            <pc:sldMk cId="866556534" sldId="265"/>
            <ac:grpSpMk id="28" creationId="{83BDB5E9-2D25-4BC5-AEAE-DB1908686A54}"/>
          </ac:grpSpMkLst>
        </pc:grpChg>
      </pc:sldChg>
      <pc:sldChg chg="modSp mod">
        <pc:chgData name="川下 晴久" userId="a9ceefe8e9b56a0c" providerId="LiveId" clId="{F1EB5A5E-6C43-4147-8AAE-85DBD778C6F5}" dt="2023-07-30T06:06:24.641" v="375"/>
        <pc:sldMkLst>
          <pc:docMk/>
          <pc:sldMk cId="3053972685" sldId="267"/>
        </pc:sldMkLst>
        <pc:spChg chg="mod">
          <ac:chgData name="川下 晴久" userId="a9ceefe8e9b56a0c" providerId="LiveId" clId="{F1EB5A5E-6C43-4147-8AAE-85DBD778C6F5}" dt="2023-07-30T06:06:24.641" v="375"/>
          <ac:spMkLst>
            <pc:docMk/>
            <pc:sldMk cId="3053972685" sldId="267"/>
            <ac:spMk id="3" creationId="{3BD472A8-DDEF-4FC4-B610-C06C89342B9E}"/>
          </ac:spMkLst>
        </pc:spChg>
      </pc:sldChg>
      <pc:sldChg chg="modSp mod">
        <pc:chgData name="川下 晴久" userId="a9ceefe8e9b56a0c" providerId="LiveId" clId="{F1EB5A5E-6C43-4147-8AAE-85DBD778C6F5}" dt="2023-07-30T06:06:49.436" v="387"/>
        <pc:sldMkLst>
          <pc:docMk/>
          <pc:sldMk cId="354888563" sldId="270"/>
        </pc:sldMkLst>
        <pc:spChg chg="mod">
          <ac:chgData name="川下 晴久" userId="a9ceefe8e9b56a0c" providerId="LiveId" clId="{F1EB5A5E-6C43-4147-8AAE-85DBD778C6F5}" dt="2023-07-30T06:06:49.436" v="387"/>
          <ac:spMkLst>
            <pc:docMk/>
            <pc:sldMk cId="354888563" sldId="270"/>
            <ac:spMk id="2" creationId="{2F5CECB4-5221-4FE0-8CE8-122343D44B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31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32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70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123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2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50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39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1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81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90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8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5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6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5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5D49-A1A1-46C9-856E-9932266F4DC1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1341D8-71A4-49A5-8FFD-C34560A4BD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39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65308F-D798-4FCB-9008-1DBAF8408291}"/>
              </a:ext>
            </a:extLst>
          </p:cNvPr>
          <p:cNvSpPr txBox="1"/>
          <p:nvPr/>
        </p:nvSpPr>
        <p:spPr>
          <a:xfrm>
            <a:off x="1495425" y="1009650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ファイナンス入門第７回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8DE470-5B71-4D27-8A2C-6A884DB13CC3}"/>
              </a:ext>
            </a:extLst>
          </p:cNvPr>
          <p:cNvSpPr txBox="1"/>
          <p:nvPr/>
        </p:nvSpPr>
        <p:spPr>
          <a:xfrm>
            <a:off x="2105024" y="2419350"/>
            <a:ext cx="75342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キャッシュフローと投資決定理論</a:t>
            </a:r>
            <a:endParaRPr kumimoji="1" lang="en-US" altLang="ja-JP" sz="3600" dirty="0"/>
          </a:p>
          <a:p>
            <a:r>
              <a:rPr kumimoji="1" lang="ja-JP" altLang="en-US" sz="3600" dirty="0"/>
              <a:t>　</a:t>
            </a:r>
            <a:r>
              <a:rPr kumimoji="1" lang="en-US" altLang="ja-JP" sz="2800" dirty="0"/>
              <a:t>Ⅰ</a:t>
            </a:r>
            <a:r>
              <a:rPr kumimoji="1" lang="ja-JP" altLang="en-US" sz="2800" dirty="0"/>
              <a:t>　会計からファイナンスへ</a:t>
            </a:r>
            <a:endParaRPr kumimoji="1" lang="en-US" altLang="ja-JP" sz="2800" dirty="0"/>
          </a:p>
          <a:p>
            <a:r>
              <a:rPr kumimoji="1" lang="ja-JP" altLang="en-US" sz="2800" dirty="0"/>
              <a:t>　 </a:t>
            </a:r>
            <a:r>
              <a:rPr kumimoji="1" lang="en-US" altLang="ja-JP" sz="2800" dirty="0"/>
              <a:t>Ⅱ</a:t>
            </a:r>
            <a:r>
              <a:rPr kumimoji="1" lang="ja-JP" altLang="en-US" sz="2800" dirty="0"/>
              <a:t>　現在価値と将来価値</a:t>
            </a:r>
            <a:endParaRPr kumimoji="1" lang="en-US" altLang="ja-JP" sz="2800" dirty="0"/>
          </a:p>
          <a:p>
            <a:r>
              <a:rPr kumimoji="1" lang="ja-JP" altLang="en-US" sz="2800" dirty="0"/>
              <a:t>　 </a:t>
            </a:r>
            <a:r>
              <a:rPr kumimoji="1" lang="en-US" altLang="ja-JP" sz="2800" dirty="0"/>
              <a:t>Ⅲ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  DCF</a:t>
            </a:r>
            <a:r>
              <a:rPr kumimoji="1" lang="ja-JP" altLang="en-US" sz="2800" dirty="0"/>
              <a:t>法　</a:t>
            </a:r>
            <a:endParaRPr kumimoji="1" lang="en-US" altLang="ja-JP" sz="2800" dirty="0"/>
          </a:p>
          <a:p>
            <a:r>
              <a:rPr kumimoji="1" lang="ja-JP" altLang="en-US" sz="2800" dirty="0"/>
              <a:t> 　</a:t>
            </a:r>
            <a:r>
              <a:rPr kumimoji="1" lang="en-US" altLang="ja-JP" sz="2800" dirty="0"/>
              <a:t>Ⅳ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NPV</a:t>
            </a:r>
          </a:p>
          <a:p>
            <a:r>
              <a:rPr kumimoji="1" lang="ja-JP" altLang="en-US" sz="2800" dirty="0"/>
              <a:t>　 </a:t>
            </a:r>
            <a:r>
              <a:rPr kumimoji="1" lang="en-US" altLang="ja-JP" sz="2800" dirty="0"/>
              <a:t>Ⅴ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IRR</a:t>
            </a:r>
          </a:p>
          <a:p>
            <a:r>
              <a:rPr kumimoji="1" lang="ja-JP" altLang="en-US" sz="2800" dirty="0"/>
              <a:t> 　</a:t>
            </a:r>
            <a:r>
              <a:rPr kumimoji="1" lang="en-US" altLang="ja-JP" sz="2800" dirty="0"/>
              <a:t>Ⅵ</a:t>
            </a:r>
            <a:r>
              <a:rPr kumimoji="1" lang="ja-JP" altLang="en-US" sz="2800" dirty="0"/>
              <a:t>　投資回収年数</a:t>
            </a:r>
          </a:p>
        </p:txBody>
      </p:sp>
    </p:spTree>
    <p:extLst>
      <p:ext uri="{BB962C8B-B14F-4D97-AF65-F5344CB8AC3E}">
        <p14:creationId xmlns:p14="http://schemas.microsoft.com/office/powerpoint/2010/main" val="210799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D472A8-DDEF-4FC4-B610-C06C89342B9E}"/>
              </a:ext>
            </a:extLst>
          </p:cNvPr>
          <p:cNvSpPr txBox="1"/>
          <p:nvPr/>
        </p:nvSpPr>
        <p:spPr>
          <a:xfrm>
            <a:off x="85725" y="121592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Ⅳ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．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5581A9-3836-4AE6-9981-CD589F1D7B53}"/>
              </a:ext>
            </a:extLst>
          </p:cNvPr>
          <p:cNvSpPr txBox="1"/>
          <p:nvPr/>
        </p:nvSpPr>
        <p:spPr>
          <a:xfrm>
            <a:off x="342900" y="535543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Net Present Value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、正味現在価値）とは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例題３では投資額が同じ前提で投資プロジェクトの評価を行ったが、投資額が各々異なる場合は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以下の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で評価する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E00A730-00E6-42D8-86AA-32C65744A06E}"/>
              </a:ext>
            </a:extLst>
          </p:cNvPr>
          <p:cNvGrpSpPr/>
          <p:nvPr/>
        </p:nvGrpSpPr>
        <p:grpSpPr>
          <a:xfrm>
            <a:off x="1362075" y="1458873"/>
            <a:ext cx="8943974" cy="860941"/>
            <a:chOff x="1057275" y="1581150"/>
            <a:chExt cx="8943974" cy="860941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F600EAD-DFB2-44A5-AEB4-A11F95850DDB}"/>
                </a:ext>
              </a:extLst>
            </p:cNvPr>
            <p:cNvSpPr txBox="1"/>
            <p:nvPr/>
          </p:nvSpPr>
          <p:spPr>
            <a:xfrm>
              <a:off x="1057275" y="1581150"/>
              <a:ext cx="888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NPV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＝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[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プロジェクトが将来生み出す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CF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の現在価値（キャッシュインフロー、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CIF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）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]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4FD2138-2A8F-45CF-8F59-5771E2D9A7C6}"/>
                </a:ext>
              </a:extLst>
            </p:cNvPr>
            <p:cNvSpPr txBox="1"/>
            <p:nvPr/>
          </p:nvSpPr>
          <p:spPr>
            <a:xfrm>
              <a:off x="1609724" y="2072759"/>
              <a:ext cx="839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ー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[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必要な投資額の現在価値（キャッシュアウトフロー、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COF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）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]</a:t>
              </a:r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BA0F517-9D76-4052-B51C-A31FEE146DD0}"/>
              </a:ext>
            </a:extLst>
          </p:cNvPr>
          <p:cNvCxnSpPr>
            <a:cxnSpLocks/>
          </p:cNvCxnSpPr>
          <p:nvPr/>
        </p:nvCxnSpPr>
        <p:spPr>
          <a:xfrm>
            <a:off x="1123950" y="4657725"/>
            <a:ext cx="7350288" cy="10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2D6CDA9-38B0-4C06-BC70-16A456122D2D}"/>
              </a:ext>
            </a:extLst>
          </p:cNvPr>
          <p:cNvSpPr/>
          <p:nvPr/>
        </p:nvSpPr>
        <p:spPr>
          <a:xfrm>
            <a:off x="1190625" y="4657725"/>
            <a:ext cx="628650" cy="1476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BA0ECC-D212-4C68-9954-E81533956F7D}"/>
              </a:ext>
            </a:extLst>
          </p:cNvPr>
          <p:cNvSpPr txBox="1"/>
          <p:nvPr/>
        </p:nvSpPr>
        <p:spPr>
          <a:xfrm>
            <a:off x="1224240" y="47053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現在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334C75C-68EE-4D84-9199-8CCA1BC33CC4}"/>
              </a:ext>
            </a:extLst>
          </p:cNvPr>
          <p:cNvSpPr/>
          <p:nvPr/>
        </p:nvSpPr>
        <p:spPr>
          <a:xfrm>
            <a:off x="2505075" y="4152902"/>
            <a:ext cx="628650" cy="50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A4917C6-3E85-4C66-98D6-7AEE8CD6F9F4}"/>
              </a:ext>
            </a:extLst>
          </p:cNvPr>
          <p:cNvSpPr/>
          <p:nvPr/>
        </p:nvSpPr>
        <p:spPr>
          <a:xfrm>
            <a:off x="3819525" y="3971930"/>
            <a:ext cx="628650" cy="685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255E3C3-420F-4C13-9FF7-7D9436DE1193}"/>
              </a:ext>
            </a:extLst>
          </p:cNvPr>
          <p:cNvSpPr/>
          <p:nvPr/>
        </p:nvSpPr>
        <p:spPr>
          <a:xfrm>
            <a:off x="5133975" y="3838582"/>
            <a:ext cx="628650" cy="81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D82D60A-66C4-4EA1-A8E7-BB5D1880B6C5}"/>
              </a:ext>
            </a:extLst>
          </p:cNvPr>
          <p:cNvSpPr/>
          <p:nvPr/>
        </p:nvSpPr>
        <p:spPr>
          <a:xfrm>
            <a:off x="6453187" y="3705230"/>
            <a:ext cx="628650" cy="952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0BFDBE9-68B7-42ED-8EEB-C9322574209B}"/>
              </a:ext>
            </a:extLst>
          </p:cNvPr>
          <p:cNvSpPr/>
          <p:nvPr/>
        </p:nvSpPr>
        <p:spPr>
          <a:xfrm>
            <a:off x="7772399" y="3495684"/>
            <a:ext cx="628650" cy="116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B3B526-FDA2-436E-943B-884BF84DC525}"/>
              </a:ext>
            </a:extLst>
          </p:cNvPr>
          <p:cNvSpPr txBox="1"/>
          <p:nvPr/>
        </p:nvSpPr>
        <p:spPr>
          <a:xfrm>
            <a:off x="2468182" y="4705350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年後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(CF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₁）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52B62C2-461F-43A3-B318-B52D6D40B2EE}"/>
              </a:ext>
            </a:extLst>
          </p:cNvPr>
          <p:cNvSpPr txBox="1"/>
          <p:nvPr/>
        </p:nvSpPr>
        <p:spPr>
          <a:xfrm>
            <a:off x="3782633" y="4695855"/>
            <a:ext cx="789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年後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 (CF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₂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95FA47-F5EE-46CA-BBB8-015A8326B924}"/>
              </a:ext>
            </a:extLst>
          </p:cNvPr>
          <p:cNvSpPr txBox="1"/>
          <p:nvPr/>
        </p:nvSpPr>
        <p:spPr>
          <a:xfrm>
            <a:off x="5069110" y="4705350"/>
            <a:ext cx="702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3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年後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(CF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₃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FFF7BA9-8424-48D9-B0A6-BD87FB30C782}"/>
              </a:ext>
            </a:extLst>
          </p:cNvPr>
          <p:cNvSpPr txBox="1"/>
          <p:nvPr/>
        </p:nvSpPr>
        <p:spPr>
          <a:xfrm>
            <a:off x="6420456" y="4705350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4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年後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(CF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₄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690CFC0-A6F2-41C9-B29C-34C41320C498}"/>
              </a:ext>
            </a:extLst>
          </p:cNvPr>
          <p:cNvSpPr txBox="1"/>
          <p:nvPr/>
        </p:nvSpPr>
        <p:spPr>
          <a:xfrm>
            <a:off x="7771802" y="4665078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5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年後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₅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5FDE2E8-04F1-436C-B2F7-D77E739CC337}"/>
              </a:ext>
            </a:extLst>
          </p:cNvPr>
          <p:cNvSpPr/>
          <p:nvPr/>
        </p:nvSpPr>
        <p:spPr>
          <a:xfrm>
            <a:off x="1185863" y="2457452"/>
            <a:ext cx="628650" cy="22097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3AE3C1-1C5B-47D2-A0B9-3C1671F036D0}"/>
              </a:ext>
            </a:extLst>
          </p:cNvPr>
          <p:cNvCxnSpPr/>
          <p:nvPr/>
        </p:nvCxnSpPr>
        <p:spPr>
          <a:xfrm>
            <a:off x="1185863" y="4276725"/>
            <a:ext cx="62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F371CEE-B67D-41F5-91CF-B275B4F1F18E}"/>
              </a:ext>
            </a:extLst>
          </p:cNvPr>
          <p:cNvCxnSpPr/>
          <p:nvPr/>
        </p:nvCxnSpPr>
        <p:spPr>
          <a:xfrm>
            <a:off x="1185863" y="3838582"/>
            <a:ext cx="62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77885CD-2901-4D1B-AF47-BEBBE0134420}"/>
              </a:ext>
            </a:extLst>
          </p:cNvPr>
          <p:cNvCxnSpPr>
            <a:cxnSpLocks/>
          </p:cNvCxnSpPr>
          <p:nvPr/>
        </p:nvCxnSpPr>
        <p:spPr>
          <a:xfrm flipV="1">
            <a:off x="1185863" y="3412777"/>
            <a:ext cx="628650" cy="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95DDE09-6935-4C5B-AE2B-CA99DE831408}"/>
              </a:ext>
            </a:extLst>
          </p:cNvPr>
          <p:cNvCxnSpPr/>
          <p:nvPr/>
        </p:nvCxnSpPr>
        <p:spPr>
          <a:xfrm>
            <a:off x="1185863" y="3000375"/>
            <a:ext cx="62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C4C6AB4-C6B9-4DC5-943A-6C8116F1B5F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14513" y="4405314"/>
            <a:ext cx="690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337ED9F-B1B3-4CB1-803D-EF6ADF9EAEE2}"/>
              </a:ext>
            </a:extLst>
          </p:cNvPr>
          <p:cNvCxnSpPr/>
          <p:nvPr/>
        </p:nvCxnSpPr>
        <p:spPr>
          <a:xfrm flipH="1">
            <a:off x="1814513" y="3971930"/>
            <a:ext cx="200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4F96C5E-3EE1-46C0-9CFA-67B8543860CD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814513" y="3562348"/>
            <a:ext cx="362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D1D0EA7-65BC-4837-B969-E661A2DA55A7}"/>
              </a:ext>
            </a:extLst>
          </p:cNvPr>
          <p:cNvCxnSpPr>
            <a:endCxn id="20" idx="0"/>
          </p:cNvCxnSpPr>
          <p:nvPr/>
        </p:nvCxnSpPr>
        <p:spPr>
          <a:xfrm>
            <a:off x="5438775" y="3562348"/>
            <a:ext cx="9525" cy="276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21C1E68-5E61-415A-AF98-A493BA218152}"/>
              </a:ext>
            </a:extLst>
          </p:cNvPr>
          <p:cNvCxnSpPr>
            <a:cxnSpLocks/>
          </p:cNvCxnSpPr>
          <p:nvPr/>
        </p:nvCxnSpPr>
        <p:spPr>
          <a:xfrm flipH="1">
            <a:off x="1814513" y="3210188"/>
            <a:ext cx="4952997" cy="1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D842EC2-2A33-4831-A45C-F58B709C6D44}"/>
              </a:ext>
            </a:extLst>
          </p:cNvPr>
          <p:cNvCxnSpPr>
            <a:cxnSpLocks/>
          </p:cNvCxnSpPr>
          <p:nvPr/>
        </p:nvCxnSpPr>
        <p:spPr>
          <a:xfrm flipV="1">
            <a:off x="6767512" y="3232291"/>
            <a:ext cx="0" cy="46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D850DB3-B2EC-4FB6-9361-7D8432D02706}"/>
              </a:ext>
            </a:extLst>
          </p:cNvPr>
          <p:cNvCxnSpPr/>
          <p:nvPr/>
        </p:nvCxnSpPr>
        <p:spPr>
          <a:xfrm flipH="1">
            <a:off x="1814513" y="2619375"/>
            <a:ext cx="6272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74C296F-4FEE-42C2-8C6C-30C268E2BD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86724" y="2626728"/>
            <a:ext cx="0" cy="868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左中かっこ 73">
            <a:extLst>
              <a:ext uri="{FF2B5EF4-FFF2-40B4-BE49-F238E27FC236}">
                <a16:creationId xmlns:a16="http://schemas.microsoft.com/office/drawing/2014/main" id="{5B1D07B5-DBF3-4624-9D8B-1766C0676DF9}"/>
              </a:ext>
            </a:extLst>
          </p:cNvPr>
          <p:cNvSpPr/>
          <p:nvPr/>
        </p:nvSpPr>
        <p:spPr>
          <a:xfrm>
            <a:off x="933450" y="4705350"/>
            <a:ext cx="236219" cy="14287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17C74A5C-2032-43C2-B795-5B960C5C8B73}"/>
              </a:ext>
            </a:extLst>
          </p:cNvPr>
          <p:cNvSpPr/>
          <p:nvPr/>
        </p:nvSpPr>
        <p:spPr>
          <a:xfrm>
            <a:off x="933450" y="2457452"/>
            <a:ext cx="236219" cy="22002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94A219-B34A-4354-AD03-83516B89B4D1}"/>
              </a:ext>
            </a:extLst>
          </p:cNvPr>
          <p:cNvSpPr txBox="1"/>
          <p:nvPr/>
        </p:nvSpPr>
        <p:spPr>
          <a:xfrm>
            <a:off x="-31626" y="3264185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将来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現在価値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793E5A-E9E9-4E10-A87A-76A666132490}"/>
              </a:ext>
            </a:extLst>
          </p:cNvPr>
          <p:cNvSpPr txBox="1"/>
          <p:nvPr/>
        </p:nvSpPr>
        <p:spPr>
          <a:xfrm>
            <a:off x="60177" y="5127331"/>
            <a:ext cx="90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初期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投資額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₀）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ADB331F-8E97-4769-ACBC-529C1D38287E}"/>
              </a:ext>
            </a:extLst>
          </p:cNvPr>
          <p:cNvSpPr txBox="1"/>
          <p:nvPr/>
        </p:nvSpPr>
        <p:spPr>
          <a:xfrm>
            <a:off x="9248775" y="245745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法のフロー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90B5D4E-A13B-4151-BCA5-67506A036A47}"/>
              </a:ext>
            </a:extLst>
          </p:cNvPr>
          <p:cNvSpPr txBox="1"/>
          <p:nvPr/>
        </p:nvSpPr>
        <p:spPr>
          <a:xfrm>
            <a:off x="8734423" y="2892396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①将来の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を予測する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②現在価値に割引く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③上記の合計から初期投資額を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差し引く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8F65A9D-C488-4A68-9CB1-7217929A4868}"/>
              </a:ext>
            </a:extLst>
          </p:cNvPr>
          <p:cNvSpPr txBox="1"/>
          <p:nvPr/>
        </p:nvSpPr>
        <p:spPr>
          <a:xfrm>
            <a:off x="8810624" y="4958053"/>
            <a:ext cx="295465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＞０：投資を実行する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＜０：投資を見送る</a:t>
            </a: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8D09AFA6-39D9-457A-BF1D-8F6CDB5C34E6}"/>
              </a:ext>
            </a:extLst>
          </p:cNvPr>
          <p:cNvSpPr/>
          <p:nvPr/>
        </p:nvSpPr>
        <p:spPr>
          <a:xfrm>
            <a:off x="8621643" y="2347705"/>
            <a:ext cx="3489394" cy="386497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702BB46-9263-4B2F-A387-E7ADD371AE89}"/>
              </a:ext>
            </a:extLst>
          </p:cNvPr>
          <p:cNvSpPr txBox="1"/>
          <p:nvPr/>
        </p:nvSpPr>
        <p:spPr>
          <a:xfrm>
            <a:off x="3562500" y="2665026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（割引率：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r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）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B877720-D5DE-4051-B6EC-6B84CDCB459C}"/>
              </a:ext>
            </a:extLst>
          </p:cNvPr>
          <p:cNvSpPr txBox="1"/>
          <p:nvPr/>
        </p:nvSpPr>
        <p:spPr>
          <a:xfrm>
            <a:off x="2114550" y="5657850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₁／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₂／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(1+r)²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₃／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(1+r)³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₄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⁴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₅／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⁵ー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32654-2236-41B9-BAF1-ACD48B3A9F09}"/>
              </a:ext>
            </a:extLst>
          </p:cNvPr>
          <p:cNvSpPr txBox="1"/>
          <p:nvPr/>
        </p:nvSpPr>
        <p:spPr>
          <a:xfrm>
            <a:off x="6267599" y="6553727"/>
            <a:ext cx="557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出典：矢部謙介「武器としての会計ファイナンス」　より筆者加筆</a:t>
            </a:r>
          </a:p>
        </p:txBody>
      </p:sp>
    </p:spTree>
    <p:extLst>
      <p:ext uri="{BB962C8B-B14F-4D97-AF65-F5344CB8AC3E}">
        <p14:creationId xmlns:p14="http://schemas.microsoft.com/office/powerpoint/2010/main" val="305397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680E40-211B-4E9C-ADDA-8AB2C50F0B2A}"/>
              </a:ext>
            </a:extLst>
          </p:cNvPr>
          <p:cNvSpPr txBox="1"/>
          <p:nvPr/>
        </p:nvSpPr>
        <p:spPr>
          <a:xfrm>
            <a:off x="203200" y="71120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２．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EXCEL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を使った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の計算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1F188C-F0FF-430F-93E7-9D3A58B0DEAA}"/>
              </a:ext>
            </a:extLst>
          </p:cNvPr>
          <p:cNvSpPr txBox="1"/>
          <p:nvPr/>
        </p:nvSpPr>
        <p:spPr>
          <a:xfrm>
            <a:off x="751839" y="440452"/>
            <a:ext cx="843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例題３のケースで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Excel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関数を使って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を計算してみよう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429101-3FAE-42A3-92A3-A2CC367960B2}"/>
              </a:ext>
            </a:extLst>
          </p:cNvPr>
          <p:cNvSpPr txBox="1"/>
          <p:nvPr/>
        </p:nvSpPr>
        <p:spPr>
          <a:xfrm>
            <a:off x="416560" y="839986"/>
            <a:ext cx="905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プロジェクト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の初期投資額を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20,000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百万円、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の初期投資額を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23,000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百万円とする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9CEBA9E-89B8-42D9-971E-B60F346C5E1D}"/>
              </a:ext>
            </a:extLst>
          </p:cNvPr>
          <p:cNvGraphicFramePr>
            <a:graphicFrameLocks noGrp="1"/>
          </p:cNvGraphicFramePr>
          <p:nvPr/>
        </p:nvGraphicFramePr>
        <p:xfrm>
          <a:off x="832642" y="1361199"/>
          <a:ext cx="8639599" cy="2172576"/>
        </p:xfrm>
        <a:graphic>
          <a:graphicData uri="http://schemas.openxmlformats.org/drawingml/2006/table">
            <a:tbl>
              <a:tblPr/>
              <a:tblGrid>
                <a:gridCol w="2318663">
                  <a:extLst>
                    <a:ext uri="{9D8B030D-6E8A-4147-A177-3AD203B41FA5}">
                      <a16:colId xmlns:a16="http://schemas.microsoft.com/office/drawing/2014/main" val="2305625917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2512246307"/>
                    </a:ext>
                  </a:extLst>
                </a:gridCol>
                <a:gridCol w="945188">
                  <a:extLst>
                    <a:ext uri="{9D8B030D-6E8A-4147-A177-3AD203B41FA5}">
                      <a16:colId xmlns:a16="http://schemas.microsoft.com/office/drawing/2014/main" val="1987459178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2029332968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4041202051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3843976688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1972783857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1605967111"/>
                    </a:ext>
                  </a:extLst>
                </a:gridCol>
                <a:gridCol w="767964">
                  <a:extLst>
                    <a:ext uri="{9D8B030D-6E8A-4147-A177-3AD203B41FA5}">
                      <a16:colId xmlns:a16="http://schemas.microsoft.com/office/drawing/2014/main" val="2838139255"/>
                    </a:ext>
                  </a:extLst>
                </a:gridCol>
              </a:tblGrid>
              <a:tr h="5431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割引率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初期投資額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NPV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48500"/>
                  </a:ext>
                </a:extLst>
              </a:tr>
              <a:tr h="5431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プロジェクト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-20,000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1,509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47527"/>
                  </a:ext>
                </a:extLst>
              </a:tr>
              <a:tr h="5431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プロジェクト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-23,000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-509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26616"/>
                  </a:ext>
                </a:extLst>
              </a:tr>
              <a:tr h="54314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プロジェクト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A(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割引率：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10%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-20,000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-1,300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57859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5861720-D22D-41A8-AB42-BEFC89C4EE4D}"/>
              </a:ext>
            </a:extLst>
          </p:cNvPr>
          <p:cNvSpPr txBox="1"/>
          <p:nvPr/>
        </p:nvSpPr>
        <p:spPr>
          <a:xfrm>
            <a:off x="543565" y="3722165"/>
            <a:ext cx="11324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の計算式の入れ方［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（割引率のセル，初年度の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のセル：最終年度の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のセル）＋初期投資額のセル（数字　　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　　　　　　　　　　　　　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はマイナスで入れる）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]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0987BA-78B0-40E4-8494-7450FBF16027}"/>
              </a:ext>
            </a:extLst>
          </p:cNvPr>
          <p:cNvSpPr txBox="1"/>
          <p:nvPr/>
        </p:nvSpPr>
        <p:spPr>
          <a:xfrm>
            <a:off x="627296" y="4373321"/>
            <a:ext cx="834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このケースでは、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がマイナスになるので、プロジェクト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を選択すべき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E60C8C2-1366-45AF-82E6-609BC28CE95E}"/>
              </a:ext>
            </a:extLst>
          </p:cNvPr>
          <p:cNvSpPr txBox="1"/>
          <p:nvPr/>
        </p:nvSpPr>
        <p:spPr>
          <a:xfrm>
            <a:off x="416560" y="4809035"/>
            <a:ext cx="9504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(2)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プロジェクト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の割引率を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10%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とする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このケースでは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はマイナスになるので、投資は見送るべきという結論になる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DD7C1CD3-5CF6-4C1A-9475-C2C147D66C54}"/>
              </a:ext>
            </a:extLst>
          </p:cNvPr>
          <p:cNvSpPr/>
          <p:nvPr/>
        </p:nvSpPr>
        <p:spPr>
          <a:xfrm>
            <a:off x="5295900" y="5732365"/>
            <a:ext cx="342900" cy="285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C8DB6D-1854-4D79-BB6B-D723D25707AB}"/>
              </a:ext>
            </a:extLst>
          </p:cNvPr>
          <p:cNvSpPr txBox="1"/>
          <p:nvPr/>
        </p:nvSpPr>
        <p:spPr>
          <a:xfrm>
            <a:off x="3507310" y="6184886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割引率を高く設定すると、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は低くなる</a:t>
            </a:r>
          </a:p>
        </p:txBody>
      </p:sp>
    </p:spTree>
    <p:extLst>
      <p:ext uri="{BB962C8B-B14F-4D97-AF65-F5344CB8AC3E}">
        <p14:creationId xmlns:p14="http://schemas.microsoft.com/office/powerpoint/2010/main" val="183934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31CCA4-8520-432B-BB68-F5A093927193}"/>
              </a:ext>
            </a:extLst>
          </p:cNvPr>
          <p:cNvSpPr txBox="1"/>
          <p:nvPr/>
        </p:nvSpPr>
        <p:spPr>
          <a:xfrm>
            <a:off x="238125" y="139184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３．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法の留意点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0B6446-73A9-4C1A-8B8D-5A1C7E3884B3}"/>
              </a:ext>
            </a:extLst>
          </p:cNvPr>
          <p:cNvSpPr txBox="1"/>
          <p:nvPr/>
        </p:nvSpPr>
        <p:spPr>
          <a:xfrm>
            <a:off x="0" y="253984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Ⅴ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000214-517F-4425-936C-A0D199030EEE}"/>
              </a:ext>
            </a:extLst>
          </p:cNvPr>
          <p:cNvSpPr txBox="1"/>
          <p:nvPr/>
        </p:nvSpPr>
        <p:spPr>
          <a:xfrm>
            <a:off x="284573" y="2909173"/>
            <a:ext cx="1175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Internal Rate of Return: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内部収益率）とは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割引率を外生的に設定せずに、プロジェクトの初期投資額と将来の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の額から内生的にプロジェクトの収益率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を計算する方法　　　具体的には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がゼロになる割引率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をいう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5EE9698-C3B4-49D9-B775-4C06F882B834}"/>
              </a:ext>
            </a:extLst>
          </p:cNvPr>
          <p:cNvSpPr/>
          <p:nvPr/>
        </p:nvSpPr>
        <p:spPr>
          <a:xfrm>
            <a:off x="2381250" y="3581400"/>
            <a:ext cx="390525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BAB0FE-9BBB-4A63-9F86-344BA1F0A18C}"/>
              </a:ext>
            </a:extLst>
          </p:cNvPr>
          <p:cNvSpPr txBox="1"/>
          <p:nvPr/>
        </p:nvSpPr>
        <p:spPr>
          <a:xfrm>
            <a:off x="4034712" y="4208881"/>
            <a:ext cx="40863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例題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3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のプロジェクト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の割引率と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 5%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：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1,509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10%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: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-1,300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                    7%   :       314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                    8%   :      -246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3AF5DC2-F217-45BC-843F-5745593C256F}"/>
              </a:ext>
            </a:extLst>
          </p:cNvPr>
          <p:cNvCxnSpPr/>
          <p:nvPr/>
        </p:nvCxnSpPr>
        <p:spPr>
          <a:xfrm>
            <a:off x="9462022" y="5086230"/>
            <a:ext cx="0" cy="247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FEF23F-13BC-4300-B11C-0F6C3BA4502D}"/>
              </a:ext>
            </a:extLst>
          </p:cNvPr>
          <p:cNvSpPr txBox="1"/>
          <p:nvPr/>
        </p:nvSpPr>
        <p:spPr>
          <a:xfrm>
            <a:off x="319899" y="516114"/>
            <a:ext cx="12187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将来の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予測の精度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・合理的な前提や根拠に基づき、可能な限り正確な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の予測を行う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(2)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割引率をどう設定するか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・例題でも検証したように、割引率の値如何で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は変化する。プロジェクトのリスクをどう割引率に反映させ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るかが、難しい。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・同種のプロジェクトであれば、原則的には共通の割引率で比較可能だが、異なる業種のプロジェクトの場合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やリスクが異なるプロジェクトの場合には、異なる割引率を設定しなければならない。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2B9D64E-BB81-45CD-A87D-BC9BD3FAB79A}"/>
              </a:ext>
            </a:extLst>
          </p:cNvPr>
          <p:cNvCxnSpPr>
            <a:cxnSpLocks/>
          </p:cNvCxnSpPr>
          <p:nvPr/>
        </p:nvCxnSpPr>
        <p:spPr>
          <a:xfrm flipH="1">
            <a:off x="8667418" y="3771823"/>
            <a:ext cx="471" cy="218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6039C36-D3BD-4AD6-8E17-FF8C16F1174F}"/>
              </a:ext>
            </a:extLst>
          </p:cNvPr>
          <p:cNvCxnSpPr>
            <a:cxnSpLocks/>
          </p:cNvCxnSpPr>
          <p:nvPr/>
        </p:nvCxnSpPr>
        <p:spPr>
          <a:xfrm>
            <a:off x="8706462" y="5197030"/>
            <a:ext cx="2657475" cy="2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D9A85B2-3DE9-414C-9D35-72D9857C4AFE}"/>
              </a:ext>
            </a:extLst>
          </p:cNvPr>
          <p:cNvSpPr txBox="1"/>
          <p:nvPr/>
        </p:nvSpPr>
        <p:spPr>
          <a:xfrm>
            <a:off x="8156311" y="360890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964F06-05E1-42CE-9E58-CCDC4C8CFCED}"/>
              </a:ext>
            </a:extLst>
          </p:cNvPr>
          <p:cNvSpPr txBox="1"/>
          <p:nvPr/>
        </p:nvSpPr>
        <p:spPr>
          <a:xfrm>
            <a:off x="11459067" y="510840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割引率</a:t>
            </a:r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1D7137BF-9733-4B9C-B753-A311965E7970}"/>
              </a:ext>
            </a:extLst>
          </p:cNvPr>
          <p:cNvSpPr/>
          <p:nvPr/>
        </p:nvSpPr>
        <p:spPr>
          <a:xfrm rot="11040000">
            <a:off x="9218424" y="2361931"/>
            <a:ext cx="4876796" cy="3438525"/>
          </a:xfrm>
          <a:prstGeom prst="arc">
            <a:avLst>
              <a:gd name="adj1" fmla="val 16678461"/>
              <a:gd name="adj2" fmla="val 12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FB7033D-84B8-4B43-AEB5-6886C489E2D2}"/>
              </a:ext>
            </a:extLst>
          </p:cNvPr>
          <p:cNvCxnSpPr>
            <a:cxnSpLocks/>
          </p:cNvCxnSpPr>
          <p:nvPr/>
        </p:nvCxnSpPr>
        <p:spPr>
          <a:xfrm>
            <a:off x="10217138" y="5053978"/>
            <a:ext cx="0" cy="247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8CBA65F-B437-408F-87E0-AA6250361745}"/>
              </a:ext>
            </a:extLst>
          </p:cNvPr>
          <p:cNvSpPr txBox="1"/>
          <p:nvPr/>
        </p:nvSpPr>
        <p:spPr>
          <a:xfrm>
            <a:off x="9256614" y="5255508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5%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39FE816-D421-416F-B993-C8988D90EDA5}"/>
              </a:ext>
            </a:extLst>
          </p:cNvPr>
          <p:cNvSpPr txBox="1"/>
          <p:nvPr/>
        </p:nvSpPr>
        <p:spPr>
          <a:xfrm>
            <a:off x="10207001" y="52776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10%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EBD0A44-FB29-40D8-A608-ED1F006FD616}"/>
              </a:ext>
            </a:extLst>
          </p:cNvPr>
          <p:cNvSpPr txBox="1"/>
          <p:nvPr/>
        </p:nvSpPr>
        <p:spPr>
          <a:xfrm>
            <a:off x="518065" y="3824853"/>
            <a:ext cx="596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₁／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₂／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(1+r)²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＋・・・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ｎ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／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(1+r)ⁿ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ー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₀＝０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を満たす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となる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8C100E8-47AB-464D-AF9B-F5DBCA7B2C1C}"/>
              </a:ext>
            </a:extLst>
          </p:cNvPr>
          <p:cNvSpPr txBox="1"/>
          <p:nvPr/>
        </p:nvSpPr>
        <p:spPr>
          <a:xfrm>
            <a:off x="76000" y="5924054"/>
            <a:ext cx="902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Excel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関数で計算でき、実際に計算するとプロジェクト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A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は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7.6%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となる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ACE4E1A-EE78-4588-8C73-B5C8FFFDAD4C}"/>
              </a:ext>
            </a:extLst>
          </p:cNvPr>
          <p:cNvCxnSpPr>
            <a:cxnSpLocks/>
          </p:cNvCxnSpPr>
          <p:nvPr/>
        </p:nvCxnSpPr>
        <p:spPr>
          <a:xfrm flipV="1">
            <a:off x="9898626" y="5223255"/>
            <a:ext cx="0" cy="72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99DD8C4-33AE-403F-9EC4-D65FCEECD894}"/>
              </a:ext>
            </a:extLst>
          </p:cNvPr>
          <p:cNvSpPr txBox="1"/>
          <p:nvPr/>
        </p:nvSpPr>
        <p:spPr>
          <a:xfrm>
            <a:off x="9570754" y="59051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C3BF25-6014-4C9C-B152-5AE5B84248E0}"/>
              </a:ext>
            </a:extLst>
          </p:cNvPr>
          <p:cNvSpPr txBox="1"/>
          <p:nvPr/>
        </p:nvSpPr>
        <p:spPr>
          <a:xfrm>
            <a:off x="8335550" y="505397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0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F6558B-D560-F18B-4F90-C12A244C884F}"/>
              </a:ext>
            </a:extLst>
          </p:cNvPr>
          <p:cNvSpPr txBox="1"/>
          <p:nvPr/>
        </p:nvSpPr>
        <p:spPr>
          <a:xfrm>
            <a:off x="134686" y="6317571"/>
            <a:ext cx="1132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IRR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の計算式の入れ方</a:t>
            </a:r>
            <a:r>
              <a:rPr kumimoji="1" lang="en-US" altLang="ja-JP" sz="16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【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（初期投資額のセル（数字はマイナスで入れる）：最終年度の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のセル）</a:t>
            </a: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】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29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DDB831-55FE-42D3-BDB7-1438676148B0}"/>
              </a:ext>
            </a:extLst>
          </p:cNvPr>
          <p:cNvSpPr txBox="1"/>
          <p:nvPr/>
        </p:nvSpPr>
        <p:spPr>
          <a:xfrm>
            <a:off x="106926" y="2166161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３．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法のメリットとデメリット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9C8156-A4AD-44B6-B800-3228AD724301}"/>
              </a:ext>
            </a:extLst>
          </p:cNvPr>
          <p:cNvSpPr txBox="1"/>
          <p:nvPr/>
        </p:nvSpPr>
        <p:spPr>
          <a:xfrm>
            <a:off x="106926" y="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２．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法による投資判断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994629-577D-40C9-A070-91A9C60F56E8}"/>
              </a:ext>
            </a:extLst>
          </p:cNvPr>
          <p:cNvSpPr txBox="1"/>
          <p:nvPr/>
        </p:nvSpPr>
        <p:spPr>
          <a:xfrm>
            <a:off x="619125" y="369332"/>
            <a:ext cx="104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計算された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がその投資で達成したい収益率（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ハードルレート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）を上回っていれば投資を実行する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A27AF-4A18-48A4-90A6-794C0D5C9D76}"/>
              </a:ext>
            </a:extLst>
          </p:cNvPr>
          <p:cNvGraphicFramePr>
            <a:graphicFrameLocks noGrp="1"/>
          </p:cNvGraphicFramePr>
          <p:nvPr/>
        </p:nvGraphicFramePr>
        <p:xfrm>
          <a:off x="1343025" y="844836"/>
          <a:ext cx="81406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033">
                  <a:extLst>
                    <a:ext uri="{9D8B030D-6E8A-4147-A177-3AD203B41FA5}">
                      <a16:colId xmlns:a16="http://schemas.microsoft.com/office/drawing/2014/main" val="944230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258225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198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NPV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IRR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62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投資を実行する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NPV</a:t>
                      </a:r>
                      <a:r>
                        <a:rPr kumimoji="1" lang="ja-JP" altLang="en-US" dirty="0"/>
                        <a:t>＞０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IRR</a:t>
                      </a:r>
                      <a:r>
                        <a:rPr kumimoji="1" lang="ja-JP" altLang="en-US" dirty="0"/>
                        <a:t>＞ハードルレート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1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投資を見送る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NPV</a:t>
                      </a:r>
                      <a:r>
                        <a:rPr kumimoji="1" lang="ja-JP" altLang="en-US" dirty="0"/>
                        <a:t>＜０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IRR</a:t>
                      </a:r>
                      <a:r>
                        <a:rPr kumimoji="1" lang="ja-JP" altLang="en-US" dirty="0"/>
                        <a:t>＜ハードルレート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152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09C87-66FC-4093-9BE6-E5D34259D687}"/>
              </a:ext>
            </a:extLst>
          </p:cNvPr>
          <p:cNvSpPr txBox="1"/>
          <p:nvPr/>
        </p:nvSpPr>
        <p:spPr>
          <a:xfrm>
            <a:off x="466725" y="2559632"/>
            <a:ext cx="11853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(1)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メリット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法のように投資案件毎の割引率を設定する必要がなく、比較的簡便に投資の収益率（利回り）が算出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出来る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・ただし、最終的に投資判断に活用するには、事前にハードルレートを設定しておく必要がある。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ハードルレートの例：資金調達コスト（借入の金利等）、自社の資本コスト（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WACC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）、自社で定めたプロ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　　　　　　　　ジェクトタイプ毎の目標利回り等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F904F3-338A-43FE-9D4A-F637143B88F9}"/>
              </a:ext>
            </a:extLst>
          </p:cNvPr>
          <p:cNvSpPr txBox="1"/>
          <p:nvPr/>
        </p:nvSpPr>
        <p:spPr>
          <a:xfrm>
            <a:off x="466725" y="431395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(2)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デメリット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・金額規模の観点が考慮されない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00FDB2-516D-4174-A265-D3AF64EC1F76}"/>
              </a:ext>
            </a:extLst>
          </p:cNvPr>
          <p:cNvSpPr txBox="1"/>
          <p:nvPr/>
        </p:nvSpPr>
        <p:spPr>
          <a:xfrm>
            <a:off x="255229" y="4961019"/>
            <a:ext cx="672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【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例題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5】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以下の条件の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つのプロジェクトの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NPV,IRR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を求めよ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A7B2A9-73D0-4B0B-9AED-86F1064C1207}"/>
              </a:ext>
            </a:extLst>
          </p:cNvPr>
          <p:cNvSpPr txBox="1"/>
          <p:nvPr/>
        </p:nvSpPr>
        <p:spPr>
          <a:xfrm>
            <a:off x="9614559" y="49602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（金額単位：百万円）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596C7758-E527-48AA-8599-D2B3677A2508}"/>
              </a:ext>
            </a:extLst>
          </p:cNvPr>
          <p:cNvGraphicFramePr>
            <a:graphicFrameLocks noGrp="1"/>
          </p:cNvGraphicFramePr>
          <p:nvPr/>
        </p:nvGraphicFramePr>
        <p:xfrm>
          <a:off x="1810542" y="5330351"/>
          <a:ext cx="9252468" cy="1475865"/>
        </p:xfrm>
        <a:graphic>
          <a:graphicData uri="http://schemas.openxmlformats.org/drawingml/2006/table">
            <a:tbl>
              <a:tblPr/>
              <a:tblGrid>
                <a:gridCol w="2725398">
                  <a:extLst>
                    <a:ext uri="{9D8B030D-6E8A-4147-A177-3AD203B41FA5}">
                      <a16:colId xmlns:a16="http://schemas.microsoft.com/office/drawing/2014/main" val="3774693577"/>
                    </a:ext>
                  </a:extLst>
                </a:gridCol>
                <a:gridCol w="902680">
                  <a:extLst>
                    <a:ext uri="{9D8B030D-6E8A-4147-A177-3AD203B41FA5}">
                      <a16:colId xmlns:a16="http://schemas.microsoft.com/office/drawing/2014/main" val="4209518018"/>
                    </a:ext>
                  </a:extLst>
                </a:gridCol>
                <a:gridCol w="1110990">
                  <a:extLst>
                    <a:ext uri="{9D8B030D-6E8A-4147-A177-3AD203B41FA5}">
                      <a16:colId xmlns:a16="http://schemas.microsoft.com/office/drawing/2014/main" val="1049024815"/>
                    </a:ext>
                  </a:extLst>
                </a:gridCol>
                <a:gridCol w="902680">
                  <a:extLst>
                    <a:ext uri="{9D8B030D-6E8A-4147-A177-3AD203B41FA5}">
                      <a16:colId xmlns:a16="http://schemas.microsoft.com/office/drawing/2014/main" val="3553510362"/>
                    </a:ext>
                  </a:extLst>
                </a:gridCol>
                <a:gridCol w="902680">
                  <a:extLst>
                    <a:ext uri="{9D8B030D-6E8A-4147-A177-3AD203B41FA5}">
                      <a16:colId xmlns:a16="http://schemas.microsoft.com/office/drawing/2014/main" val="3678181540"/>
                    </a:ext>
                  </a:extLst>
                </a:gridCol>
                <a:gridCol w="902680">
                  <a:extLst>
                    <a:ext uri="{9D8B030D-6E8A-4147-A177-3AD203B41FA5}">
                      <a16:colId xmlns:a16="http://schemas.microsoft.com/office/drawing/2014/main" val="102031906"/>
                    </a:ext>
                  </a:extLst>
                </a:gridCol>
                <a:gridCol w="902680">
                  <a:extLst>
                    <a:ext uri="{9D8B030D-6E8A-4147-A177-3AD203B41FA5}">
                      <a16:colId xmlns:a16="http://schemas.microsoft.com/office/drawing/2014/main" val="1970476079"/>
                    </a:ext>
                  </a:extLst>
                </a:gridCol>
                <a:gridCol w="902680">
                  <a:extLst>
                    <a:ext uri="{9D8B030D-6E8A-4147-A177-3AD203B41FA5}">
                      <a16:colId xmlns:a16="http://schemas.microsoft.com/office/drawing/2014/main" val="1688788299"/>
                    </a:ext>
                  </a:extLst>
                </a:gridCol>
              </a:tblGrid>
              <a:tr h="4919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割引率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初期投資額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年目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83668"/>
                  </a:ext>
                </a:extLst>
              </a:tr>
              <a:tr h="4919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プロジェクト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-3,000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56970"/>
                  </a:ext>
                </a:extLst>
              </a:tr>
              <a:tr h="4919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プロジェクト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-1,000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350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450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34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56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BE2A9062-B742-4BD0-B028-0D9F5CD8BC4B}"/>
              </a:ext>
            </a:extLst>
          </p:cNvPr>
          <p:cNvGraphicFramePr>
            <a:graphicFrameLocks noGrp="1"/>
          </p:cNvGraphicFramePr>
          <p:nvPr/>
        </p:nvGraphicFramePr>
        <p:xfrm>
          <a:off x="653416" y="194125"/>
          <a:ext cx="41452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09">
                  <a:extLst>
                    <a:ext uri="{9D8B030D-6E8A-4147-A177-3AD203B41FA5}">
                      <a16:colId xmlns:a16="http://schemas.microsoft.com/office/drawing/2014/main" val="267846293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6821146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7713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NPV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IRR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72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プロジェクト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12.7%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5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プロジェクト</a:t>
                      </a:r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356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15.3%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83273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1C016-C061-45D4-984E-D88EB883BCF6}"/>
              </a:ext>
            </a:extLst>
          </p:cNvPr>
          <p:cNvSpPr txBox="1"/>
          <p:nvPr/>
        </p:nvSpPr>
        <p:spPr>
          <a:xfrm>
            <a:off x="5334000" y="194125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つとも初期投資額は予算の範囲内で、自社のハードルレートが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8%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とすると、２つのプロジェクトのどちらを選択すべきか</a:t>
            </a: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A17B5B1F-AE5A-4D03-B5B5-289EC6E83852}"/>
              </a:ext>
            </a:extLst>
          </p:cNvPr>
          <p:cNvSpPr/>
          <p:nvPr/>
        </p:nvSpPr>
        <p:spPr>
          <a:xfrm>
            <a:off x="5276499" y="163010"/>
            <a:ext cx="115002" cy="8737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右大かっこ 5">
            <a:extLst>
              <a:ext uri="{FF2B5EF4-FFF2-40B4-BE49-F238E27FC236}">
                <a16:creationId xmlns:a16="http://schemas.microsoft.com/office/drawing/2014/main" id="{9A79B677-7EB1-4DE3-8E6F-30A6D675C5D3}"/>
              </a:ext>
            </a:extLst>
          </p:cNvPr>
          <p:cNvSpPr/>
          <p:nvPr/>
        </p:nvSpPr>
        <p:spPr>
          <a:xfrm>
            <a:off x="11926667" y="95967"/>
            <a:ext cx="115003" cy="84264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140E8D-13C9-430B-875B-830C3D13C9E3}"/>
              </a:ext>
            </a:extLst>
          </p:cNvPr>
          <p:cNvSpPr txBox="1"/>
          <p:nvPr/>
        </p:nvSpPr>
        <p:spPr>
          <a:xfrm>
            <a:off x="544735" y="1450787"/>
            <a:ext cx="1207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両方とも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はハードルレートを上回っているので合格、ただし</a:t>
            </a:r>
            <a:r>
              <a:rPr kumimoji="1" lang="ja-JP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ファイナンスの理論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に従えば、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IRR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よりも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に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基づきプロジェクトを選択すべきとなる。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79E8DD4-60FB-4B15-BBDC-8AEBA9F1AFF5}"/>
              </a:ext>
            </a:extLst>
          </p:cNvPr>
          <p:cNvCxnSpPr/>
          <p:nvPr/>
        </p:nvCxnSpPr>
        <p:spPr>
          <a:xfrm>
            <a:off x="7962900" y="1773952"/>
            <a:ext cx="0" cy="438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FF1C57-59A7-4CE1-8F02-89BD7BB9C05E}"/>
              </a:ext>
            </a:extLst>
          </p:cNvPr>
          <p:cNvSpPr txBox="1"/>
          <p:nvPr/>
        </p:nvSpPr>
        <p:spPr>
          <a:xfrm>
            <a:off x="892877" y="2241260"/>
            <a:ext cx="1121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企業の投資家が経営者に求めるのは、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企業価値の最大化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、そのためにはプロジェクトの利回りよりも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金額の絶対額が大きいプロジェクト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を選択すべき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D8F16A-D375-4BBD-A35B-0E7C6D64DA03}"/>
              </a:ext>
            </a:extLst>
          </p:cNvPr>
          <p:cNvSpPr txBox="1"/>
          <p:nvPr/>
        </p:nvSpPr>
        <p:spPr>
          <a:xfrm>
            <a:off x="2769132" y="2916064"/>
            <a:ext cx="482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企業価値（次回以降のテーマ）と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の関係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654ABFF-3D48-4D82-B873-3D73392B97B3}"/>
              </a:ext>
            </a:extLst>
          </p:cNvPr>
          <p:cNvGrpSpPr/>
          <p:nvPr/>
        </p:nvGrpSpPr>
        <p:grpSpPr>
          <a:xfrm>
            <a:off x="910384" y="3453581"/>
            <a:ext cx="5499388" cy="3210294"/>
            <a:chOff x="1253837" y="3549470"/>
            <a:chExt cx="5499388" cy="32102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EDED44B-D75E-48E9-9174-3297D0814D4D}"/>
                </a:ext>
              </a:extLst>
            </p:cNvPr>
            <p:cNvSpPr/>
            <p:nvPr/>
          </p:nvSpPr>
          <p:spPr>
            <a:xfrm>
              <a:off x="6096000" y="3572606"/>
              <a:ext cx="657225" cy="3187158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657BF97-778B-4533-A279-B22DB706C502}"/>
                </a:ext>
              </a:extLst>
            </p:cNvPr>
            <p:cNvSpPr/>
            <p:nvPr/>
          </p:nvSpPr>
          <p:spPr>
            <a:xfrm>
              <a:off x="3723924" y="4404858"/>
              <a:ext cx="657225" cy="23549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F22B857-2E95-4229-9ACE-D5E6BC48A241}"/>
                </a:ext>
              </a:extLst>
            </p:cNvPr>
            <p:cNvSpPr/>
            <p:nvPr/>
          </p:nvSpPr>
          <p:spPr>
            <a:xfrm>
              <a:off x="2581275" y="4404858"/>
              <a:ext cx="657225" cy="8572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0641055-075B-4045-8782-5036CFB0668C}"/>
                </a:ext>
              </a:extLst>
            </p:cNvPr>
            <p:cNvSpPr/>
            <p:nvPr/>
          </p:nvSpPr>
          <p:spPr>
            <a:xfrm>
              <a:off x="1266825" y="5902513"/>
              <a:ext cx="657225" cy="857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F22866-2509-4BC3-A0D8-9810C240FA6A}"/>
                </a:ext>
              </a:extLst>
            </p:cNvPr>
            <p:cNvSpPr txBox="1"/>
            <p:nvPr/>
          </p:nvSpPr>
          <p:spPr>
            <a:xfrm>
              <a:off x="1253837" y="6069528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事業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A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の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NPV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025EDD0-71ED-4FAE-AD51-8282324FBC6A}"/>
                </a:ext>
              </a:extLst>
            </p:cNvPr>
            <p:cNvSpPr/>
            <p:nvPr/>
          </p:nvSpPr>
          <p:spPr>
            <a:xfrm>
              <a:off x="1924050" y="5279055"/>
              <a:ext cx="657225" cy="62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DA92C49-5069-419F-9546-87B6E5991037}"/>
                </a:ext>
              </a:extLst>
            </p:cNvPr>
            <p:cNvSpPr txBox="1"/>
            <p:nvPr/>
          </p:nvSpPr>
          <p:spPr>
            <a:xfrm>
              <a:off x="1924050" y="5338206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事業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B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の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NPV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91DF9AC-8148-4869-A4DB-79562C71770D}"/>
                </a:ext>
              </a:extLst>
            </p:cNvPr>
            <p:cNvSpPr txBox="1"/>
            <p:nvPr/>
          </p:nvSpPr>
          <p:spPr>
            <a:xfrm>
              <a:off x="2555300" y="4564337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事業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C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の</a:t>
              </a: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NPV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AC85F2A-782B-4E15-9876-F72C2982053A}"/>
                </a:ext>
              </a:extLst>
            </p:cNvPr>
            <p:cNvSpPr txBox="1"/>
            <p:nvPr/>
          </p:nvSpPr>
          <p:spPr>
            <a:xfrm>
              <a:off x="3749899" y="523054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事業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価値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93960F8-F428-4595-B833-D8DBA5F18D05}"/>
                </a:ext>
              </a:extLst>
            </p:cNvPr>
            <p:cNvSpPr/>
            <p:nvPr/>
          </p:nvSpPr>
          <p:spPr>
            <a:xfrm>
              <a:off x="4798694" y="3549470"/>
              <a:ext cx="657225" cy="857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5A8CC3C-FE9D-4947-9289-3D34598DB194}"/>
                </a:ext>
              </a:extLst>
            </p:cNvPr>
            <p:cNvSpPr txBox="1"/>
            <p:nvPr/>
          </p:nvSpPr>
          <p:spPr>
            <a:xfrm>
              <a:off x="4765668" y="3716485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非事業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価値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1266098-B0B0-4795-A532-E2398B6804EA}"/>
                </a:ext>
              </a:extLst>
            </p:cNvPr>
            <p:cNvSpPr txBox="1"/>
            <p:nvPr/>
          </p:nvSpPr>
          <p:spPr>
            <a:xfrm>
              <a:off x="6152742" y="475642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企業</a:t>
              </a:r>
              <a:endPara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メイリオ" panose="020B0604030504040204" pitchFamily="50" charset="-128"/>
                  <a:cs typeface="+mn-cs"/>
                </a:rPr>
                <a:t>価値</a:t>
              </a: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2F08D9-EFE7-41CB-8824-E556DC9E60E3}"/>
              </a:ext>
            </a:extLst>
          </p:cNvPr>
          <p:cNvSpPr txBox="1"/>
          <p:nvPr/>
        </p:nvSpPr>
        <p:spPr>
          <a:xfrm>
            <a:off x="6609990" y="3429000"/>
            <a:ext cx="543168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事業価値：企業の事業そのもが新たに生み出す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価値。各事業の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NPV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の合計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非事業価値：企業の事業とは直接関係ない資産か　　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　ら生み出される価値。具体的には、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　余剰の現金・運用資産や事業に貢献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　しない遊休資産など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企業価値＝事業価値＋非事業価値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6D044A0-8DD9-4C7C-8252-494D5C97426F}"/>
              </a:ext>
            </a:extLst>
          </p:cNvPr>
          <p:cNvSpPr txBox="1"/>
          <p:nvPr/>
        </p:nvSpPr>
        <p:spPr>
          <a:xfrm>
            <a:off x="6929021" y="6567850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出典：田中慎一、保田隆明「会計＆ファイナンス入門講座」より筆者加筆</a:t>
            </a:r>
          </a:p>
        </p:txBody>
      </p:sp>
    </p:spTree>
    <p:extLst>
      <p:ext uri="{BB962C8B-B14F-4D97-AF65-F5344CB8AC3E}">
        <p14:creationId xmlns:p14="http://schemas.microsoft.com/office/powerpoint/2010/main" val="182374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5CECB4-5221-4FE0-8CE8-122343D44B84}"/>
              </a:ext>
            </a:extLst>
          </p:cNvPr>
          <p:cNvSpPr txBox="1"/>
          <p:nvPr/>
        </p:nvSpPr>
        <p:spPr>
          <a:xfrm>
            <a:off x="102235" y="825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Ⅵ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投資回収年数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EC848E-395C-4FAF-9078-F6DF5E9AD0CF}"/>
              </a:ext>
            </a:extLst>
          </p:cNvPr>
          <p:cNvSpPr txBox="1"/>
          <p:nvPr/>
        </p:nvSpPr>
        <p:spPr>
          <a:xfrm>
            <a:off x="238125" y="544215"/>
            <a:ext cx="1126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１．投資回収年数による投資判断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・初期投資額が何年で回収できるかを計算し、事前に定めた基準の回収年数以内であれば投資を実行する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・割引率やハードルレートを設定する必要がなく簡便なので、実務では結構使われている。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B065AF-74F6-47DC-A0F3-BF9A9B562E3F}"/>
              </a:ext>
            </a:extLst>
          </p:cNvPr>
          <p:cNvSpPr txBox="1"/>
          <p:nvPr/>
        </p:nvSpPr>
        <p:spPr>
          <a:xfrm>
            <a:off x="447842" y="1561059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【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例題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5】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のプロジェクト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D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の投資回収年数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85FE627-BA93-402A-9424-90E5C9466A64}"/>
              </a:ext>
            </a:extLst>
          </p:cNvPr>
          <p:cNvGraphicFramePr>
            <a:graphicFrameLocks noGrp="1"/>
          </p:cNvGraphicFramePr>
          <p:nvPr/>
        </p:nvGraphicFramePr>
        <p:xfrm>
          <a:off x="1510094" y="1969134"/>
          <a:ext cx="84708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963">
                  <a:extLst>
                    <a:ext uri="{9D8B030D-6E8A-4147-A177-3AD203B41FA5}">
                      <a16:colId xmlns:a16="http://schemas.microsoft.com/office/drawing/2014/main" val="1408255853"/>
                    </a:ext>
                  </a:extLst>
                </a:gridCol>
                <a:gridCol w="1368384">
                  <a:extLst>
                    <a:ext uri="{9D8B030D-6E8A-4147-A177-3AD203B41FA5}">
                      <a16:colId xmlns:a16="http://schemas.microsoft.com/office/drawing/2014/main" val="4086927825"/>
                    </a:ext>
                  </a:extLst>
                </a:gridCol>
                <a:gridCol w="963650">
                  <a:extLst>
                    <a:ext uri="{9D8B030D-6E8A-4147-A177-3AD203B41FA5}">
                      <a16:colId xmlns:a16="http://schemas.microsoft.com/office/drawing/2014/main" val="1466430961"/>
                    </a:ext>
                  </a:extLst>
                </a:gridCol>
                <a:gridCol w="975254">
                  <a:extLst>
                    <a:ext uri="{9D8B030D-6E8A-4147-A177-3AD203B41FA5}">
                      <a16:colId xmlns:a16="http://schemas.microsoft.com/office/drawing/2014/main" val="335884970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683504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0078461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843686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初期投資額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プロジェクト</a:t>
                      </a:r>
                      <a:r>
                        <a:rPr kumimoji="1" lang="en-US" altLang="ja-JP" dirty="0"/>
                        <a:t>D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CF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-1000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617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投資回収累計額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1,150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1,600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34082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E69ACA-9DF8-4294-85D6-951A2960B39D}"/>
              </a:ext>
            </a:extLst>
          </p:cNvPr>
          <p:cNvSpPr txBox="1"/>
          <p:nvPr/>
        </p:nvSpPr>
        <p:spPr>
          <a:xfrm>
            <a:off x="1425674" y="3236545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1,000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ー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750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）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÷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400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0.63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C06C6-9238-42C0-818B-9E2BF69C5E20}"/>
              </a:ext>
            </a:extLst>
          </p:cNvPr>
          <p:cNvSpPr txBox="1"/>
          <p:nvPr/>
        </p:nvSpPr>
        <p:spPr>
          <a:xfrm>
            <a:off x="728708" y="3884057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3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年目までの累積投資回収額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5AEA7EA-9370-4D6C-A51E-E494CF3A1DCB}"/>
              </a:ext>
            </a:extLst>
          </p:cNvPr>
          <p:cNvCxnSpPr/>
          <p:nvPr/>
        </p:nvCxnSpPr>
        <p:spPr>
          <a:xfrm flipV="1">
            <a:off x="2266950" y="3514725"/>
            <a:ext cx="482163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34B560-53FF-471C-8A89-5F7E11CD3CC8}"/>
              </a:ext>
            </a:extLst>
          </p:cNvPr>
          <p:cNvSpPr txBox="1"/>
          <p:nvPr/>
        </p:nvSpPr>
        <p:spPr>
          <a:xfrm>
            <a:off x="4170553" y="38576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4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年目の投資回収額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8D5430F-9B74-4167-AC42-31642BE1B3B0}"/>
              </a:ext>
            </a:extLst>
          </p:cNvPr>
          <p:cNvCxnSpPr/>
          <p:nvPr/>
        </p:nvCxnSpPr>
        <p:spPr>
          <a:xfrm flipH="1" flipV="1">
            <a:off x="3505200" y="3514725"/>
            <a:ext cx="107632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C14A2B-7819-4C0A-BE51-6B0993D294D6}"/>
              </a:ext>
            </a:extLst>
          </p:cNvPr>
          <p:cNvSpPr txBox="1"/>
          <p:nvPr/>
        </p:nvSpPr>
        <p:spPr>
          <a:xfrm>
            <a:off x="6229350" y="3235747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投資回収年数＝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3+0.63=3.63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B40F01-5C26-4E2D-BBEE-864C35AAF912}"/>
              </a:ext>
            </a:extLst>
          </p:cNvPr>
          <p:cNvSpPr txBox="1"/>
          <p:nvPr/>
        </p:nvSpPr>
        <p:spPr>
          <a:xfrm>
            <a:off x="333375" y="4445844"/>
            <a:ext cx="5061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２．投資回収年数法のデメリット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①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の「時間価値」を考慮していない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②回収期間以降の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を考慮していない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③投資の金額規模を考慮していない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④投資のリスクを考慮していない</a:t>
            </a:r>
          </a:p>
        </p:txBody>
      </p:sp>
    </p:spTree>
    <p:extLst>
      <p:ext uri="{BB962C8B-B14F-4D97-AF65-F5344CB8AC3E}">
        <p14:creationId xmlns:p14="http://schemas.microsoft.com/office/powerpoint/2010/main" val="3548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2E6B4-AB49-4D12-B426-EAAE1B372AB2}"/>
              </a:ext>
            </a:extLst>
          </p:cNvPr>
          <p:cNvSpPr txBox="1"/>
          <p:nvPr/>
        </p:nvSpPr>
        <p:spPr>
          <a:xfrm>
            <a:off x="-81280" y="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Ⅰ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会計からファイナンスへ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6364CD-8A66-44F9-83F2-2E7DBDA75CC3}"/>
              </a:ext>
            </a:extLst>
          </p:cNvPr>
          <p:cNvSpPr txBox="1"/>
          <p:nvPr/>
        </p:nvSpPr>
        <p:spPr>
          <a:xfrm>
            <a:off x="142875" y="390525"/>
            <a:ext cx="1218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１．ファイナンスの再定義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これまでの講義ではファイナンスを金融、会計分野をも含んだ広い概念で捉えてきたが、以降では企業の経営戦略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の一部としての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コーポレート・ファイナンス（企業財務戦略）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を略してファイナンスとして記述していく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651804-3B02-482B-8534-0D24FC06061D}"/>
              </a:ext>
            </a:extLst>
          </p:cNvPr>
          <p:cNvSpPr/>
          <p:nvPr/>
        </p:nvSpPr>
        <p:spPr>
          <a:xfrm>
            <a:off x="1276350" y="1771650"/>
            <a:ext cx="6619875" cy="2162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4E61C55-2D93-41F5-9082-D398A8E11BF8}"/>
              </a:ext>
            </a:extLst>
          </p:cNvPr>
          <p:cNvSpPr/>
          <p:nvPr/>
        </p:nvSpPr>
        <p:spPr>
          <a:xfrm>
            <a:off x="1581150" y="1962150"/>
            <a:ext cx="1781175" cy="6096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生産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121F20-BAB5-4C4C-A2D3-F93DA2CEB1C9}"/>
              </a:ext>
            </a:extLst>
          </p:cNvPr>
          <p:cNvSpPr/>
          <p:nvPr/>
        </p:nvSpPr>
        <p:spPr>
          <a:xfrm>
            <a:off x="3609975" y="1962150"/>
            <a:ext cx="1781175" cy="6096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マーケティング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D54A01A-5E02-4E97-9F5D-B817BE130376}"/>
              </a:ext>
            </a:extLst>
          </p:cNvPr>
          <p:cNvSpPr/>
          <p:nvPr/>
        </p:nvSpPr>
        <p:spPr>
          <a:xfrm>
            <a:off x="5691187" y="1872347"/>
            <a:ext cx="1905000" cy="79911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A4ED81-9684-4060-8DC7-548BF267D996}"/>
              </a:ext>
            </a:extLst>
          </p:cNvPr>
          <p:cNvSpPr txBox="1"/>
          <p:nvPr/>
        </p:nvSpPr>
        <p:spPr>
          <a:xfrm>
            <a:off x="6096000" y="19621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研究開発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(R&amp;D)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EA17570-859B-4C65-914F-924B7D79106A}"/>
              </a:ext>
            </a:extLst>
          </p:cNvPr>
          <p:cNvSpPr/>
          <p:nvPr/>
        </p:nvSpPr>
        <p:spPr>
          <a:xfrm>
            <a:off x="1666875" y="2962275"/>
            <a:ext cx="1781175" cy="6096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人材開発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5037347-A771-4FE5-A011-9B98165AD7BF}"/>
              </a:ext>
            </a:extLst>
          </p:cNvPr>
          <p:cNvSpPr/>
          <p:nvPr/>
        </p:nvSpPr>
        <p:spPr>
          <a:xfrm>
            <a:off x="4185443" y="2975490"/>
            <a:ext cx="3314700" cy="685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コーポレート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ファイナンス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598004-D728-4856-AC4B-249ACEDF8553}"/>
              </a:ext>
            </a:extLst>
          </p:cNvPr>
          <p:cNvSpPr txBox="1"/>
          <p:nvPr/>
        </p:nvSpPr>
        <p:spPr>
          <a:xfrm>
            <a:off x="8420100" y="296227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以降の講義でのファイナンス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の意味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C89C9E2-7060-4D10-A503-28DA377E0A2F}"/>
              </a:ext>
            </a:extLst>
          </p:cNvPr>
          <p:cNvSpPr/>
          <p:nvPr/>
        </p:nvSpPr>
        <p:spPr>
          <a:xfrm>
            <a:off x="8237536" y="2526803"/>
            <a:ext cx="3438525" cy="1480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5EF3905-88EF-4201-B59D-2B156616A22B}"/>
              </a:ext>
            </a:extLst>
          </p:cNvPr>
          <p:cNvSpPr/>
          <p:nvPr/>
        </p:nvSpPr>
        <p:spPr>
          <a:xfrm flipH="1">
            <a:off x="7624281" y="3185814"/>
            <a:ext cx="519113" cy="2381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9FFC8D9-28BB-45EB-8145-1CEAD96B3133}"/>
              </a:ext>
            </a:extLst>
          </p:cNvPr>
          <p:cNvSpPr txBox="1"/>
          <p:nvPr/>
        </p:nvSpPr>
        <p:spPr>
          <a:xfrm>
            <a:off x="3128992" y="14023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【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企業の経営戦略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】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375AF1-92B9-4855-80CF-042FC3F35532}"/>
              </a:ext>
            </a:extLst>
          </p:cNvPr>
          <p:cNvSpPr txBox="1"/>
          <p:nvPr/>
        </p:nvSpPr>
        <p:spPr>
          <a:xfrm>
            <a:off x="311471" y="4221181"/>
            <a:ext cx="11264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２．キャシュフローについて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・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キャッシュフロー（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C/F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）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は今まで繰り返し述べたように、ファイナンスを学ぶ上で重要な概念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「企業の事業活動によって生じる、キャッシュ（現金）の出入り」のこと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・会計上の利益とキャッシュは一致しない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（例）　　　売掛金：売上は達成したが、まだ現金は入金されていない、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　　減価償却費：費用としては計上するが、実際に現金が出ていくわけではない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・企業はたとえ会計上黒字がでていても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キャッシュが底をつけば（資金繰りがつかなくなれば）倒産する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　　　　　　　　　　　　　　　　　　黒字倒産　“勘定合って、銭足らず”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9B19D10-36AC-4725-B6BF-DAFF95722AEB}"/>
              </a:ext>
            </a:extLst>
          </p:cNvPr>
          <p:cNvSpPr/>
          <p:nvPr/>
        </p:nvSpPr>
        <p:spPr>
          <a:xfrm>
            <a:off x="5205412" y="6217735"/>
            <a:ext cx="371475" cy="176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3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FB4B56-5D9A-47F0-9D56-A44916434CDF}"/>
              </a:ext>
            </a:extLst>
          </p:cNvPr>
          <p:cNvSpPr txBox="1"/>
          <p:nvPr/>
        </p:nvSpPr>
        <p:spPr>
          <a:xfrm>
            <a:off x="107315" y="280550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３．会計とファイナンスの比較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F0DD4414-C2D9-46E0-ACAE-391A0C4CCDD2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3308372"/>
          <a:ext cx="8893175" cy="289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3334666982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212557675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18349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会　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ファイナンス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07512"/>
                  </a:ext>
                </a:extLst>
              </a:tr>
              <a:tr h="4430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利用主体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債権者、税務当局、（株主）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経営者、株主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6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　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正しい利益（所得）の計算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財政状態の把握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企業価値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の最大化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236630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過去、現在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未来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主役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利益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キャシュフロー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94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利益額は会計方針、会計制度（国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によっても異なる）よって変わる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キャッシュの額はひとつだけ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（キャッシュは嘘をつかない）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72735"/>
                  </a:ext>
                </a:extLst>
              </a:tr>
            </a:tbl>
          </a:graphicData>
        </a:graphic>
      </p:graphicFrame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EC6F41E-A266-43B6-B139-1350466BAB73}"/>
              </a:ext>
            </a:extLst>
          </p:cNvPr>
          <p:cNvSpPr/>
          <p:nvPr/>
        </p:nvSpPr>
        <p:spPr>
          <a:xfrm>
            <a:off x="9599082" y="3858518"/>
            <a:ext cx="2527955" cy="1438275"/>
          </a:xfrm>
          <a:prstGeom prst="wedgeRoundRectCallout">
            <a:avLst>
              <a:gd name="adj1" fmla="val -56994"/>
              <a:gd name="adj2" fmla="val -203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512A48-94F8-40B0-87E0-43A03762B8A5}"/>
              </a:ext>
            </a:extLst>
          </p:cNvPr>
          <p:cNvSpPr txBox="1"/>
          <p:nvPr/>
        </p:nvSpPr>
        <p:spPr>
          <a:xfrm>
            <a:off x="9743251" y="4039045"/>
            <a:ext cx="252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企業価値は以降の講義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で取り上げるが、キャッ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シュフローに基づいて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計算される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0B1562-25A9-4877-9522-653BE0313577}"/>
              </a:ext>
            </a:extLst>
          </p:cNvPr>
          <p:cNvSpPr txBox="1"/>
          <p:nvPr/>
        </p:nvSpPr>
        <p:spPr>
          <a:xfrm>
            <a:off x="504825" y="104021"/>
            <a:ext cx="9238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【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会計上の利益と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の不一致の例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】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個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万円の商品を現金で１０個仕入れ、そのうち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個が単価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150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万円で現金で売れた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204ADD-06C8-45CF-8C61-AEC7F861C8F5}"/>
              </a:ext>
            </a:extLst>
          </p:cNvPr>
          <p:cNvSpPr txBox="1"/>
          <p:nvPr/>
        </p:nvSpPr>
        <p:spPr>
          <a:xfrm>
            <a:off x="2971880" y="842685"/>
            <a:ext cx="259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P/L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売上高　　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300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ー売上原価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200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　利益　　 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100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92599E1-FC39-4554-8385-C057B35B5699}"/>
              </a:ext>
            </a:extLst>
          </p:cNvPr>
          <p:cNvCxnSpPr/>
          <p:nvPr/>
        </p:nvCxnSpPr>
        <p:spPr>
          <a:xfrm>
            <a:off x="3209925" y="1695450"/>
            <a:ext cx="223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200602D-A6E5-4326-844F-45AB3F2F1E83}"/>
              </a:ext>
            </a:extLst>
          </p:cNvPr>
          <p:cNvSpPr txBox="1"/>
          <p:nvPr/>
        </p:nvSpPr>
        <p:spPr>
          <a:xfrm>
            <a:off x="6910466" y="842684"/>
            <a:ext cx="2238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C/F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売上収入　　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300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ー仕入支出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1,000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C/F       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　▲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700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04475EC-0A72-404D-9C79-00B908ABC167}"/>
              </a:ext>
            </a:extLst>
          </p:cNvPr>
          <p:cNvCxnSpPr>
            <a:cxnSpLocks/>
          </p:cNvCxnSpPr>
          <p:nvPr/>
        </p:nvCxnSpPr>
        <p:spPr>
          <a:xfrm>
            <a:off x="6798733" y="1695450"/>
            <a:ext cx="2167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C3DCE5-6851-4256-858E-AEFFBEF83CA6}"/>
              </a:ext>
            </a:extLst>
          </p:cNvPr>
          <p:cNvSpPr txBox="1"/>
          <p:nvPr/>
        </p:nvSpPr>
        <p:spPr>
          <a:xfrm>
            <a:off x="2441264" y="2182008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P/L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上は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100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万円の黒字だが、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C/F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上は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700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万円の赤字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150800-8C02-461F-B857-DBCA05D52409}"/>
              </a:ext>
            </a:extLst>
          </p:cNvPr>
          <p:cNvSpPr txBox="1"/>
          <p:nvPr/>
        </p:nvSpPr>
        <p:spPr>
          <a:xfrm>
            <a:off x="5838136" y="6388523"/>
            <a:ext cx="628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出典：田中慎一、保田隆明　「会計＆ファイナンス入門講座」に筆者加筆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A0C2CF3-842E-4504-9E46-DB057B15E216}"/>
              </a:ext>
            </a:extLst>
          </p:cNvPr>
          <p:cNvSpPr/>
          <p:nvPr/>
        </p:nvSpPr>
        <p:spPr>
          <a:xfrm>
            <a:off x="9599081" y="5469133"/>
            <a:ext cx="2527955" cy="624146"/>
          </a:xfrm>
          <a:prstGeom prst="wedgeRoundRectCallout">
            <a:avLst>
              <a:gd name="adj1" fmla="val -56994"/>
              <a:gd name="adj2" fmla="val -203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A719A7-B0B3-42FF-8046-E0F750CBB0DF}"/>
              </a:ext>
            </a:extLst>
          </p:cNvPr>
          <p:cNvSpPr txBox="1"/>
          <p:nvPr/>
        </p:nvSpPr>
        <p:spPr>
          <a:xfrm>
            <a:off x="9642211" y="562268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グローバルスタンダード</a:t>
            </a:r>
          </a:p>
        </p:txBody>
      </p:sp>
    </p:spTree>
    <p:extLst>
      <p:ext uri="{BB962C8B-B14F-4D97-AF65-F5344CB8AC3E}">
        <p14:creationId xmlns:p14="http://schemas.microsoft.com/office/powerpoint/2010/main" val="156718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184842-CCD8-42C5-9211-3A2ECF11ABE9}"/>
              </a:ext>
            </a:extLst>
          </p:cNvPr>
          <p:cNvSpPr txBox="1"/>
          <p:nvPr/>
        </p:nvSpPr>
        <p:spPr>
          <a:xfrm>
            <a:off x="142240" y="9144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Ⅱ</a:t>
            </a:r>
            <a:r>
              <a:rPr kumimoji="1" lang="ja-JP" altLang="en-US" sz="2400" dirty="0"/>
              <a:t>　現在価値と将来価値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921454-A735-4990-A816-E4DA9CB6190A}"/>
              </a:ext>
            </a:extLst>
          </p:cNvPr>
          <p:cNvSpPr txBox="1"/>
          <p:nvPr/>
        </p:nvSpPr>
        <p:spPr>
          <a:xfrm>
            <a:off x="423727" y="553104"/>
            <a:ext cx="6577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１．お金の時間価値</a:t>
            </a:r>
            <a:endParaRPr kumimoji="1" lang="en-US" altLang="ja-JP" dirty="0"/>
          </a:p>
          <a:p>
            <a:r>
              <a:rPr kumimoji="1" lang="ja-JP" altLang="en-US" dirty="0"/>
              <a:t>　　現在の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万円と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年後の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万円はどちらが価値があるか</a:t>
            </a:r>
            <a:endParaRPr kumimoji="1" lang="en-US" altLang="ja-JP" dirty="0"/>
          </a:p>
          <a:p>
            <a:r>
              <a:rPr kumimoji="1" lang="ja-JP" altLang="en-US" dirty="0"/>
              <a:t>　　</a:t>
            </a:r>
            <a:endParaRPr kumimoji="1" lang="en-US" altLang="ja-JP" dirty="0"/>
          </a:p>
          <a:p>
            <a:r>
              <a:rPr kumimoji="1" lang="ja-JP" altLang="en-US" dirty="0"/>
              <a:t>　　　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1C8AD0FD-D8E2-4C86-826F-CE884CD23B42}"/>
              </a:ext>
            </a:extLst>
          </p:cNvPr>
          <p:cNvSpPr/>
          <p:nvPr/>
        </p:nvSpPr>
        <p:spPr>
          <a:xfrm>
            <a:off x="4378960" y="1153269"/>
            <a:ext cx="406400" cy="309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D68273-8AF9-41A9-B9C1-E87EC5177B17}"/>
              </a:ext>
            </a:extLst>
          </p:cNvPr>
          <p:cNvSpPr txBox="1"/>
          <p:nvPr/>
        </p:nvSpPr>
        <p:spPr>
          <a:xfrm>
            <a:off x="568960" y="1568768"/>
            <a:ext cx="107324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ファイナンスの世界では、現在の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万円は運用すれば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年後は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万円より増やすことが出来るので、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年後の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万円より現在の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万円の方が価値があると考える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6D20F5-A7DF-458C-9F5F-1512FCECE52A}"/>
              </a:ext>
            </a:extLst>
          </p:cNvPr>
          <p:cNvSpPr txBox="1"/>
          <p:nvPr/>
        </p:nvSpPr>
        <p:spPr>
          <a:xfrm>
            <a:off x="844460" y="234245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金利５％で運用できる場合</a:t>
            </a:r>
            <a:endParaRPr kumimoji="1" lang="en-US" altLang="ja-JP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DEC76EE-C1F4-4BE4-AE3F-89637EFEC650}"/>
              </a:ext>
            </a:extLst>
          </p:cNvPr>
          <p:cNvCxnSpPr/>
          <p:nvPr/>
        </p:nvCxnSpPr>
        <p:spPr>
          <a:xfrm>
            <a:off x="3139440" y="3415428"/>
            <a:ext cx="1124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9117ED9-B96C-4B2B-9806-B8B992CC98B1}"/>
              </a:ext>
            </a:extLst>
          </p:cNvPr>
          <p:cNvGrpSpPr/>
          <p:nvPr/>
        </p:nvGrpSpPr>
        <p:grpSpPr>
          <a:xfrm>
            <a:off x="1953096" y="2870250"/>
            <a:ext cx="3539752" cy="1569661"/>
            <a:chOff x="2024158" y="2861430"/>
            <a:chExt cx="3539752" cy="1569661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20964EE-9FE0-4711-A0F1-9853F093D521}"/>
                </a:ext>
              </a:extLst>
            </p:cNvPr>
            <p:cNvSpPr txBox="1"/>
            <p:nvPr/>
          </p:nvSpPr>
          <p:spPr>
            <a:xfrm>
              <a:off x="2024158" y="286143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</a:t>
              </a:r>
              <a:r>
                <a:rPr kumimoji="1" lang="ja-JP" altLang="en-US" dirty="0"/>
                <a:t>現在）</a:t>
              </a:r>
              <a:endParaRPr kumimoji="1" lang="en-US" altLang="ja-JP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C613E70-524E-41DB-B495-51E577ECD9AA}"/>
                </a:ext>
              </a:extLst>
            </p:cNvPr>
            <p:cNvSpPr txBox="1"/>
            <p:nvPr/>
          </p:nvSpPr>
          <p:spPr>
            <a:xfrm>
              <a:off x="4264123" y="2867006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（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年後）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AF0257F-5244-43FB-A02C-B064C3AF6081}"/>
                </a:ext>
              </a:extLst>
            </p:cNvPr>
            <p:cNvSpPr txBox="1"/>
            <p:nvPr/>
          </p:nvSpPr>
          <p:spPr>
            <a:xfrm>
              <a:off x="2024158" y="3230762"/>
              <a:ext cx="35397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100</a:t>
              </a:r>
              <a:r>
                <a:rPr kumimoji="1" lang="ja-JP" altLang="en-US" dirty="0"/>
                <a:t>万円　　　　　　　</a:t>
              </a:r>
              <a:r>
                <a:rPr kumimoji="1" lang="en-US" altLang="ja-JP" dirty="0"/>
                <a:t>105</a:t>
              </a:r>
              <a:r>
                <a:rPr kumimoji="1" lang="ja-JP" altLang="en-US" dirty="0"/>
                <a:t>万円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en-US" altLang="ja-JP" dirty="0"/>
                <a:t>95.2</a:t>
              </a:r>
              <a:r>
                <a:rPr kumimoji="1" lang="ja-JP" altLang="en-US" dirty="0"/>
                <a:t>万円　　　　　　　</a:t>
              </a:r>
              <a:r>
                <a:rPr kumimoji="1" lang="en-US" altLang="ja-JP" dirty="0"/>
                <a:t>100</a:t>
              </a:r>
              <a:r>
                <a:rPr kumimoji="1" lang="ja-JP" altLang="en-US" dirty="0"/>
                <a:t>万円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42F8A35-9D51-4B98-A7B3-A0F4C4774032}"/>
                </a:ext>
              </a:extLst>
            </p:cNvPr>
            <p:cNvSpPr txBox="1"/>
            <p:nvPr/>
          </p:nvSpPr>
          <p:spPr>
            <a:xfrm>
              <a:off x="3077580" y="3072389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100×1.05</a:t>
              </a:r>
              <a:endParaRPr kumimoji="1" lang="ja-JP" altLang="en-US" dirty="0"/>
            </a:p>
          </p:txBody>
        </p:sp>
      </p:grp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9245D01-8EB0-4AC5-89B5-AD81EDBBDDFF}"/>
              </a:ext>
            </a:extLst>
          </p:cNvPr>
          <p:cNvCxnSpPr>
            <a:cxnSpLocks/>
          </p:cNvCxnSpPr>
          <p:nvPr/>
        </p:nvCxnSpPr>
        <p:spPr>
          <a:xfrm flipH="1">
            <a:off x="3077580" y="4206240"/>
            <a:ext cx="1186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0BD04-54AF-49C1-BD9C-D81F99850812}"/>
              </a:ext>
            </a:extLst>
          </p:cNvPr>
          <p:cNvSpPr txBox="1"/>
          <p:nvPr/>
        </p:nvSpPr>
        <p:spPr>
          <a:xfrm>
            <a:off x="3129701" y="38865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100÷1.05</a:t>
            </a:r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3078ED62-CA35-43B5-A8E6-67C9D14EFD29}"/>
              </a:ext>
            </a:extLst>
          </p:cNvPr>
          <p:cNvSpPr/>
          <p:nvPr/>
        </p:nvSpPr>
        <p:spPr>
          <a:xfrm>
            <a:off x="5493947" y="3267215"/>
            <a:ext cx="33905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C117EE5-1A6F-4CE3-B2D2-C43E1398F83C}"/>
              </a:ext>
            </a:extLst>
          </p:cNvPr>
          <p:cNvSpPr/>
          <p:nvPr/>
        </p:nvSpPr>
        <p:spPr>
          <a:xfrm>
            <a:off x="5554907" y="4131807"/>
            <a:ext cx="33905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1327A29-0949-428F-86CA-58E4137BF005}"/>
              </a:ext>
            </a:extLst>
          </p:cNvPr>
          <p:cNvSpPr txBox="1"/>
          <p:nvPr/>
        </p:nvSpPr>
        <p:spPr>
          <a:xfrm>
            <a:off x="5935172" y="3230762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万円と</a:t>
            </a:r>
            <a:r>
              <a:rPr kumimoji="1" lang="en-US" altLang="ja-JP" u="sng" dirty="0"/>
              <a:t>1</a:t>
            </a:r>
            <a:r>
              <a:rPr kumimoji="1" lang="ja-JP" altLang="en-US" u="sng" dirty="0"/>
              <a:t>年後の</a:t>
            </a:r>
            <a:r>
              <a:rPr kumimoji="1" lang="en-US" altLang="ja-JP" u="sng" dirty="0"/>
              <a:t>105</a:t>
            </a:r>
            <a:r>
              <a:rPr kumimoji="1" lang="ja-JP" altLang="en-US" u="sng" dirty="0"/>
              <a:t>万円</a:t>
            </a:r>
            <a:r>
              <a:rPr kumimoji="1" lang="ja-JP" altLang="en-US" dirty="0"/>
              <a:t>は同価値と考える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2543A4-3B6B-49A3-8436-47125609C7B6}"/>
              </a:ext>
            </a:extLst>
          </p:cNvPr>
          <p:cNvSpPr txBox="1"/>
          <p:nvPr/>
        </p:nvSpPr>
        <p:spPr>
          <a:xfrm>
            <a:off x="5945984" y="4048741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年後の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万円と</a:t>
            </a:r>
            <a:r>
              <a:rPr kumimoji="1" lang="ja-JP" altLang="en-US" u="sng" dirty="0"/>
              <a:t>現在の</a:t>
            </a:r>
            <a:r>
              <a:rPr kumimoji="1" lang="en-US" altLang="ja-JP" u="sng" dirty="0"/>
              <a:t>95.2</a:t>
            </a:r>
            <a:r>
              <a:rPr kumimoji="1" lang="ja-JP" altLang="en-US" u="sng" dirty="0"/>
              <a:t>万円</a:t>
            </a:r>
            <a:r>
              <a:rPr kumimoji="1" lang="ja-JP" altLang="en-US" dirty="0"/>
              <a:t>は同価値と考える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DA6C3-9144-486E-AB6C-26A42BF6C43D}"/>
              </a:ext>
            </a:extLst>
          </p:cNvPr>
          <p:cNvSpPr txBox="1"/>
          <p:nvPr/>
        </p:nvSpPr>
        <p:spPr>
          <a:xfrm>
            <a:off x="7955280" y="3470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将来価値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93D66CF-9CE9-4DC0-9BC5-BD9AD698EA30}"/>
              </a:ext>
            </a:extLst>
          </p:cNvPr>
          <p:cNvSpPr txBox="1"/>
          <p:nvPr/>
        </p:nvSpPr>
        <p:spPr>
          <a:xfrm>
            <a:off x="7986663" y="43350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現在価値（割引現在価値）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4996DB-0841-4FC3-971C-3B362D49A527}"/>
              </a:ext>
            </a:extLst>
          </p:cNvPr>
          <p:cNvSpPr txBox="1"/>
          <p:nvPr/>
        </p:nvSpPr>
        <p:spPr>
          <a:xfrm>
            <a:off x="568960" y="5352378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将来価値：現在のお金を一定の金利や収益率で運用した場合の将来の価値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1544E5-048D-41AF-9E19-80839EE90076}"/>
              </a:ext>
            </a:extLst>
          </p:cNvPr>
          <p:cNvSpPr txBox="1"/>
          <p:nvPr/>
        </p:nvSpPr>
        <p:spPr>
          <a:xfrm>
            <a:off x="5945984" y="4682054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年後の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万円は現在価値に割引くと</a:t>
            </a:r>
            <a:r>
              <a:rPr kumimoji="1" lang="en-US" altLang="ja-JP" dirty="0"/>
              <a:t>95.2</a:t>
            </a:r>
            <a:r>
              <a:rPr kumimoji="1" lang="ja-JP" altLang="en-US" dirty="0"/>
              <a:t>万円になる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D6B6DD-7FA9-4E52-84F2-73DD07B968C7}"/>
              </a:ext>
            </a:extLst>
          </p:cNvPr>
          <p:cNvSpPr txBox="1"/>
          <p:nvPr/>
        </p:nvSpPr>
        <p:spPr>
          <a:xfrm>
            <a:off x="568960" y="6013993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現在価値：将来のお金を一定の割引率で割り引いた現在の価値</a:t>
            </a:r>
          </a:p>
        </p:txBody>
      </p:sp>
    </p:spTree>
    <p:extLst>
      <p:ext uri="{BB962C8B-B14F-4D97-AF65-F5344CB8AC3E}">
        <p14:creationId xmlns:p14="http://schemas.microsoft.com/office/powerpoint/2010/main" val="415529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F418A4-C784-4DDB-A97D-AB69A37EB9F8}"/>
              </a:ext>
            </a:extLst>
          </p:cNvPr>
          <p:cNvSpPr txBox="1"/>
          <p:nvPr/>
        </p:nvSpPr>
        <p:spPr>
          <a:xfrm>
            <a:off x="213360" y="1117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２．複利運用の原則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E4532A-B3EE-4A65-B939-88F8B83D8C68}"/>
              </a:ext>
            </a:extLst>
          </p:cNvPr>
          <p:cNvSpPr txBox="1"/>
          <p:nvPr/>
        </p:nvSpPr>
        <p:spPr>
          <a:xfrm>
            <a:off x="571500" y="51792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・複数年の運用を考える場合には複利での運用を原則とする。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8D25D-E05D-4F0D-9417-C9A025D2479D}"/>
              </a:ext>
            </a:extLst>
          </p:cNvPr>
          <p:cNvSpPr txBox="1"/>
          <p:nvPr/>
        </p:nvSpPr>
        <p:spPr>
          <a:xfrm>
            <a:off x="942975" y="933450"/>
            <a:ext cx="7231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（復習）　複利運用：</a:t>
            </a:r>
            <a:r>
              <a:rPr kumimoji="1" lang="en-US" altLang="ja-JP" dirty="0"/>
              <a:t>2</a:t>
            </a:r>
            <a:r>
              <a:rPr kumimoji="1" lang="ja-JP" altLang="en-US" dirty="0"/>
              <a:t>年目以降は元本に利息を加えて運用していく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当初元本（</a:t>
            </a:r>
            <a:r>
              <a:rPr kumimoji="1" lang="en-US" altLang="ja-JP" dirty="0"/>
              <a:t>S</a:t>
            </a:r>
            <a:r>
              <a:rPr kumimoji="1" lang="ja-JP" altLang="en-US" dirty="0"/>
              <a:t>）、金利</a:t>
            </a:r>
            <a:r>
              <a:rPr kumimoji="1" lang="en-US" altLang="ja-JP" dirty="0"/>
              <a:t>(r</a:t>
            </a:r>
            <a:r>
              <a:rPr kumimoji="1" lang="ja-JP" altLang="en-US" dirty="0"/>
              <a:t>）の場合</a:t>
            </a:r>
            <a:endParaRPr kumimoji="1" lang="en-US" altLang="ja-JP" dirty="0"/>
          </a:p>
          <a:p>
            <a:r>
              <a:rPr kumimoji="1" lang="ja-JP" altLang="en-US" dirty="0"/>
              <a:t>　　　　　　　　　　　ｎ年後の元利合計＝</a:t>
            </a:r>
            <a:r>
              <a:rPr kumimoji="1" lang="en-US" altLang="ja-JP" dirty="0"/>
              <a:t>S×(1+r)</a:t>
            </a:r>
            <a:r>
              <a:rPr kumimoji="1" lang="ja-JP" altLang="en-US" baseline="30000" dirty="0"/>
              <a:t>ｎ</a:t>
            </a:r>
            <a:endParaRPr kumimoji="1" lang="en-US" altLang="ja-JP" baseline="300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22596C-39F6-4CC5-86F2-A23F0153CC71}"/>
              </a:ext>
            </a:extLst>
          </p:cNvPr>
          <p:cNvSpPr txBox="1"/>
          <p:nvPr/>
        </p:nvSpPr>
        <p:spPr>
          <a:xfrm>
            <a:off x="571500" y="2202418"/>
            <a:ext cx="103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・複利運用を前提とした将来価値（</a:t>
            </a:r>
            <a:r>
              <a:rPr kumimoji="1" lang="en-US" altLang="ja-JP" dirty="0"/>
              <a:t>FV, Future Value</a:t>
            </a:r>
            <a:r>
              <a:rPr kumimoji="1" lang="ja-JP" altLang="en-US" dirty="0"/>
              <a:t>）と現在価値（</a:t>
            </a:r>
            <a:r>
              <a:rPr kumimoji="1" lang="en-US" altLang="ja-JP" dirty="0"/>
              <a:t>PV, Present Value</a:t>
            </a:r>
            <a:r>
              <a:rPr kumimoji="1" lang="ja-JP" altLang="en-US" dirty="0"/>
              <a:t>）の定義式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08DE06-3D56-468B-BF1F-60F3782DF1DD}"/>
              </a:ext>
            </a:extLst>
          </p:cNvPr>
          <p:cNvSpPr txBox="1"/>
          <p:nvPr/>
        </p:nvSpPr>
        <p:spPr>
          <a:xfrm>
            <a:off x="1013206" y="2640389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ｎ年後の</a:t>
            </a:r>
            <a:r>
              <a:rPr kumimoji="1" lang="en-US" altLang="ja-JP" dirty="0"/>
              <a:t>FV</a:t>
            </a:r>
            <a:r>
              <a:rPr kumimoji="1" lang="ja-JP" altLang="en-US" dirty="0"/>
              <a:t>＝</a:t>
            </a:r>
            <a:r>
              <a:rPr kumimoji="1" lang="en-US" altLang="ja-JP" dirty="0"/>
              <a:t>CF(P)×(</a:t>
            </a:r>
            <a:r>
              <a:rPr kumimoji="1" lang="ja-JP" altLang="en-US" dirty="0"/>
              <a:t>１＋ｒ</a:t>
            </a:r>
            <a:r>
              <a:rPr kumimoji="1" lang="en-US" altLang="ja-JP" dirty="0"/>
              <a:t>)</a:t>
            </a:r>
            <a:r>
              <a:rPr kumimoji="1" lang="ja-JP" altLang="en-US" baseline="30000" dirty="0"/>
              <a:t>ｎ  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F522A-F4C3-4878-A3B1-5DC8535F2762}"/>
              </a:ext>
            </a:extLst>
          </p:cNvPr>
          <p:cNvSpPr txBox="1"/>
          <p:nvPr/>
        </p:nvSpPr>
        <p:spPr>
          <a:xfrm>
            <a:off x="4501558" y="2640389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CF(P)</a:t>
            </a:r>
            <a:r>
              <a:rPr kumimoji="1" lang="ja-JP" altLang="en-US" dirty="0"/>
              <a:t>：現在の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　</a:t>
            </a:r>
            <a:r>
              <a:rPr kumimoji="1" lang="en-US" altLang="ja-JP" dirty="0"/>
              <a:t>r</a:t>
            </a:r>
            <a:r>
              <a:rPr kumimoji="1" lang="ja-JP" altLang="en-US" dirty="0"/>
              <a:t>：金利</a:t>
            </a:r>
            <a:r>
              <a:rPr kumimoji="1" lang="en-US" altLang="ja-JP" dirty="0"/>
              <a:t>or</a:t>
            </a:r>
            <a:r>
              <a:rPr kumimoji="1" lang="ja-JP" altLang="en-US" dirty="0"/>
              <a:t>収益率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55541B-DF7C-4106-99DE-7992317FB987}"/>
              </a:ext>
            </a:extLst>
          </p:cNvPr>
          <p:cNvSpPr txBox="1"/>
          <p:nvPr/>
        </p:nvSpPr>
        <p:spPr>
          <a:xfrm>
            <a:off x="942975" y="332536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ｎ年後の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PV</a:t>
            </a:r>
            <a:r>
              <a:rPr kumimoji="1" lang="ja-JP" altLang="en-US" dirty="0"/>
              <a:t>＝</a:t>
            </a:r>
            <a:r>
              <a:rPr kumimoji="1" lang="en-US" altLang="ja-JP" dirty="0"/>
              <a:t>CF(F)÷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7CC984-EB5C-48F3-A439-0413A6CC200B}"/>
              </a:ext>
            </a:extLst>
          </p:cNvPr>
          <p:cNvSpPr txBox="1"/>
          <p:nvPr/>
        </p:nvSpPr>
        <p:spPr>
          <a:xfrm>
            <a:off x="3565665" y="3311471"/>
            <a:ext cx="120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１＋ｒ</a:t>
            </a:r>
            <a:r>
              <a:rPr kumimoji="1" lang="en-US" altLang="ja-JP" dirty="0"/>
              <a:t>)</a:t>
            </a:r>
            <a:r>
              <a:rPr kumimoji="1" lang="ja-JP" altLang="en-US" baseline="30000" dirty="0"/>
              <a:t>ｎ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85895E-6CBA-4489-BC3C-E93CAFEE6412}"/>
              </a:ext>
            </a:extLst>
          </p:cNvPr>
          <p:cNvSpPr txBox="1"/>
          <p:nvPr/>
        </p:nvSpPr>
        <p:spPr>
          <a:xfrm>
            <a:off x="4884544" y="3309013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CF(F)</a:t>
            </a:r>
            <a:r>
              <a:rPr kumimoji="1" lang="ja-JP" altLang="en-US" dirty="0"/>
              <a:t>：将来の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　</a:t>
            </a:r>
            <a:r>
              <a:rPr kumimoji="1" lang="en-US" altLang="ja-JP" dirty="0"/>
              <a:t>r</a:t>
            </a:r>
            <a:r>
              <a:rPr kumimoji="1" lang="ja-JP" altLang="en-US" dirty="0"/>
              <a:t>：割引率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4F1BBC-3D23-466D-A578-95E2077A9C2D}"/>
              </a:ext>
            </a:extLst>
          </p:cNvPr>
          <p:cNvSpPr txBox="1"/>
          <p:nvPr/>
        </p:nvSpPr>
        <p:spPr>
          <a:xfrm>
            <a:off x="273561" y="37812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例題１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D56C65-D3FE-4477-A8AF-7D3798D3D1AE}"/>
              </a:ext>
            </a:extLst>
          </p:cNvPr>
          <p:cNvSpPr txBox="1"/>
          <p:nvPr/>
        </p:nvSpPr>
        <p:spPr>
          <a:xfrm>
            <a:off x="1349928" y="4688399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現在、預金の金利（期待収益率）が３％の時　この投資案件に投資すべきか　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066E617-E331-4865-815C-7F03D7B7DB9E}"/>
              </a:ext>
            </a:extLst>
          </p:cNvPr>
          <p:cNvGrpSpPr/>
          <p:nvPr/>
        </p:nvGrpSpPr>
        <p:grpSpPr>
          <a:xfrm>
            <a:off x="1731221" y="4040194"/>
            <a:ext cx="4046592" cy="492114"/>
            <a:chOff x="1982733" y="4559143"/>
            <a:chExt cx="4046592" cy="492114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8491D15-D59D-4D89-8173-6E6391B0D783}"/>
                </a:ext>
              </a:extLst>
            </p:cNvPr>
            <p:cNvSpPr txBox="1"/>
            <p:nvPr/>
          </p:nvSpPr>
          <p:spPr>
            <a:xfrm>
              <a:off x="1982733" y="4613286"/>
              <a:ext cx="133196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/>
                <a:t>100</a:t>
              </a:r>
              <a:r>
                <a:rPr kumimoji="1" lang="ja-JP" altLang="en-US" sz="2000" dirty="0"/>
                <a:t>万円</a:t>
              </a:r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EC4D8D41-9099-4B11-A6DD-7FA158A08D23}"/>
                </a:ext>
              </a:extLst>
            </p:cNvPr>
            <p:cNvSpPr/>
            <p:nvPr/>
          </p:nvSpPr>
          <p:spPr>
            <a:xfrm>
              <a:off x="3546893" y="4559143"/>
              <a:ext cx="1011815" cy="49211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5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年後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823E539-8739-4F15-8AE3-6295D1E7E45E}"/>
                </a:ext>
              </a:extLst>
            </p:cNvPr>
            <p:cNvSpPr txBox="1"/>
            <p:nvPr/>
          </p:nvSpPr>
          <p:spPr>
            <a:xfrm>
              <a:off x="4790901" y="4588907"/>
              <a:ext cx="12384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/>
                <a:t>120</a:t>
              </a:r>
              <a:r>
                <a:rPr kumimoji="1" lang="ja-JP" altLang="en-US" sz="2000" dirty="0"/>
                <a:t>万円</a:t>
              </a: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4787153-3758-453D-925B-8C77210586A4}"/>
              </a:ext>
            </a:extLst>
          </p:cNvPr>
          <p:cNvSpPr txBox="1"/>
          <p:nvPr/>
        </p:nvSpPr>
        <p:spPr>
          <a:xfrm>
            <a:off x="1162050" y="5295900"/>
            <a:ext cx="36134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判断方法１：将来価値</a:t>
            </a:r>
            <a:r>
              <a:rPr kumimoji="1" lang="en-US" altLang="ja-JP" dirty="0"/>
              <a:t>(FV)</a:t>
            </a:r>
            <a:r>
              <a:rPr kumimoji="1" lang="ja-JP" altLang="en-US" dirty="0"/>
              <a:t>の比較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6C1C2E-02FF-4D7E-A344-F408F149B559}"/>
              </a:ext>
            </a:extLst>
          </p:cNvPr>
          <p:cNvSpPr txBox="1"/>
          <p:nvPr/>
        </p:nvSpPr>
        <p:spPr>
          <a:xfrm>
            <a:off x="1162050" y="5718735"/>
            <a:ext cx="3722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判断方法２：現在価値</a:t>
            </a:r>
            <a:r>
              <a:rPr kumimoji="1" lang="en-US" altLang="ja-JP" dirty="0"/>
              <a:t>(PV)</a:t>
            </a:r>
            <a:r>
              <a:rPr kumimoji="1" lang="ja-JP" altLang="en-US" dirty="0"/>
              <a:t>の比較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E63731A-EB1F-4E7A-A033-95A1F76758D3}"/>
              </a:ext>
            </a:extLst>
          </p:cNvPr>
          <p:cNvSpPr txBox="1"/>
          <p:nvPr/>
        </p:nvSpPr>
        <p:spPr>
          <a:xfrm>
            <a:off x="1162050" y="615541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判断方法３：この投資案件の収益率と期待収益率の比較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F89001-6955-C12A-6B06-5895FD6906A3}"/>
              </a:ext>
            </a:extLst>
          </p:cNvPr>
          <p:cNvSpPr/>
          <p:nvPr/>
        </p:nvSpPr>
        <p:spPr>
          <a:xfrm>
            <a:off x="6819637" y="2577605"/>
            <a:ext cx="1597267" cy="443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565C728-2F04-C574-BAD5-F586E6CA38DF}"/>
              </a:ext>
            </a:extLst>
          </p:cNvPr>
          <p:cNvSpPr/>
          <p:nvPr/>
        </p:nvSpPr>
        <p:spPr>
          <a:xfrm>
            <a:off x="7164972" y="3272909"/>
            <a:ext cx="937119" cy="405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FCDC42A-BFC6-5073-2BAB-555D58A27F4A}"/>
              </a:ext>
            </a:extLst>
          </p:cNvPr>
          <p:cNvCxnSpPr>
            <a:stCxn id="5" idx="6"/>
          </p:cNvCxnSpPr>
          <p:nvPr/>
        </p:nvCxnSpPr>
        <p:spPr>
          <a:xfrm>
            <a:off x="8416904" y="2799500"/>
            <a:ext cx="438338" cy="299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3353A14-98A1-4C88-CCBA-3961D05FE805}"/>
              </a:ext>
            </a:extLst>
          </p:cNvPr>
          <p:cNvCxnSpPr>
            <a:stCxn id="10" idx="6"/>
          </p:cNvCxnSpPr>
          <p:nvPr/>
        </p:nvCxnSpPr>
        <p:spPr>
          <a:xfrm flipV="1">
            <a:off x="8102091" y="3099335"/>
            <a:ext cx="753151" cy="376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91B6F33-6314-4DA8-9BAF-945B633251E7}"/>
                  </a:ext>
                </a:extLst>
              </p:cNvPr>
              <p:cNvSpPr txBox="1"/>
              <p:nvPr/>
            </p:nvSpPr>
            <p:spPr>
              <a:xfrm>
                <a:off x="9014195" y="2765702"/>
                <a:ext cx="29546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基本的には同じものを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異なった観点から見たもの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金利、収益率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割引率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91B6F33-6314-4DA8-9BAF-945B6332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95" y="2765702"/>
                <a:ext cx="2954655" cy="923330"/>
              </a:xfrm>
              <a:prstGeom prst="rect">
                <a:avLst/>
              </a:prstGeom>
              <a:blipFill>
                <a:blip r:embed="rId2"/>
                <a:stretch>
                  <a:fillRect l="-1860" t="-2649" r="-1446" b="-11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202096-D9A4-42CB-ADCF-139341728B9D}"/>
              </a:ext>
            </a:extLst>
          </p:cNvPr>
          <p:cNvSpPr txBox="1"/>
          <p:nvPr/>
        </p:nvSpPr>
        <p:spPr>
          <a:xfrm>
            <a:off x="254000" y="2133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ja-JP" altLang="en-US" sz="2400" dirty="0"/>
              <a:t>例題１の答え</a:t>
            </a:r>
            <a:r>
              <a:rPr kumimoji="1" lang="en-US" altLang="ja-JP" sz="2400" dirty="0"/>
              <a:t>】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F1FA24-2DE2-4C6F-87CB-E7DB425E5377}"/>
              </a:ext>
            </a:extLst>
          </p:cNvPr>
          <p:cNvSpPr txBox="1"/>
          <p:nvPr/>
        </p:nvSpPr>
        <p:spPr>
          <a:xfrm>
            <a:off x="1107440" y="975360"/>
            <a:ext cx="1023549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判断方法１：預金で運用した場合の</a:t>
            </a:r>
            <a:r>
              <a:rPr kumimoji="1" lang="en-US" altLang="ja-JP" sz="2400" dirty="0"/>
              <a:t>FV</a:t>
            </a:r>
            <a:r>
              <a:rPr kumimoji="1" lang="ja-JP" altLang="en-US" sz="2400" dirty="0"/>
              <a:t>とこの投資案件の</a:t>
            </a:r>
            <a:r>
              <a:rPr kumimoji="1" lang="en-US" altLang="ja-JP" sz="2400" dirty="0"/>
              <a:t>FV</a:t>
            </a:r>
            <a:r>
              <a:rPr kumimoji="1" lang="ja-JP" altLang="en-US" sz="2400" dirty="0"/>
              <a:t>を比較する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　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万円</a:t>
            </a:r>
            <a:r>
              <a:rPr kumimoji="1" lang="en-US" altLang="ja-JP" sz="2400" dirty="0"/>
              <a:t>×(1+0.03)</a:t>
            </a:r>
            <a:r>
              <a:rPr kumimoji="1" lang="ja-JP" altLang="en-US" sz="2400" dirty="0"/>
              <a:t>⁵＝</a:t>
            </a:r>
            <a:r>
              <a:rPr kumimoji="1" lang="en-US" altLang="ja-JP" sz="2400" dirty="0"/>
              <a:t>116</a:t>
            </a:r>
            <a:r>
              <a:rPr kumimoji="1" lang="ja-JP" altLang="en-US" sz="2400" dirty="0"/>
              <a:t>万円＜</a:t>
            </a:r>
            <a:r>
              <a:rPr kumimoji="1" lang="en-US" altLang="ja-JP" sz="2400" dirty="0"/>
              <a:t>120</a:t>
            </a:r>
            <a:r>
              <a:rPr kumimoji="1" lang="ja-JP" altLang="en-US" sz="2400" dirty="0"/>
              <a:t>万円　なので投資すべき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600513-B63C-413C-A89F-99838357847D}"/>
              </a:ext>
            </a:extLst>
          </p:cNvPr>
          <p:cNvSpPr/>
          <p:nvPr/>
        </p:nvSpPr>
        <p:spPr>
          <a:xfrm>
            <a:off x="1105993" y="815786"/>
            <a:ext cx="10588154" cy="10087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6BDA79-2A0C-42EA-B512-FED0B0D8CAA9}"/>
              </a:ext>
            </a:extLst>
          </p:cNvPr>
          <p:cNvSpPr txBox="1"/>
          <p:nvPr/>
        </p:nvSpPr>
        <p:spPr>
          <a:xfrm>
            <a:off x="1107440" y="2457241"/>
            <a:ext cx="1058815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判断方法２：この投資案件の現在価値</a:t>
            </a:r>
            <a:r>
              <a:rPr kumimoji="1" lang="en-US" altLang="ja-JP" sz="2400" dirty="0"/>
              <a:t>(PV)</a:t>
            </a:r>
            <a:r>
              <a:rPr kumimoji="1" lang="ja-JP" altLang="en-US" sz="2400" dirty="0"/>
              <a:t>と現在の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万円を比較する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　</a:t>
            </a:r>
            <a:r>
              <a:rPr kumimoji="1" lang="en-US" altLang="ja-JP" sz="2400" dirty="0"/>
              <a:t>120</a:t>
            </a:r>
            <a:r>
              <a:rPr kumimoji="1" lang="ja-JP" altLang="en-US" sz="2400" dirty="0"/>
              <a:t>万円／</a:t>
            </a:r>
            <a:r>
              <a:rPr kumimoji="1" lang="en-US" altLang="ja-JP" sz="2400" dirty="0"/>
              <a:t>(1+0.03)</a:t>
            </a:r>
            <a:r>
              <a:rPr kumimoji="1" lang="ja-JP" altLang="en-US" sz="2400" dirty="0"/>
              <a:t>⁵＝</a:t>
            </a:r>
            <a:r>
              <a:rPr kumimoji="1" lang="en-US" altLang="ja-JP" sz="2400" dirty="0"/>
              <a:t>104</a:t>
            </a:r>
            <a:r>
              <a:rPr kumimoji="1" lang="ja-JP" altLang="en-US" sz="2400" dirty="0"/>
              <a:t>万円＞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万円　なので投資すべき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D3226F1-FAA2-4AF8-8B7F-4AE86D348650}"/>
              </a:ext>
            </a:extLst>
          </p:cNvPr>
          <p:cNvSpPr/>
          <p:nvPr/>
        </p:nvSpPr>
        <p:spPr>
          <a:xfrm>
            <a:off x="1053747" y="2316480"/>
            <a:ext cx="10588154" cy="11125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596603-2F8B-421F-A22D-CF86A0062E67}"/>
              </a:ext>
            </a:extLst>
          </p:cNvPr>
          <p:cNvSpPr txBox="1"/>
          <p:nvPr/>
        </p:nvSpPr>
        <p:spPr>
          <a:xfrm>
            <a:off x="1107440" y="4062521"/>
            <a:ext cx="1079654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判断方法３：この投資案件の収益率と期待収益率を比較する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　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万円</a:t>
            </a:r>
            <a:r>
              <a:rPr kumimoji="1" lang="en-US" altLang="ja-JP" sz="2400" dirty="0"/>
              <a:t>×(1+r)</a:t>
            </a:r>
            <a:r>
              <a:rPr kumimoji="1" lang="ja-JP" altLang="en-US" sz="2400" dirty="0"/>
              <a:t>⁵＝</a:t>
            </a:r>
            <a:r>
              <a:rPr kumimoji="1" lang="en-US" altLang="ja-JP" sz="2400" dirty="0"/>
              <a:t>120</a:t>
            </a:r>
            <a:r>
              <a:rPr kumimoji="1" lang="ja-JP" altLang="en-US" sz="2400" dirty="0"/>
              <a:t>万円　</a:t>
            </a:r>
            <a:r>
              <a:rPr kumimoji="1" lang="en-US" altLang="ja-JP" sz="2400" dirty="0"/>
              <a:t>r</a:t>
            </a:r>
            <a:r>
              <a:rPr kumimoji="1" lang="ja-JP" altLang="en-US" sz="2400" dirty="0"/>
              <a:t>＝</a:t>
            </a:r>
            <a:r>
              <a:rPr kumimoji="1" lang="en-US" altLang="ja-JP" sz="2400" dirty="0"/>
              <a:t>3.71%</a:t>
            </a:r>
            <a:r>
              <a:rPr kumimoji="1" lang="ja-JP" altLang="en-US" sz="2400" dirty="0"/>
              <a:t>＞</a:t>
            </a:r>
            <a:r>
              <a:rPr kumimoji="1" lang="en-US" altLang="ja-JP" sz="2400" dirty="0"/>
              <a:t>3.0%</a:t>
            </a:r>
            <a:r>
              <a:rPr kumimoji="1" lang="ja-JP" altLang="en-US" sz="2400" dirty="0"/>
              <a:t>　なので投資すべき</a:t>
            </a:r>
            <a:endParaRPr kumimoji="1" lang="en-US" altLang="ja-JP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386DC7-E16A-441C-8E9C-784AC9B2DA72}"/>
              </a:ext>
            </a:extLst>
          </p:cNvPr>
          <p:cNvSpPr/>
          <p:nvPr/>
        </p:nvSpPr>
        <p:spPr>
          <a:xfrm>
            <a:off x="1038439" y="3920897"/>
            <a:ext cx="10726155" cy="11125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CE0550-CDF7-4A55-9FA7-B17188DBDB7F}"/>
              </a:ext>
            </a:extLst>
          </p:cNvPr>
          <p:cNvSpPr txBox="1"/>
          <p:nvPr/>
        </p:nvSpPr>
        <p:spPr>
          <a:xfrm>
            <a:off x="3387566" y="5580549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いずれの判断方法でも同じ結論となる</a:t>
            </a:r>
          </a:p>
        </p:txBody>
      </p:sp>
    </p:spTree>
    <p:extLst>
      <p:ext uri="{BB962C8B-B14F-4D97-AF65-F5344CB8AC3E}">
        <p14:creationId xmlns:p14="http://schemas.microsoft.com/office/powerpoint/2010/main" val="406287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B75967-2720-42DE-817C-FE3852525B9C}"/>
              </a:ext>
            </a:extLst>
          </p:cNvPr>
          <p:cNvSpPr txBox="1"/>
          <p:nvPr/>
        </p:nvSpPr>
        <p:spPr>
          <a:xfrm>
            <a:off x="243840" y="71120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Ⅲ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DCF</a:t>
            </a:r>
            <a:r>
              <a:rPr kumimoji="1" lang="ja-JP" altLang="en-US" sz="2400" dirty="0"/>
              <a:t>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687AC-8895-4312-BE1A-87B2CD78AEFA}"/>
              </a:ext>
            </a:extLst>
          </p:cNvPr>
          <p:cNvSpPr txBox="1"/>
          <p:nvPr/>
        </p:nvSpPr>
        <p:spPr>
          <a:xfrm>
            <a:off x="558800" y="532785"/>
            <a:ext cx="1139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例題１の判断方法２で示した、将来の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を現在価値に割引いた</a:t>
            </a:r>
            <a:r>
              <a:rPr kumimoji="1" lang="en-US" altLang="ja-JP" dirty="0"/>
              <a:t>CF</a:t>
            </a:r>
            <a:r>
              <a:rPr kumimoji="1" lang="ja-JP" altLang="en-US" dirty="0"/>
              <a:t>（</a:t>
            </a:r>
            <a:r>
              <a:rPr kumimoji="1" lang="en-US" altLang="ja-JP" dirty="0"/>
              <a:t>DCF</a:t>
            </a:r>
            <a:r>
              <a:rPr kumimoji="1" lang="ja-JP" altLang="en-US" dirty="0"/>
              <a:t>：</a:t>
            </a:r>
            <a:r>
              <a:rPr kumimoji="1" lang="en-US" altLang="ja-JP" dirty="0"/>
              <a:t>Discount Cash Flow</a:t>
            </a:r>
            <a:r>
              <a:rPr kumimoji="1" lang="ja-JP" altLang="en-US" dirty="0"/>
              <a:t>）を基に投資の</a:t>
            </a:r>
            <a:endParaRPr kumimoji="1" lang="en-US" altLang="ja-JP" dirty="0"/>
          </a:p>
          <a:p>
            <a:r>
              <a:rPr kumimoji="1" lang="ja-JP" altLang="en-US" dirty="0"/>
              <a:t>判断等を行う方法を</a:t>
            </a:r>
            <a:r>
              <a:rPr kumimoji="1" lang="en-US" altLang="ja-JP" dirty="0"/>
              <a:t>DCF</a:t>
            </a:r>
            <a:r>
              <a:rPr kumimoji="1" lang="ja-JP" altLang="en-US" dirty="0"/>
              <a:t>法という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270D1F-92D5-489A-B666-19B18C679921}"/>
              </a:ext>
            </a:extLst>
          </p:cNvPr>
          <p:cNvSpPr txBox="1"/>
          <p:nvPr/>
        </p:nvSpPr>
        <p:spPr>
          <a:xfrm>
            <a:off x="243840" y="12714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例題２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A19DA4-0587-44ED-8CB0-DE748C355A00}"/>
              </a:ext>
            </a:extLst>
          </p:cNvPr>
          <p:cNvSpPr txBox="1"/>
          <p:nvPr/>
        </p:nvSpPr>
        <p:spPr>
          <a:xfrm>
            <a:off x="1229360" y="1640781"/>
            <a:ext cx="78694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投資額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百万円、</a:t>
            </a:r>
            <a:r>
              <a:rPr kumimoji="1" lang="en-US" altLang="ja-JP" dirty="0"/>
              <a:t>4</a:t>
            </a:r>
            <a:r>
              <a:rPr kumimoji="1" lang="ja-JP" altLang="en-US" dirty="0"/>
              <a:t>年間毎年</a:t>
            </a:r>
            <a:r>
              <a:rPr kumimoji="1" lang="en-US" altLang="ja-JP" dirty="0"/>
              <a:t>30</a:t>
            </a:r>
            <a:r>
              <a:rPr kumimoji="1" lang="ja-JP" altLang="en-US" dirty="0"/>
              <a:t>百万円の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が得られるプロジェクトがある</a:t>
            </a:r>
            <a:endParaRPr kumimoji="1" lang="en-US" altLang="ja-JP" dirty="0"/>
          </a:p>
          <a:p>
            <a:r>
              <a:rPr kumimoji="1" lang="ja-JP" altLang="en-US" dirty="0"/>
              <a:t>金利（＝期待収益率）が</a:t>
            </a:r>
            <a:r>
              <a:rPr kumimoji="1" lang="en-US" altLang="ja-JP" dirty="0"/>
              <a:t>10%</a:t>
            </a:r>
            <a:r>
              <a:rPr kumimoji="1" lang="ja-JP" altLang="en-US" dirty="0"/>
              <a:t>とした場合、この案件に投資すべきか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283DEA-9B33-41A5-87C8-C531787108C3}"/>
              </a:ext>
            </a:extLst>
          </p:cNvPr>
          <p:cNvSpPr txBox="1"/>
          <p:nvPr/>
        </p:nvSpPr>
        <p:spPr>
          <a:xfrm>
            <a:off x="670560" y="2471778"/>
            <a:ext cx="109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答案①：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百万円の投資で合計</a:t>
            </a:r>
            <a:r>
              <a:rPr kumimoji="1" lang="en-US" altLang="ja-JP" dirty="0"/>
              <a:t>120</a:t>
            </a:r>
            <a:r>
              <a:rPr kumimoji="1" lang="ja-JP" altLang="en-US" dirty="0"/>
              <a:t>百万円（</a:t>
            </a:r>
            <a:r>
              <a:rPr kumimoji="1" lang="en-US" altLang="ja-JP" dirty="0"/>
              <a:t>30×4</a:t>
            </a:r>
            <a:r>
              <a:rPr kumimoji="1" lang="ja-JP" altLang="en-US" dirty="0"/>
              <a:t>）と投資額以上の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が得られるので投資すべきである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58F090-BFF0-4FB4-869D-1B0FA9AF98B5}"/>
              </a:ext>
            </a:extLst>
          </p:cNvPr>
          <p:cNvSpPr txBox="1"/>
          <p:nvPr/>
        </p:nvSpPr>
        <p:spPr>
          <a:xfrm>
            <a:off x="670560" y="2933443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答案②：</a:t>
            </a:r>
            <a:r>
              <a:rPr kumimoji="1" lang="en-US" altLang="ja-JP" dirty="0"/>
              <a:t>(120</a:t>
            </a:r>
            <a:r>
              <a:rPr kumimoji="1" lang="ja-JP" altLang="en-US" dirty="0"/>
              <a:t>ー</a:t>
            </a:r>
            <a:r>
              <a:rPr kumimoji="1" lang="en-US" altLang="ja-JP" dirty="0"/>
              <a:t>100)</a:t>
            </a:r>
            <a:r>
              <a:rPr kumimoji="1" lang="ja-JP" altLang="en-US" dirty="0"/>
              <a:t>／</a:t>
            </a:r>
            <a:r>
              <a:rPr kumimoji="1" lang="en-US" altLang="ja-JP" dirty="0"/>
              <a:t>100</a:t>
            </a:r>
            <a:r>
              <a:rPr kumimoji="1" lang="ja-JP" altLang="en-US" dirty="0"/>
              <a:t>＝</a:t>
            </a:r>
            <a:r>
              <a:rPr kumimoji="1" lang="en-US" altLang="ja-JP" dirty="0"/>
              <a:t>20%</a:t>
            </a:r>
            <a:r>
              <a:rPr kumimoji="1" lang="ja-JP" altLang="en-US" dirty="0"/>
              <a:t>＞</a:t>
            </a:r>
            <a:r>
              <a:rPr kumimoji="1" lang="en-US" altLang="ja-JP" dirty="0"/>
              <a:t>10%</a:t>
            </a:r>
            <a:r>
              <a:rPr kumimoji="1" lang="ja-JP" altLang="en-US" dirty="0"/>
              <a:t>なので投資すべきである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FC7F-88FC-4C70-A19B-06F6BA887D07}"/>
              </a:ext>
            </a:extLst>
          </p:cNvPr>
          <p:cNvSpPr txBox="1"/>
          <p:nvPr/>
        </p:nvSpPr>
        <p:spPr>
          <a:xfrm>
            <a:off x="670560" y="344932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答案③：</a:t>
            </a:r>
            <a:r>
              <a:rPr kumimoji="1" lang="en-US" altLang="ja-JP" dirty="0"/>
              <a:t>DCF</a:t>
            </a:r>
            <a:r>
              <a:rPr kumimoji="1" lang="ja-JP" altLang="en-US" dirty="0"/>
              <a:t>法による答案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37A727-B7A7-49C3-8598-E2D5C09A96AB}"/>
              </a:ext>
            </a:extLst>
          </p:cNvPr>
          <p:cNvSpPr txBox="1"/>
          <p:nvPr/>
        </p:nvSpPr>
        <p:spPr>
          <a:xfrm>
            <a:off x="1351280" y="3780531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毎年の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を現在価値に割引く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4BA84D-B30B-4764-A603-E0AB2904BD03}"/>
              </a:ext>
            </a:extLst>
          </p:cNvPr>
          <p:cNvSpPr txBox="1"/>
          <p:nvPr/>
        </p:nvSpPr>
        <p:spPr>
          <a:xfrm>
            <a:off x="1981200" y="4190503"/>
            <a:ext cx="2712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年目　</a:t>
            </a:r>
            <a:r>
              <a:rPr kumimoji="1" lang="en-US" altLang="ja-JP" dirty="0"/>
              <a:t>30÷(1.1)</a:t>
            </a:r>
            <a:r>
              <a:rPr kumimoji="1" lang="ja-JP" altLang="en-US" dirty="0"/>
              <a:t> ＝</a:t>
            </a:r>
            <a:r>
              <a:rPr kumimoji="1" lang="en-US" altLang="ja-JP" dirty="0"/>
              <a:t>27.3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年目　</a:t>
            </a:r>
            <a:r>
              <a:rPr kumimoji="1" lang="en-US" altLang="ja-JP" dirty="0"/>
              <a:t>30÷(1.1)²</a:t>
            </a:r>
            <a:r>
              <a:rPr kumimoji="1" lang="ja-JP" altLang="en-US" dirty="0"/>
              <a:t>＝</a:t>
            </a:r>
            <a:r>
              <a:rPr kumimoji="1" lang="en-US" altLang="ja-JP" dirty="0"/>
              <a:t>24.8</a:t>
            </a:r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年目　</a:t>
            </a:r>
            <a:r>
              <a:rPr kumimoji="1" lang="en-US" altLang="ja-JP" dirty="0"/>
              <a:t>30÷(1.1)³</a:t>
            </a:r>
            <a:r>
              <a:rPr kumimoji="1" lang="ja-JP" altLang="en-US" dirty="0"/>
              <a:t>＝</a:t>
            </a:r>
            <a:r>
              <a:rPr kumimoji="1" lang="en-US" altLang="ja-JP" dirty="0"/>
              <a:t>22.5</a:t>
            </a:r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年目　</a:t>
            </a:r>
            <a:r>
              <a:rPr kumimoji="1" lang="en-US" altLang="ja-JP" dirty="0"/>
              <a:t>30÷(1.1)</a:t>
            </a:r>
            <a:r>
              <a:rPr kumimoji="1" lang="ja-JP" altLang="en-US" dirty="0"/>
              <a:t>⁴＝</a:t>
            </a:r>
            <a:r>
              <a:rPr kumimoji="1" lang="en-US" altLang="ja-JP" dirty="0"/>
              <a:t>20.5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7D93D6-8AFF-4668-94DF-E371D38C4EF9}"/>
              </a:ext>
            </a:extLst>
          </p:cNvPr>
          <p:cNvSpPr txBox="1"/>
          <p:nvPr/>
        </p:nvSpPr>
        <p:spPr>
          <a:xfrm>
            <a:off x="1463650" y="5431472"/>
            <a:ext cx="985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１～４年目各々の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を現在価値に割引いた額の合計は</a:t>
            </a:r>
            <a:r>
              <a:rPr kumimoji="1" lang="en-US" altLang="ja-JP" dirty="0"/>
              <a:t>95.1</a:t>
            </a:r>
            <a:r>
              <a:rPr kumimoji="1" lang="ja-JP" altLang="en-US" dirty="0"/>
              <a:t>百万円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BF54DC-4899-457D-B5AA-59A7983F9167}"/>
              </a:ext>
            </a:extLst>
          </p:cNvPr>
          <p:cNvSpPr txBox="1"/>
          <p:nvPr/>
        </p:nvSpPr>
        <p:spPr>
          <a:xfrm>
            <a:off x="558800" y="5955394"/>
            <a:ext cx="1132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従って、この投資案件から得られるリターンの</a:t>
            </a:r>
            <a:r>
              <a:rPr kumimoji="1" lang="en-US" altLang="ja-JP" dirty="0">
                <a:solidFill>
                  <a:srgbClr val="FF0000"/>
                </a:solidFill>
              </a:rPr>
              <a:t>DCF</a:t>
            </a:r>
            <a:r>
              <a:rPr kumimoji="1" lang="ja-JP" altLang="en-US" dirty="0">
                <a:solidFill>
                  <a:srgbClr val="FF0000"/>
                </a:solidFill>
              </a:rPr>
              <a:t>合計は</a:t>
            </a:r>
            <a:r>
              <a:rPr kumimoji="1" lang="en-US" altLang="ja-JP" dirty="0">
                <a:solidFill>
                  <a:srgbClr val="FF0000"/>
                </a:solidFill>
              </a:rPr>
              <a:t>95.1</a:t>
            </a:r>
            <a:r>
              <a:rPr kumimoji="1" lang="ja-JP" altLang="en-US" dirty="0">
                <a:solidFill>
                  <a:srgbClr val="FF0000"/>
                </a:solidFill>
              </a:rPr>
              <a:t>で投資額</a:t>
            </a:r>
            <a:r>
              <a:rPr kumimoji="1" lang="en-US" altLang="ja-JP" dirty="0">
                <a:solidFill>
                  <a:srgbClr val="FF0000"/>
                </a:solidFill>
              </a:rPr>
              <a:t>100</a:t>
            </a:r>
            <a:r>
              <a:rPr kumimoji="1" lang="ja-JP" altLang="en-US" dirty="0">
                <a:solidFill>
                  <a:srgbClr val="FF0000"/>
                </a:solidFill>
              </a:rPr>
              <a:t>を下回るので投資すべきではない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という結論になる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BCCD2789-0231-4E8C-A65D-518AC6EF9CB5}"/>
              </a:ext>
            </a:extLst>
          </p:cNvPr>
          <p:cNvSpPr/>
          <p:nvPr/>
        </p:nvSpPr>
        <p:spPr>
          <a:xfrm>
            <a:off x="4914900" y="4286250"/>
            <a:ext cx="200025" cy="9309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2ADC47-8BD8-4411-9C14-35A8492B44B5}"/>
              </a:ext>
            </a:extLst>
          </p:cNvPr>
          <p:cNvSpPr txBox="1"/>
          <p:nvPr/>
        </p:nvSpPr>
        <p:spPr>
          <a:xfrm>
            <a:off x="5336023" y="457992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合計　</a:t>
            </a:r>
            <a:r>
              <a:rPr kumimoji="1" lang="en-US" altLang="ja-JP" dirty="0"/>
              <a:t>95.1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61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F18C40-224D-47E2-95BB-5054CCE17142}"/>
              </a:ext>
            </a:extLst>
          </p:cNvPr>
          <p:cNvSpPr txBox="1"/>
          <p:nvPr/>
        </p:nvSpPr>
        <p:spPr>
          <a:xfrm>
            <a:off x="274320" y="142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例題３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B17BDB-6E14-4929-8D5E-A0903E2EC256}"/>
              </a:ext>
            </a:extLst>
          </p:cNvPr>
          <p:cNvSpPr txBox="1"/>
          <p:nvPr/>
        </p:nvSpPr>
        <p:spPr>
          <a:xfrm>
            <a:off x="1016000" y="629920"/>
            <a:ext cx="104241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以下の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、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のプロジェクトはいずれも投資額と</a:t>
            </a:r>
            <a:r>
              <a:rPr kumimoji="1" lang="en-US" altLang="ja-JP" dirty="0"/>
              <a:t>5</a:t>
            </a:r>
            <a:r>
              <a:rPr kumimoji="1" lang="ja-JP" altLang="en-US" dirty="0"/>
              <a:t>年間に受け取る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の合計額は同じである</a:t>
            </a:r>
            <a:endParaRPr kumimoji="1" lang="en-US" altLang="ja-JP" dirty="0"/>
          </a:p>
          <a:p>
            <a:r>
              <a:rPr kumimoji="1" lang="ja-JP" altLang="en-US" dirty="0"/>
              <a:t>どちらのプロジェクトに投資すべきか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投資家の期待収益率は</a:t>
            </a:r>
            <a:r>
              <a:rPr kumimoji="1" lang="en-US" altLang="ja-JP" dirty="0"/>
              <a:t>5%</a:t>
            </a:r>
            <a:r>
              <a:rPr kumimoji="1" lang="ja-JP" altLang="en-US" dirty="0"/>
              <a:t>とする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214A941-2757-461A-B724-81FCC2FB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6921"/>
              </p:ext>
            </p:extLst>
          </p:nvPr>
        </p:nvGraphicFramePr>
        <p:xfrm>
          <a:off x="1224281" y="1329266"/>
          <a:ext cx="92608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98">
                  <a:extLst>
                    <a:ext uri="{9D8B030D-6E8A-4147-A177-3AD203B41FA5}">
                      <a16:colId xmlns:a16="http://schemas.microsoft.com/office/drawing/2014/main" val="3077965794"/>
                    </a:ext>
                  </a:extLst>
                </a:gridCol>
                <a:gridCol w="1217902">
                  <a:extLst>
                    <a:ext uri="{9D8B030D-6E8A-4147-A177-3AD203B41FA5}">
                      <a16:colId xmlns:a16="http://schemas.microsoft.com/office/drawing/2014/main" val="149639014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41636837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342678452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98685936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162104824"/>
                    </a:ext>
                  </a:extLst>
                </a:gridCol>
                <a:gridCol w="1264919">
                  <a:extLst>
                    <a:ext uri="{9D8B030D-6E8A-4147-A177-3AD203B41FA5}">
                      <a16:colId xmlns:a16="http://schemas.microsoft.com/office/drawing/2014/main" val="4110778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年目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28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プロジェクト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25,000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5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プロジェクト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25,000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2478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D115C9-B3CC-40B4-9257-0493E9313663}"/>
              </a:ext>
            </a:extLst>
          </p:cNvPr>
          <p:cNvSpPr txBox="1"/>
          <p:nvPr/>
        </p:nvSpPr>
        <p:spPr>
          <a:xfrm>
            <a:off x="9032240" y="959934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sz="1600" dirty="0"/>
              <a:t>単位：百万円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CD87CF-390B-4354-B115-288F6B3EE477}"/>
              </a:ext>
            </a:extLst>
          </p:cNvPr>
          <p:cNvSpPr txBox="1"/>
          <p:nvPr/>
        </p:nvSpPr>
        <p:spPr>
          <a:xfrm>
            <a:off x="568960" y="3171338"/>
            <a:ext cx="976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答案①：どちらのプロジェクトも投資額</a:t>
            </a:r>
            <a:r>
              <a:rPr kumimoji="1" lang="en-US" altLang="ja-JP" dirty="0"/>
              <a:t>,</a:t>
            </a:r>
            <a:r>
              <a:rPr kumimoji="1" lang="ja-JP" altLang="en-US" dirty="0"/>
              <a:t>　受け取る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の総額は同額なので、どちらでもいい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76764B-CA94-4C84-92F1-10BBD825AE13}"/>
              </a:ext>
            </a:extLst>
          </p:cNvPr>
          <p:cNvSpPr txBox="1"/>
          <p:nvPr/>
        </p:nvSpPr>
        <p:spPr>
          <a:xfrm>
            <a:off x="568960" y="3773764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答案②：</a:t>
            </a:r>
            <a:r>
              <a:rPr kumimoji="1" lang="en-US" altLang="ja-JP" dirty="0"/>
              <a:t>DCF</a:t>
            </a:r>
            <a:r>
              <a:rPr kumimoji="1" lang="ja-JP" altLang="en-US" dirty="0"/>
              <a:t>法による答案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2A3F2E-618A-4F31-A128-B032664F7893}"/>
              </a:ext>
            </a:extLst>
          </p:cNvPr>
          <p:cNvSpPr txBox="1"/>
          <p:nvPr/>
        </p:nvSpPr>
        <p:spPr>
          <a:xfrm>
            <a:off x="943734" y="4441520"/>
            <a:ext cx="1110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CF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PV</a:t>
            </a:r>
            <a:r>
              <a:rPr kumimoji="1" lang="ja-JP" altLang="en-US" sz="2000" dirty="0"/>
              <a:t>＝</a:t>
            </a:r>
            <a:r>
              <a:rPr kumimoji="1" lang="en-US" altLang="ja-JP" sz="2000" dirty="0"/>
              <a:t>3,000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</a:t>
            </a:r>
            <a:r>
              <a:rPr kumimoji="1" lang="ja-JP" altLang="en-US" sz="2000" dirty="0"/>
              <a:t>＋</a:t>
            </a:r>
            <a:r>
              <a:rPr kumimoji="1" lang="en-US" altLang="ja-JP" sz="2000" dirty="0"/>
              <a:t>5,000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1.05²</a:t>
            </a:r>
            <a:r>
              <a:rPr kumimoji="1" lang="ja-JP" altLang="en-US" sz="2000" dirty="0"/>
              <a:t>＋</a:t>
            </a:r>
            <a:r>
              <a:rPr kumimoji="1" lang="en-US" altLang="ja-JP" sz="2000" dirty="0"/>
              <a:t>7,000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1.05³</a:t>
            </a:r>
            <a:r>
              <a:rPr kumimoji="1" lang="ja-JP" altLang="en-US" sz="2000" dirty="0"/>
              <a:t>＋</a:t>
            </a:r>
            <a:r>
              <a:rPr kumimoji="1" lang="en-US" altLang="ja-JP" sz="2000" dirty="0"/>
              <a:t>6,000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</a:t>
            </a:r>
            <a:r>
              <a:rPr kumimoji="1" lang="ja-JP" altLang="en-US" sz="2000" dirty="0"/>
              <a:t>⁴＋</a:t>
            </a:r>
            <a:r>
              <a:rPr kumimoji="1" lang="en-US" altLang="ja-JP" sz="2000" dirty="0"/>
              <a:t>4,000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</a:t>
            </a:r>
            <a:r>
              <a:rPr kumimoji="1" lang="ja-JP" altLang="en-US" sz="2000" dirty="0"/>
              <a:t>⁵＝</a:t>
            </a:r>
            <a:r>
              <a:rPr kumimoji="1" lang="en-US" altLang="ja-JP" sz="2000" dirty="0"/>
              <a:t>21,509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BE6A90-4905-4AC6-981B-7DF8A6A6D7FE}"/>
              </a:ext>
            </a:extLst>
          </p:cNvPr>
          <p:cNvSpPr txBox="1"/>
          <p:nvPr/>
        </p:nvSpPr>
        <p:spPr>
          <a:xfrm>
            <a:off x="943734" y="5101552"/>
            <a:ext cx="11033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CF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PV</a:t>
            </a:r>
            <a:r>
              <a:rPr kumimoji="1" lang="ja-JP" altLang="en-US" sz="2000" dirty="0"/>
              <a:t>＝</a:t>
            </a:r>
            <a:r>
              <a:rPr kumimoji="1" lang="en-US" altLang="ja-JP" sz="2000" dirty="0"/>
              <a:t>9,000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</a:t>
            </a:r>
            <a:r>
              <a:rPr kumimoji="1" lang="ja-JP" altLang="en-US" sz="2000" dirty="0"/>
              <a:t>＋</a:t>
            </a:r>
            <a:r>
              <a:rPr kumimoji="1" lang="en-US" altLang="ja-JP" sz="2000" dirty="0"/>
              <a:t>7,000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1.05²</a:t>
            </a:r>
            <a:r>
              <a:rPr kumimoji="1" lang="ja-JP" altLang="en-US" sz="2000" dirty="0"/>
              <a:t>＋</a:t>
            </a:r>
            <a:r>
              <a:rPr kumimoji="1" lang="en-US" altLang="ja-JP" sz="2000" dirty="0"/>
              <a:t>5,000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1.05³</a:t>
            </a:r>
            <a:r>
              <a:rPr kumimoji="1" lang="ja-JP" altLang="en-US" sz="2000" dirty="0"/>
              <a:t>＋</a:t>
            </a:r>
            <a:r>
              <a:rPr kumimoji="1" lang="en-US" altLang="ja-JP" sz="2000" dirty="0"/>
              <a:t>3,000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</a:t>
            </a:r>
            <a:r>
              <a:rPr kumimoji="1" lang="ja-JP" altLang="en-US" sz="2000" dirty="0"/>
              <a:t>⁴＋</a:t>
            </a:r>
            <a:r>
              <a:rPr kumimoji="1" lang="en-US" altLang="ja-JP" sz="2000" dirty="0"/>
              <a:t>1,000</a:t>
            </a:r>
            <a:r>
              <a:rPr kumimoji="1" lang="ja-JP" altLang="en-US" sz="2000" dirty="0"/>
              <a:t>／</a:t>
            </a:r>
            <a:r>
              <a:rPr kumimoji="1" lang="en-US" altLang="ja-JP" sz="2000" dirty="0"/>
              <a:t>1.05</a:t>
            </a:r>
            <a:r>
              <a:rPr kumimoji="1" lang="ja-JP" altLang="en-US" sz="2000" dirty="0"/>
              <a:t>⁵＝</a:t>
            </a:r>
            <a:r>
              <a:rPr kumimoji="1" lang="en-US" altLang="ja-JP" sz="2000" dirty="0"/>
              <a:t>22,491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694D0F-90BC-4422-8213-A22FE55C9EF2}"/>
              </a:ext>
            </a:extLst>
          </p:cNvPr>
          <p:cNvSpPr txBox="1"/>
          <p:nvPr/>
        </p:nvSpPr>
        <p:spPr>
          <a:xfrm>
            <a:off x="1016000" y="5933440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CF</a:t>
            </a:r>
            <a:r>
              <a:rPr kumimoji="1" lang="ja-JP" altLang="en-US" sz="2000" dirty="0">
                <a:solidFill>
                  <a:srgbClr val="FF0000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PV</a:t>
            </a:r>
            <a:r>
              <a:rPr kumimoji="1" lang="ja-JP" altLang="en-US" sz="2000" dirty="0">
                <a:solidFill>
                  <a:srgbClr val="FF0000"/>
                </a:solidFill>
              </a:rPr>
              <a:t>の方が</a:t>
            </a:r>
            <a:r>
              <a:rPr kumimoji="1" lang="en-US" altLang="ja-JP" sz="2000" dirty="0">
                <a:solidFill>
                  <a:srgbClr val="FF0000"/>
                </a:solidFill>
              </a:rPr>
              <a:t>A</a:t>
            </a:r>
            <a:r>
              <a:rPr kumimoji="1" lang="ja-JP" altLang="en-US" sz="2000" dirty="0">
                <a:solidFill>
                  <a:srgbClr val="FF0000"/>
                </a:solidFill>
              </a:rPr>
              <a:t>よりも大きいので、</a:t>
            </a:r>
            <a:r>
              <a:rPr kumimoji="1" lang="en-US" altLang="ja-JP" sz="2000" dirty="0">
                <a:solidFill>
                  <a:srgbClr val="FF0000"/>
                </a:solidFill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</a:rPr>
              <a:t>に投資すべき</a:t>
            </a:r>
          </a:p>
        </p:txBody>
      </p:sp>
    </p:spTree>
    <p:extLst>
      <p:ext uri="{BB962C8B-B14F-4D97-AF65-F5344CB8AC3E}">
        <p14:creationId xmlns:p14="http://schemas.microsoft.com/office/powerpoint/2010/main" val="3930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C1D4B8-7AD0-4B1A-A021-F65523CB994C}"/>
              </a:ext>
            </a:extLst>
          </p:cNvPr>
          <p:cNvSpPr txBox="1"/>
          <p:nvPr/>
        </p:nvSpPr>
        <p:spPr>
          <a:xfrm>
            <a:off x="416560" y="142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例題４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A74248-892B-4CE2-8B80-8D32B328DFE4}"/>
              </a:ext>
            </a:extLst>
          </p:cNvPr>
          <p:cNvSpPr txBox="1"/>
          <p:nvPr/>
        </p:nvSpPr>
        <p:spPr>
          <a:xfrm>
            <a:off x="965813" y="628650"/>
            <a:ext cx="104759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毎年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万円の利息が永久に受け取れる債券がある（永久債という）、この債券の価格は</a:t>
            </a:r>
            <a:r>
              <a:rPr kumimoji="1" lang="ja-JP" altLang="en-US" u="sng" dirty="0"/>
              <a:t>理論的には</a:t>
            </a:r>
            <a:endParaRPr kumimoji="1" lang="en-US" altLang="ja-JP" u="sng" dirty="0"/>
          </a:p>
          <a:p>
            <a:r>
              <a:rPr kumimoji="1" lang="ja-JP" altLang="en-US" dirty="0"/>
              <a:t>いくらになるか、投資家の期待収益率は</a:t>
            </a:r>
            <a:r>
              <a:rPr kumimoji="1" lang="en-US" altLang="ja-JP" dirty="0"/>
              <a:t>5%</a:t>
            </a:r>
            <a:r>
              <a:rPr kumimoji="1" lang="ja-JP" altLang="en-US" dirty="0"/>
              <a:t>とする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2738B4-22F4-4B5D-9D44-24FC45A62CAC}"/>
              </a:ext>
            </a:extLst>
          </p:cNvPr>
          <p:cNvSpPr txBox="1"/>
          <p:nvPr/>
        </p:nvSpPr>
        <p:spPr>
          <a:xfrm>
            <a:off x="531976" y="1581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答え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986D5C-C20A-4988-A712-D6D783F1986B}"/>
              </a:ext>
            </a:extLst>
          </p:cNvPr>
          <p:cNvSpPr txBox="1"/>
          <p:nvPr/>
        </p:nvSpPr>
        <p:spPr>
          <a:xfrm>
            <a:off x="794363" y="1915120"/>
            <a:ext cx="8523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「理論的には」の理論とは</a:t>
            </a:r>
            <a:endParaRPr kumimoji="1" lang="en-US" altLang="ja-JP" dirty="0"/>
          </a:p>
          <a:p>
            <a:r>
              <a:rPr kumimoji="1" lang="ja-JP" altLang="en-US" dirty="0"/>
              <a:t>　　　　　　　　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金融商品の価格は、それが生み出す将来の</a:t>
            </a:r>
            <a:r>
              <a:rPr kumimoji="1" lang="en-US" altLang="ja-JP" dirty="0">
                <a:solidFill>
                  <a:srgbClr val="FF0000"/>
                </a:solidFill>
              </a:rPr>
              <a:t>CF</a:t>
            </a:r>
            <a:r>
              <a:rPr kumimoji="1" lang="ja-JP" altLang="en-US" dirty="0">
                <a:solidFill>
                  <a:srgbClr val="FF0000"/>
                </a:solidFill>
              </a:rPr>
              <a:t>を現在価値に割引いたものとなる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EC41E5C-34F8-4CDA-9E07-3AAB8BEAF413}"/>
              </a:ext>
            </a:extLst>
          </p:cNvPr>
          <p:cNvSpPr/>
          <p:nvPr/>
        </p:nvSpPr>
        <p:spPr>
          <a:xfrm>
            <a:off x="2905125" y="2256651"/>
            <a:ext cx="333375" cy="229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B123CB-90AC-40C6-AB8E-F4AFDA655F7E}"/>
              </a:ext>
            </a:extLst>
          </p:cNvPr>
          <p:cNvSpPr txBox="1"/>
          <p:nvPr/>
        </p:nvSpPr>
        <p:spPr>
          <a:xfrm>
            <a:off x="2181225" y="3006506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年目の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PV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(1+5%)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年目の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PV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(1+5%)²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640383-81DF-4026-9FB0-D1F557106C3C}"/>
              </a:ext>
            </a:extLst>
          </p:cNvPr>
          <p:cNvSpPr txBox="1"/>
          <p:nvPr/>
        </p:nvSpPr>
        <p:spPr>
          <a:xfrm>
            <a:off x="2871786" y="3562734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＋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FDB4AD-6F95-49A6-B0F2-35406D215D87}"/>
              </a:ext>
            </a:extLst>
          </p:cNvPr>
          <p:cNvSpPr txBox="1"/>
          <p:nvPr/>
        </p:nvSpPr>
        <p:spPr>
          <a:xfrm>
            <a:off x="4486274" y="3581236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＋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FA58E6-4A6C-4635-B3E3-69856B41E73F}"/>
              </a:ext>
            </a:extLst>
          </p:cNvPr>
          <p:cNvSpPr txBox="1"/>
          <p:nvPr/>
        </p:nvSpPr>
        <p:spPr>
          <a:xfrm>
            <a:off x="2192404" y="393206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年目の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PV</a:t>
            </a:r>
            <a:r>
              <a:rPr kumimoji="1" lang="ja-JP" altLang="en-US" dirty="0"/>
              <a:t>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3191C2-CD68-49E4-BC27-BE030125CA6F}"/>
              </a:ext>
            </a:extLst>
          </p:cNvPr>
          <p:cNvSpPr txBox="1"/>
          <p:nvPr/>
        </p:nvSpPr>
        <p:spPr>
          <a:xfrm>
            <a:off x="4038600" y="3932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100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(1+5%)ⁿ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BCDA1B-635A-4B18-8195-26C96D80DF4E}"/>
              </a:ext>
            </a:extLst>
          </p:cNvPr>
          <p:cNvSpPr txBox="1"/>
          <p:nvPr/>
        </p:nvSpPr>
        <p:spPr>
          <a:xfrm>
            <a:off x="1219200" y="4202327"/>
            <a:ext cx="1071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この永久債の</a:t>
            </a:r>
            <a:r>
              <a:rPr kumimoji="1" lang="en-US" altLang="ja-JP" dirty="0"/>
              <a:t>PV</a:t>
            </a:r>
            <a:r>
              <a:rPr kumimoji="1" lang="ja-JP" altLang="en-US" dirty="0"/>
              <a:t>＝</a:t>
            </a:r>
            <a:r>
              <a:rPr kumimoji="1" lang="en-US" altLang="ja-JP" dirty="0"/>
              <a:t>100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(1+5%)+100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(1+5%)²+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+100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(1+5%)ⁿ+</a:t>
            </a:r>
            <a:r>
              <a:rPr kumimoji="1" lang="ja-JP" altLang="en-US" dirty="0"/>
              <a:t>・・・　　　　無限等比級数の和</a:t>
            </a:r>
            <a:endParaRPr kumimoji="1" lang="en-US" altLang="ja-JP" dirty="0"/>
          </a:p>
          <a:p>
            <a:r>
              <a:rPr kumimoji="1" lang="ja-JP" altLang="en-US" dirty="0"/>
              <a:t>　　　　　　　＝</a:t>
            </a:r>
            <a:r>
              <a:rPr kumimoji="1" lang="en-US" altLang="ja-JP" dirty="0"/>
              <a:t>100</a:t>
            </a:r>
            <a:r>
              <a:rPr kumimoji="1" lang="ja-JP" altLang="en-US" dirty="0"/>
              <a:t>／</a:t>
            </a:r>
            <a:r>
              <a:rPr kumimoji="1" lang="en-US" altLang="ja-JP" dirty="0"/>
              <a:t>5%</a:t>
            </a:r>
          </a:p>
          <a:p>
            <a:r>
              <a:rPr kumimoji="1" lang="ja-JP" altLang="en-US" dirty="0"/>
              <a:t>　　　　　　　＝</a:t>
            </a:r>
            <a:r>
              <a:rPr kumimoji="1" lang="en-US" altLang="ja-JP" dirty="0"/>
              <a:t>2000</a:t>
            </a:r>
            <a:r>
              <a:rPr kumimoji="1" lang="ja-JP" altLang="en-US" dirty="0"/>
              <a:t>　　　　　　　　</a:t>
            </a:r>
            <a:endParaRPr kumimoji="1" lang="en-US" altLang="ja-JP" dirty="0"/>
          </a:p>
          <a:p>
            <a:r>
              <a:rPr kumimoji="1" lang="ja-JP" altLang="en-US" dirty="0"/>
              <a:t>答え：</a:t>
            </a:r>
            <a:r>
              <a:rPr kumimoji="1" lang="en-US" altLang="ja-JP" dirty="0"/>
              <a:t>2000</a:t>
            </a:r>
            <a:r>
              <a:rPr kumimoji="1" lang="ja-JP" altLang="en-US" dirty="0"/>
              <a:t>万円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F443DC8-FFF6-46DC-8F38-BA6382F13BA6}"/>
              </a:ext>
            </a:extLst>
          </p:cNvPr>
          <p:cNvSpPr/>
          <p:nvPr/>
        </p:nvSpPr>
        <p:spPr>
          <a:xfrm flipH="1">
            <a:off x="9317850" y="4294660"/>
            <a:ext cx="369075" cy="18466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3BDB5E9-2D25-4BC5-AEAE-DB1908686A54}"/>
              </a:ext>
            </a:extLst>
          </p:cNvPr>
          <p:cNvGrpSpPr/>
          <p:nvPr/>
        </p:nvGrpSpPr>
        <p:grpSpPr>
          <a:xfrm>
            <a:off x="887765" y="5804459"/>
            <a:ext cx="6494811" cy="849781"/>
            <a:chOff x="1608057" y="5739370"/>
            <a:chExt cx="4317420" cy="849781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BAA7B48-F148-41E1-98A1-ADF37802C232}"/>
                </a:ext>
              </a:extLst>
            </p:cNvPr>
            <p:cNvSpPr txBox="1"/>
            <p:nvPr/>
          </p:nvSpPr>
          <p:spPr>
            <a:xfrm>
              <a:off x="2587704" y="6189041"/>
              <a:ext cx="3337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S=a+aR+aR²+</a:t>
              </a:r>
              <a:r>
                <a:rPr kumimoji="1" lang="ja-JP" altLang="en-US" sz="2000" dirty="0"/>
                <a:t>・・・</a:t>
              </a:r>
              <a:r>
                <a:rPr kumimoji="1" lang="en-US" altLang="ja-JP" sz="2000" dirty="0"/>
                <a:t>=a</a:t>
              </a:r>
              <a:r>
                <a:rPr kumimoji="1" lang="ja-JP" altLang="en-US" sz="2000" dirty="0"/>
                <a:t>／</a:t>
              </a:r>
              <a:r>
                <a:rPr kumimoji="1" lang="en-US" altLang="ja-JP" sz="2000" dirty="0"/>
                <a:t>1-R</a:t>
              </a:r>
              <a:endParaRPr kumimoji="1" lang="ja-JP" altLang="en-US" sz="20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3FF2EB-A08E-4E00-945E-820C9153C3EF}"/>
                </a:ext>
              </a:extLst>
            </p:cNvPr>
            <p:cNvSpPr txBox="1"/>
            <p:nvPr/>
          </p:nvSpPr>
          <p:spPr>
            <a:xfrm>
              <a:off x="1608057" y="5739370"/>
              <a:ext cx="344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（参考）無限等比級数の和　（</a:t>
              </a:r>
              <a:r>
                <a:rPr kumimoji="1" lang="en-US" altLang="ja-JP" dirty="0"/>
                <a:t>|R|</a:t>
              </a:r>
              <a:r>
                <a:rPr kumimoji="1" lang="ja-JP" altLang="en-US" dirty="0"/>
                <a:t>＜１）</a:t>
              </a:r>
            </a:p>
          </p:txBody>
        </p:sp>
      </p:grpSp>
      <p:sp>
        <p:nvSpPr>
          <p:cNvPr id="3" name="矢印: 右 2">
            <a:extLst>
              <a:ext uri="{FF2B5EF4-FFF2-40B4-BE49-F238E27FC236}">
                <a16:creationId xmlns:a16="http://schemas.microsoft.com/office/drawing/2014/main" id="{0E112B59-6198-4FDF-B1AE-C5EB4E623473}"/>
              </a:ext>
            </a:extLst>
          </p:cNvPr>
          <p:cNvSpPr/>
          <p:nvPr/>
        </p:nvSpPr>
        <p:spPr>
          <a:xfrm flipH="1">
            <a:off x="4276723" y="4624271"/>
            <a:ext cx="733425" cy="157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D7727C-32EC-4DAF-BB4C-E8C788FBFDDC}"/>
              </a:ext>
            </a:extLst>
          </p:cNvPr>
          <p:cNvSpPr txBox="1"/>
          <p:nvPr/>
        </p:nvSpPr>
        <p:spPr>
          <a:xfrm>
            <a:off x="5362443" y="4672960"/>
            <a:ext cx="5410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永久債の</a:t>
            </a:r>
            <a:r>
              <a:rPr kumimoji="1" lang="en-US" altLang="ja-JP" dirty="0"/>
              <a:t>PV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PV</a:t>
            </a:r>
            <a:r>
              <a:rPr kumimoji="1" lang="ja-JP" altLang="en-US" dirty="0"/>
              <a:t>＝</a:t>
            </a:r>
            <a:r>
              <a:rPr kumimoji="1" lang="en-US" altLang="ja-JP" dirty="0"/>
              <a:t>CF</a:t>
            </a:r>
            <a:r>
              <a:rPr kumimoji="1" lang="ja-JP" altLang="en-US" dirty="0"/>
              <a:t>₀</a:t>
            </a:r>
            <a:r>
              <a:rPr kumimoji="1" lang="en-US" altLang="ja-JP" dirty="0"/>
              <a:t>/r  </a:t>
            </a:r>
          </a:p>
          <a:p>
            <a:r>
              <a:rPr kumimoji="1" lang="ja-JP" altLang="en-US" dirty="0"/>
              <a:t>　　　</a:t>
            </a:r>
            <a:r>
              <a:rPr kumimoji="1" lang="en-US" altLang="ja-JP" dirty="0"/>
              <a:t>CF</a:t>
            </a:r>
            <a:r>
              <a:rPr kumimoji="1" lang="ja-JP" altLang="en-US" dirty="0"/>
              <a:t>₀：毎年の</a:t>
            </a:r>
            <a:r>
              <a:rPr kumimoji="1" lang="en-US" altLang="ja-JP" dirty="0"/>
              <a:t>CF</a:t>
            </a:r>
            <a:r>
              <a:rPr kumimoji="1" lang="ja-JP" altLang="en-US" dirty="0"/>
              <a:t>、</a:t>
            </a:r>
            <a:r>
              <a:rPr kumimoji="1" lang="en-US" altLang="ja-JP" dirty="0"/>
              <a:t>r</a:t>
            </a:r>
            <a:r>
              <a:rPr kumimoji="1" lang="ja-JP" altLang="en-US" dirty="0"/>
              <a:t>＝割引率（期待収益率）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655653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3095</TotalTime>
  <Words>3094</Words>
  <Application>Microsoft Office PowerPoint</Application>
  <PresentationFormat>ワイド画面</PresentationFormat>
  <Paragraphs>423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Arial</vt:lpstr>
      <vt:lpstr>Cambria Math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川下 晴久</dc:creator>
  <cp:lastModifiedBy>晴久 川下</cp:lastModifiedBy>
  <cp:revision>78</cp:revision>
  <cp:lastPrinted>2021-05-03T00:59:49Z</cp:lastPrinted>
  <dcterms:created xsi:type="dcterms:W3CDTF">2021-04-24T08:12:54Z</dcterms:created>
  <dcterms:modified xsi:type="dcterms:W3CDTF">2023-11-01T09:16:08Z</dcterms:modified>
</cp:coreProperties>
</file>