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7" r:id="rId2"/>
    <p:sldMasterId id="2147483689" r:id="rId3"/>
  </p:sldMasterIdLst>
  <p:notesMasterIdLst>
    <p:notesMasterId r:id="rId18"/>
  </p:notesMasterIdLst>
  <p:sldIdLst>
    <p:sldId id="256" r:id="rId4"/>
    <p:sldId id="260" r:id="rId5"/>
    <p:sldId id="261" r:id="rId6"/>
    <p:sldId id="262" r:id="rId7"/>
    <p:sldId id="264" r:id="rId8"/>
    <p:sldId id="265" r:id="rId9"/>
    <p:sldId id="257" r:id="rId10"/>
    <p:sldId id="298" r:id="rId11"/>
    <p:sldId id="297" r:id="rId12"/>
    <p:sldId id="299" r:id="rId13"/>
    <p:sldId id="300" r:id="rId14"/>
    <p:sldId id="326" r:id="rId15"/>
    <p:sldId id="327" r:id="rId16"/>
    <p:sldId id="32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晴久 川下" userId="a9ceefe8e9b56a0c" providerId="LiveId" clId="{84D23A57-F773-44C4-AD18-2049DB017072}"/>
    <pc:docChg chg="custSel delSld modSld">
      <pc:chgData name="晴久 川下" userId="a9ceefe8e9b56a0c" providerId="LiveId" clId="{84D23A57-F773-44C4-AD18-2049DB017072}" dt="2023-11-18T08:00:24.694" v="798" actId="6549"/>
      <pc:docMkLst>
        <pc:docMk/>
      </pc:docMkLst>
      <pc:sldChg chg="modSp mod">
        <pc:chgData name="晴久 川下" userId="a9ceefe8e9b56a0c" providerId="LiveId" clId="{84D23A57-F773-44C4-AD18-2049DB017072}" dt="2023-11-18T07:06:25.104" v="101"/>
        <pc:sldMkLst>
          <pc:docMk/>
          <pc:sldMk cId="2406890932" sldId="256"/>
        </pc:sldMkLst>
        <pc:spChg chg="mod">
          <ac:chgData name="晴久 川下" userId="a9ceefe8e9b56a0c" providerId="LiveId" clId="{84D23A57-F773-44C4-AD18-2049DB017072}" dt="2023-11-18T07:06:25.104" v="101"/>
          <ac:spMkLst>
            <pc:docMk/>
            <pc:sldMk cId="2406890932" sldId="256"/>
            <ac:spMk id="6" creationId="{D4C1418D-DDDA-44B8-9419-CD1B92C90B78}"/>
          </ac:spMkLst>
        </pc:spChg>
      </pc:sldChg>
      <pc:sldChg chg="modSp mod">
        <pc:chgData name="晴久 川下" userId="a9ceefe8e9b56a0c" providerId="LiveId" clId="{84D23A57-F773-44C4-AD18-2049DB017072}" dt="2023-11-18T07:11:05.174" v="162"/>
        <pc:sldMkLst>
          <pc:docMk/>
          <pc:sldMk cId="2757541067" sldId="257"/>
        </pc:sldMkLst>
        <pc:spChg chg="mod">
          <ac:chgData name="晴久 川下" userId="a9ceefe8e9b56a0c" providerId="LiveId" clId="{84D23A57-F773-44C4-AD18-2049DB017072}" dt="2023-11-18T07:11:05.174" v="162"/>
          <ac:spMkLst>
            <pc:docMk/>
            <pc:sldMk cId="2757541067" sldId="257"/>
            <ac:spMk id="3" creationId="{80FD55E7-31F4-48CE-992F-0729E4B048FD}"/>
          </ac:spMkLst>
        </pc:spChg>
      </pc:sldChg>
      <pc:sldChg chg="del">
        <pc:chgData name="晴久 川下" userId="a9ceefe8e9b56a0c" providerId="LiveId" clId="{84D23A57-F773-44C4-AD18-2049DB017072}" dt="2023-11-18T01:48:04.641" v="38" actId="2696"/>
        <pc:sldMkLst>
          <pc:docMk/>
          <pc:sldMk cId="2589968850" sldId="258"/>
        </pc:sldMkLst>
      </pc:sldChg>
      <pc:sldChg chg="delSp modSp mod">
        <pc:chgData name="晴久 川下" userId="a9ceefe8e9b56a0c" providerId="LiveId" clId="{84D23A57-F773-44C4-AD18-2049DB017072}" dt="2023-11-18T07:06:48.953" v="106"/>
        <pc:sldMkLst>
          <pc:docMk/>
          <pc:sldMk cId="1295652867" sldId="260"/>
        </pc:sldMkLst>
        <pc:spChg chg="del">
          <ac:chgData name="晴久 川下" userId="a9ceefe8e9b56a0c" providerId="LiveId" clId="{84D23A57-F773-44C4-AD18-2049DB017072}" dt="2023-11-18T07:02:18.213" v="41" actId="478"/>
          <ac:spMkLst>
            <pc:docMk/>
            <pc:sldMk cId="1295652867" sldId="260"/>
            <ac:spMk id="2" creationId="{78023B5C-9A01-42A7-B878-00FB90D8FBC9}"/>
          </ac:spMkLst>
        </pc:spChg>
        <pc:spChg chg="mod">
          <ac:chgData name="晴久 川下" userId="a9ceefe8e9b56a0c" providerId="LiveId" clId="{84D23A57-F773-44C4-AD18-2049DB017072}" dt="2023-11-18T07:02:42.430" v="47" actId="1076"/>
          <ac:spMkLst>
            <pc:docMk/>
            <pc:sldMk cId="1295652867" sldId="260"/>
            <ac:spMk id="3" creationId="{C36FF632-1B7F-4A86-98AE-D1DFF6F7137B}"/>
          </ac:spMkLst>
        </pc:spChg>
        <pc:spChg chg="del mod">
          <ac:chgData name="晴久 川下" userId="a9ceefe8e9b56a0c" providerId="LiveId" clId="{84D23A57-F773-44C4-AD18-2049DB017072}" dt="2023-11-18T07:02:11.287" v="40" actId="478"/>
          <ac:spMkLst>
            <pc:docMk/>
            <pc:sldMk cId="1295652867" sldId="260"/>
            <ac:spMk id="4" creationId="{E067955D-A582-49A2-BF58-9997AF980ED9}"/>
          </ac:spMkLst>
        </pc:spChg>
        <pc:spChg chg="del">
          <ac:chgData name="晴久 川下" userId="a9ceefe8e9b56a0c" providerId="LiveId" clId="{84D23A57-F773-44C4-AD18-2049DB017072}" dt="2023-11-18T07:02:27.632" v="44" actId="478"/>
          <ac:spMkLst>
            <pc:docMk/>
            <pc:sldMk cId="1295652867" sldId="260"/>
            <ac:spMk id="5" creationId="{9BC76A30-B0F4-4459-84A5-922DBC33453D}"/>
          </ac:spMkLst>
        </pc:spChg>
        <pc:spChg chg="del mod">
          <ac:chgData name="晴久 川下" userId="a9ceefe8e9b56a0c" providerId="LiveId" clId="{84D23A57-F773-44C4-AD18-2049DB017072}" dt="2023-11-18T07:02:24.427" v="43" actId="478"/>
          <ac:spMkLst>
            <pc:docMk/>
            <pc:sldMk cId="1295652867" sldId="260"/>
            <ac:spMk id="6" creationId="{033B7A15-CF7A-4706-99C2-8F6635962EFB}"/>
          </ac:spMkLst>
        </pc:spChg>
        <pc:spChg chg="mod">
          <ac:chgData name="晴久 川下" userId="a9ceefe8e9b56a0c" providerId="LiveId" clId="{84D23A57-F773-44C4-AD18-2049DB017072}" dt="2023-11-18T07:06:48.953" v="106"/>
          <ac:spMkLst>
            <pc:docMk/>
            <pc:sldMk cId="1295652867" sldId="260"/>
            <ac:spMk id="7" creationId="{F4D08754-9696-4FE9-9580-38C33F64D02E}"/>
          </ac:spMkLst>
        </pc:spChg>
        <pc:spChg chg="mod">
          <ac:chgData name="晴久 川下" userId="a9ceefe8e9b56a0c" providerId="LiveId" clId="{84D23A57-F773-44C4-AD18-2049DB017072}" dt="2023-11-18T07:02:37.986" v="46" actId="1076"/>
          <ac:spMkLst>
            <pc:docMk/>
            <pc:sldMk cId="1295652867" sldId="260"/>
            <ac:spMk id="9" creationId="{76784349-A56B-4BB6-9ACE-0A87299FA04E}"/>
          </ac:spMkLst>
        </pc:spChg>
        <pc:graphicFrameChg chg="mod">
          <ac:chgData name="晴久 川下" userId="a9ceefe8e9b56a0c" providerId="LiveId" clId="{84D23A57-F773-44C4-AD18-2049DB017072}" dt="2023-11-18T07:02:50.448" v="48" actId="1076"/>
          <ac:graphicFrameMkLst>
            <pc:docMk/>
            <pc:sldMk cId="1295652867" sldId="260"/>
            <ac:graphicFrameMk id="11" creationId="{6A801070-6BE0-4117-AF70-400E3070E686}"/>
          </ac:graphicFrameMkLst>
        </pc:graphicFrameChg>
      </pc:sldChg>
      <pc:sldChg chg="modSp mod">
        <pc:chgData name="晴久 川下" userId="a9ceefe8e9b56a0c" providerId="LiveId" clId="{84D23A57-F773-44C4-AD18-2049DB017072}" dt="2023-11-18T07:08:13.629" v="152" actId="1076"/>
        <pc:sldMkLst>
          <pc:docMk/>
          <pc:sldMk cId="2515677727" sldId="261"/>
        </pc:sldMkLst>
        <pc:spChg chg="mod">
          <ac:chgData name="晴久 川下" userId="a9ceefe8e9b56a0c" providerId="LiveId" clId="{84D23A57-F773-44C4-AD18-2049DB017072}" dt="2023-11-18T07:08:04.126" v="151"/>
          <ac:spMkLst>
            <pc:docMk/>
            <pc:sldMk cId="2515677727" sldId="261"/>
            <ac:spMk id="12" creationId="{D7CE7821-72F1-4323-974C-DA4AE9BE1BA4}"/>
          </ac:spMkLst>
        </pc:spChg>
        <pc:spChg chg="mod">
          <ac:chgData name="晴久 川下" userId="a9ceefe8e9b56a0c" providerId="LiveId" clId="{84D23A57-F773-44C4-AD18-2049DB017072}" dt="2023-11-18T07:08:13.629" v="152" actId="1076"/>
          <ac:spMkLst>
            <pc:docMk/>
            <pc:sldMk cId="2515677727" sldId="261"/>
            <ac:spMk id="13" creationId="{E7F1D3FD-610E-4277-9556-6ED734DC7B9D}"/>
          </ac:spMkLst>
        </pc:spChg>
      </pc:sldChg>
      <pc:sldChg chg="modSp mod">
        <pc:chgData name="晴久 川下" userId="a9ceefe8e9b56a0c" providerId="LiveId" clId="{84D23A57-F773-44C4-AD18-2049DB017072}" dt="2023-11-18T07:13:47.483" v="197" actId="20577"/>
        <pc:sldMkLst>
          <pc:docMk/>
          <pc:sldMk cId="3551796288" sldId="264"/>
        </pc:sldMkLst>
        <pc:spChg chg="mod">
          <ac:chgData name="晴久 川下" userId="a9ceefe8e9b56a0c" providerId="LiveId" clId="{84D23A57-F773-44C4-AD18-2049DB017072}" dt="2023-11-18T07:10:46.344" v="157"/>
          <ac:spMkLst>
            <pc:docMk/>
            <pc:sldMk cId="3551796288" sldId="264"/>
            <ac:spMk id="2" creationId="{48A4B8A8-7D25-466A-956D-5359DEA4C7F7}"/>
          </ac:spMkLst>
        </pc:spChg>
        <pc:spChg chg="mod">
          <ac:chgData name="晴久 川下" userId="a9ceefe8e9b56a0c" providerId="LiveId" clId="{84D23A57-F773-44C4-AD18-2049DB017072}" dt="2023-11-18T07:13:47.483" v="197" actId="20577"/>
          <ac:spMkLst>
            <pc:docMk/>
            <pc:sldMk cId="3551796288" sldId="264"/>
            <ac:spMk id="4" creationId="{3F2C9597-76DB-404B-9392-258259A0D0F4}"/>
          </ac:spMkLst>
        </pc:spChg>
      </pc:sldChg>
      <pc:sldChg chg="modSp mod">
        <pc:chgData name="晴久 川下" userId="a9ceefe8e9b56a0c" providerId="LiveId" clId="{84D23A57-F773-44C4-AD18-2049DB017072}" dt="2023-11-18T07:11:16.682" v="167"/>
        <pc:sldMkLst>
          <pc:docMk/>
          <pc:sldMk cId="4236502837" sldId="298"/>
        </pc:sldMkLst>
        <pc:spChg chg="mod">
          <ac:chgData name="晴久 川下" userId="a9ceefe8e9b56a0c" providerId="LiveId" clId="{84D23A57-F773-44C4-AD18-2049DB017072}" dt="2023-11-18T07:11:16.682" v="167"/>
          <ac:spMkLst>
            <pc:docMk/>
            <pc:sldMk cId="4236502837" sldId="298"/>
            <ac:spMk id="4" creationId="{96B06DF5-B4F9-4FB7-8C06-3568B035B8CB}"/>
          </ac:spMkLst>
        </pc:spChg>
      </pc:sldChg>
      <pc:sldChg chg="modSp mod">
        <pc:chgData name="晴久 川下" userId="a9ceefe8e9b56a0c" providerId="LiveId" clId="{84D23A57-F773-44C4-AD18-2049DB017072}" dt="2023-11-18T01:05:17.801" v="28"/>
        <pc:sldMkLst>
          <pc:docMk/>
          <pc:sldMk cId="3238142893" sldId="299"/>
        </pc:sldMkLst>
        <pc:spChg chg="mod">
          <ac:chgData name="晴久 川下" userId="a9ceefe8e9b56a0c" providerId="LiveId" clId="{84D23A57-F773-44C4-AD18-2049DB017072}" dt="2023-11-18T01:05:17.801" v="28"/>
          <ac:spMkLst>
            <pc:docMk/>
            <pc:sldMk cId="3238142893" sldId="299"/>
            <ac:spMk id="10" creationId="{7533004A-4DA4-4D53-BA65-1D5914588411}"/>
          </ac:spMkLst>
        </pc:spChg>
      </pc:sldChg>
      <pc:sldChg chg="modSp mod">
        <pc:chgData name="晴久 川下" userId="a9ceefe8e9b56a0c" providerId="LiveId" clId="{84D23A57-F773-44C4-AD18-2049DB017072}" dt="2023-11-18T07:12:16.602" v="172"/>
        <pc:sldMkLst>
          <pc:docMk/>
          <pc:sldMk cId="3802228571" sldId="300"/>
        </pc:sldMkLst>
        <pc:spChg chg="mod">
          <ac:chgData name="晴久 川下" userId="a9ceefe8e9b56a0c" providerId="LiveId" clId="{84D23A57-F773-44C4-AD18-2049DB017072}" dt="2023-11-18T07:12:16.602" v="172"/>
          <ac:spMkLst>
            <pc:docMk/>
            <pc:sldMk cId="3802228571" sldId="300"/>
            <ac:spMk id="2" creationId="{253E1974-9534-4C7C-B688-AD8DFE0A7272}"/>
          </ac:spMkLst>
        </pc:spChg>
      </pc:sldChg>
      <pc:sldChg chg="modSp mod">
        <pc:chgData name="晴久 川下" userId="a9ceefe8e9b56a0c" providerId="LiveId" clId="{84D23A57-F773-44C4-AD18-2049DB017072}" dt="2023-11-18T08:00:24.694" v="798" actId="6549"/>
        <pc:sldMkLst>
          <pc:docMk/>
          <pc:sldMk cId="0" sldId="325"/>
        </pc:sldMkLst>
        <pc:spChg chg="mod">
          <ac:chgData name="晴久 川下" userId="a9ceefe8e9b56a0c" providerId="LiveId" clId="{84D23A57-F773-44C4-AD18-2049DB017072}" dt="2023-11-18T07:41:22.771" v="365" actId="1076"/>
          <ac:spMkLst>
            <pc:docMk/>
            <pc:sldMk cId="0" sldId="325"/>
            <ac:spMk id="2" creationId="{00000000-0000-0000-0000-000000000000}"/>
          </ac:spMkLst>
        </pc:spChg>
        <pc:spChg chg="mod">
          <ac:chgData name="晴久 川下" userId="a9ceefe8e9b56a0c" providerId="LiveId" clId="{84D23A57-F773-44C4-AD18-2049DB017072}" dt="2023-11-18T08:00:24.694" v="798" actId="6549"/>
          <ac:spMkLst>
            <pc:docMk/>
            <pc:sldMk cId="0" sldId="325"/>
            <ac:spMk id="3" creationId="{00000000-0000-0000-0000-000000000000}"/>
          </ac:spMkLst>
        </pc:spChg>
        <pc:spChg chg="mod">
          <ac:chgData name="晴久 川下" userId="a9ceefe8e9b56a0c" providerId="LiveId" clId="{84D23A57-F773-44C4-AD18-2049DB017072}" dt="2023-11-18T07:41:19.711" v="364" actId="1076"/>
          <ac:spMkLst>
            <pc:docMk/>
            <pc:sldMk cId="0" sldId="325"/>
            <ac:spMk id="5" creationId="{2637ED05-60CF-45CC-B9DB-053A63356D74}"/>
          </ac:spMkLst>
        </pc:spChg>
      </pc:sldChg>
      <pc:sldChg chg="del">
        <pc:chgData name="晴久 川下" userId="a9ceefe8e9b56a0c" providerId="LiveId" clId="{84D23A57-F773-44C4-AD18-2049DB017072}" dt="2023-11-18T01:48:00.742" v="37" actId="2696"/>
        <pc:sldMkLst>
          <pc:docMk/>
          <pc:sldMk cId="1485609625" sldId="328"/>
        </pc:sldMkLst>
      </pc:sldChg>
    </pc:docChg>
  </pc:docChgLst>
  <pc:docChgLst>
    <pc:chgData name="川下 晴久" userId="a9ceefe8e9b56a0c" providerId="LiveId" clId="{11C2FEE4-D9BE-434C-B1AD-BEDA15984EB6}"/>
    <pc:docChg chg="undo custSel addSld delSld modSld sldOrd">
      <pc:chgData name="川下 晴久" userId="a9ceefe8e9b56a0c" providerId="LiveId" clId="{11C2FEE4-D9BE-434C-B1AD-BEDA15984EB6}" dt="2022-08-24T09:32:32.918" v="4811" actId="1076"/>
      <pc:docMkLst>
        <pc:docMk/>
      </pc:docMkLst>
      <pc:sldChg chg="ord">
        <pc:chgData name="川下 晴久" userId="a9ceefe8e9b56a0c" providerId="LiveId" clId="{11C2FEE4-D9BE-434C-B1AD-BEDA15984EB6}" dt="2021-11-19T06:59:20.799" v="4438"/>
        <pc:sldMkLst>
          <pc:docMk/>
          <pc:sldMk cId="2406890932" sldId="256"/>
        </pc:sldMkLst>
      </pc:sldChg>
      <pc:sldChg chg="delSp modSp mod">
        <pc:chgData name="川下 晴久" userId="a9ceefe8e9b56a0c" providerId="LiveId" clId="{11C2FEE4-D9BE-434C-B1AD-BEDA15984EB6}" dt="2022-08-24T00:09:02.148" v="4809" actId="1076"/>
        <pc:sldMkLst>
          <pc:docMk/>
          <pc:sldMk cId="4236502837" sldId="298"/>
        </pc:sldMkLst>
        <pc:spChg chg="del mod">
          <ac:chgData name="川下 晴久" userId="a9ceefe8e9b56a0c" providerId="LiveId" clId="{11C2FEE4-D9BE-434C-B1AD-BEDA15984EB6}" dt="2022-08-24T00:08:54.169" v="4808" actId="478"/>
          <ac:spMkLst>
            <pc:docMk/>
            <pc:sldMk cId="4236502837" sldId="298"/>
            <ac:spMk id="41" creationId="{512BAA87-E435-4096-8A45-9F81307094BC}"/>
          </ac:spMkLst>
        </pc:spChg>
        <pc:spChg chg="mod">
          <ac:chgData name="川下 晴久" userId="a9ceefe8e9b56a0c" providerId="LiveId" clId="{11C2FEE4-D9BE-434C-B1AD-BEDA15984EB6}" dt="2022-08-24T00:09:02.148" v="4809" actId="1076"/>
          <ac:spMkLst>
            <pc:docMk/>
            <pc:sldMk cId="4236502837" sldId="298"/>
            <ac:spMk id="44" creationId="{5FB29839-07F1-4884-832D-AEB4E6E33038}"/>
          </ac:spMkLst>
        </pc:spChg>
      </pc:sldChg>
      <pc:sldChg chg="modSp mod">
        <pc:chgData name="川下 晴久" userId="a9ceefe8e9b56a0c" providerId="LiveId" clId="{11C2FEE4-D9BE-434C-B1AD-BEDA15984EB6}" dt="2021-11-14T07:22:19.657" v="0" actId="20577"/>
        <pc:sldMkLst>
          <pc:docMk/>
          <pc:sldMk cId="3802228571" sldId="300"/>
        </pc:sldMkLst>
        <pc:spChg chg="mod">
          <ac:chgData name="川下 晴久" userId="a9ceefe8e9b56a0c" providerId="LiveId" clId="{11C2FEE4-D9BE-434C-B1AD-BEDA15984EB6}" dt="2021-11-14T07:22:19.657" v="0" actId="20577"/>
          <ac:spMkLst>
            <pc:docMk/>
            <pc:sldMk cId="3802228571" sldId="300"/>
            <ac:spMk id="6" creationId="{0AD89F0F-EF0C-427E-B24D-1D32D793A71F}"/>
          </ac:spMkLst>
        </pc:spChg>
      </pc:sldChg>
      <pc:sldChg chg="modSp mod">
        <pc:chgData name="川下 晴久" userId="a9ceefe8e9b56a0c" providerId="LiveId" clId="{11C2FEE4-D9BE-434C-B1AD-BEDA15984EB6}" dt="2021-11-17T07:58:23.882" v="148"/>
        <pc:sldMkLst>
          <pc:docMk/>
          <pc:sldMk cId="0" sldId="325"/>
        </pc:sldMkLst>
        <pc:spChg chg="mod">
          <ac:chgData name="川下 晴久" userId="a9ceefe8e9b56a0c" providerId="LiveId" clId="{11C2FEE4-D9BE-434C-B1AD-BEDA15984EB6}" dt="2021-11-17T07:58:23.882" v="148"/>
          <ac:spMkLst>
            <pc:docMk/>
            <pc:sldMk cId="0" sldId="325"/>
            <ac:spMk id="3" creationId="{00000000-0000-0000-0000-000000000000}"/>
          </ac:spMkLst>
        </pc:spChg>
      </pc:sldChg>
      <pc:sldChg chg="addSp modSp mod">
        <pc:chgData name="川下 晴久" userId="a9ceefe8e9b56a0c" providerId="LiveId" clId="{11C2FEE4-D9BE-434C-B1AD-BEDA15984EB6}" dt="2022-08-24T09:32:32.918" v="4811" actId="1076"/>
        <pc:sldMkLst>
          <pc:docMk/>
          <pc:sldMk cId="475619904" sldId="327"/>
        </pc:sldMkLst>
        <pc:spChg chg="mod">
          <ac:chgData name="川下 晴久" userId="a9ceefe8e9b56a0c" providerId="LiveId" clId="{11C2FEE4-D9BE-434C-B1AD-BEDA15984EB6}" dt="2021-11-24T12:58:50.035" v="4802" actId="20577"/>
          <ac:spMkLst>
            <pc:docMk/>
            <pc:sldMk cId="475619904" sldId="327"/>
            <ac:spMk id="3" creationId="{CB3192CD-EFA7-49C2-9013-C411A8C3576C}"/>
          </ac:spMkLst>
        </pc:spChg>
        <pc:picChg chg="add mod">
          <ac:chgData name="川下 晴久" userId="a9ceefe8e9b56a0c" providerId="LiveId" clId="{11C2FEE4-D9BE-434C-B1AD-BEDA15984EB6}" dt="2022-08-24T09:32:32.918" v="4811" actId="1076"/>
          <ac:picMkLst>
            <pc:docMk/>
            <pc:sldMk cId="475619904" sldId="327"/>
            <ac:picMk id="4" creationId="{022A94D1-F5F5-7E3C-E1A0-5F14E74661E8}"/>
          </ac:picMkLst>
        </pc:picChg>
      </pc:sldChg>
      <pc:sldChg chg="addSp modSp new del mod">
        <pc:chgData name="川下 晴久" userId="a9ceefe8e9b56a0c" providerId="LiveId" clId="{11C2FEE4-D9BE-434C-B1AD-BEDA15984EB6}" dt="2022-07-22T00:31:59.526" v="4803" actId="2696"/>
        <pc:sldMkLst>
          <pc:docMk/>
          <pc:sldMk cId="1013685816" sldId="329"/>
        </pc:sldMkLst>
        <pc:spChg chg="add mod">
          <ac:chgData name="川下 晴久" userId="a9ceefe8e9b56a0c" providerId="LiveId" clId="{11C2FEE4-D9BE-434C-B1AD-BEDA15984EB6}" dt="2021-11-19T05:26:27.104" v="2861"/>
          <ac:spMkLst>
            <pc:docMk/>
            <pc:sldMk cId="1013685816" sldId="329"/>
            <ac:spMk id="3" creationId="{038EC1A2-7CED-46F1-ABD9-7927447E2496}"/>
          </ac:spMkLst>
        </pc:spChg>
        <pc:spChg chg="mod">
          <ac:chgData name="川下 晴久" userId="a9ceefe8e9b56a0c" providerId="LiveId" clId="{11C2FEE4-D9BE-434C-B1AD-BEDA15984EB6}" dt="2021-11-17T12:36:27.768" v="187"/>
          <ac:spMkLst>
            <pc:docMk/>
            <pc:sldMk cId="1013685816" sldId="329"/>
            <ac:spMk id="6" creationId="{4E0210C0-A197-4494-B99B-070232F05C6B}"/>
          </ac:spMkLst>
        </pc:spChg>
        <pc:spChg chg="mod">
          <ac:chgData name="川下 晴久" userId="a9ceefe8e9b56a0c" providerId="LiveId" clId="{11C2FEE4-D9BE-434C-B1AD-BEDA15984EB6}" dt="2021-11-17T12:36:27.768" v="187"/>
          <ac:spMkLst>
            <pc:docMk/>
            <pc:sldMk cId="1013685816" sldId="329"/>
            <ac:spMk id="8" creationId="{0AD9CEF9-A99E-4CCA-A426-5E386B324951}"/>
          </ac:spMkLst>
        </pc:spChg>
        <pc:spChg chg="add mod">
          <ac:chgData name="川下 晴久" userId="a9ceefe8e9b56a0c" providerId="LiveId" clId="{11C2FEE4-D9BE-434C-B1AD-BEDA15984EB6}" dt="2021-11-18T11:11:53.004" v="2115" actId="1076"/>
          <ac:spMkLst>
            <pc:docMk/>
            <pc:sldMk cId="1013685816" sldId="329"/>
            <ac:spMk id="13" creationId="{EFEBF49D-0B04-481B-8C63-70A2AA97ACE2}"/>
          </ac:spMkLst>
        </pc:spChg>
        <pc:spChg chg="add mod">
          <ac:chgData name="川下 晴久" userId="a9ceefe8e9b56a0c" providerId="LiveId" clId="{11C2FEE4-D9BE-434C-B1AD-BEDA15984EB6}" dt="2021-11-17T12:40:58.909" v="300" actId="1076"/>
          <ac:spMkLst>
            <pc:docMk/>
            <pc:sldMk cId="1013685816" sldId="329"/>
            <ac:spMk id="14" creationId="{9964282C-BC55-43F4-AC25-59A81647DAF5}"/>
          </ac:spMkLst>
        </pc:spChg>
        <pc:spChg chg="add mod">
          <ac:chgData name="川下 晴久" userId="a9ceefe8e9b56a0c" providerId="LiveId" clId="{11C2FEE4-D9BE-434C-B1AD-BEDA15984EB6}" dt="2021-11-17T12:41:12.893" v="302" actId="1076"/>
          <ac:spMkLst>
            <pc:docMk/>
            <pc:sldMk cId="1013685816" sldId="329"/>
            <ac:spMk id="15" creationId="{0067FC75-F152-4B36-A5EB-21BD75EC5AE9}"/>
          </ac:spMkLst>
        </pc:spChg>
        <pc:spChg chg="add mod">
          <ac:chgData name="川下 晴久" userId="a9ceefe8e9b56a0c" providerId="LiveId" clId="{11C2FEE4-D9BE-434C-B1AD-BEDA15984EB6}" dt="2021-11-18T11:12:53.894" v="2122" actId="1076"/>
          <ac:spMkLst>
            <pc:docMk/>
            <pc:sldMk cId="1013685816" sldId="329"/>
            <ac:spMk id="16" creationId="{8A1D6058-E948-4872-B59A-98594CF91FAA}"/>
          </ac:spMkLst>
        </pc:spChg>
        <pc:spChg chg="add mod">
          <ac:chgData name="川下 晴久" userId="a9ceefe8e9b56a0c" providerId="LiveId" clId="{11C2FEE4-D9BE-434C-B1AD-BEDA15984EB6}" dt="2021-11-18T11:12:57.214" v="2123" actId="1076"/>
          <ac:spMkLst>
            <pc:docMk/>
            <pc:sldMk cId="1013685816" sldId="329"/>
            <ac:spMk id="17" creationId="{52CE899C-7A19-4FC6-8906-29F45038B27C}"/>
          </ac:spMkLst>
        </pc:spChg>
        <pc:spChg chg="add mod">
          <ac:chgData name="川下 晴久" userId="a9ceefe8e9b56a0c" providerId="LiveId" clId="{11C2FEE4-D9BE-434C-B1AD-BEDA15984EB6}" dt="2021-11-18T11:13:22.728" v="2125" actId="1076"/>
          <ac:spMkLst>
            <pc:docMk/>
            <pc:sldMk cId="1013685816" sldId="329"/>
            <ac:spMk id="18" creationId="{53EA7178-A5A4-4B1A-99D4-A3EBB5B1ADCD}"/>
          </ac:spMkLst>
        </pc:spChg>
        <pc:spChg chg="add mod">
          <ac:chgData name="川下 晴久" userId="a9ceefe8e9b56a0c" providerId="LiveId" clId="{11C2FEE4-D9BE-434C-B1AD-BEDA15984EB6}" dt="2021-11-18T11:13:30.626" v="2126" actId="1076"/>
          <ac:spMkLst>
            <pc:docMk/>
            <pc:sldMk cId="1013685816" sldId="329"/>
            <ac:spMk id="19" creationId="{F12D6064-E8E6-4E63-82EC-B17B66BCCA0F}"/>
          </ac:spMkLst>
        </pc:spChg>
        <pc:spChg chg="add mod">
          <ac:chgData name="川下 晴久" userId="a9ceefe8e9b56a0c" providerId="LiveId" clId="{11C2FEE4-D9BE-434C-B1AD-BEDA15984EB6}" dt="2021-11-18T11:12:42.857" v="2121" actId="1076"/>
          <ac:spMkLst>
            <pc:docMk/>
            <pc:sldMk cId="1013685816" sldId="329"/>
            <ac:spMk id="20" creationId="{C4B98795-CCA5-4EE2-8946-AE100626E132}"/>
          </ac:spMkLst>
        </pc:spChg>
        <pc:spChg chg="add mod">
          <ac:chgData name="川下 晴久" userId="a9ceefe8e9b56a0c" providerId="LiveId" clId="{11C2FEE4-D9BE-434C-B1AD-BEDA15984EB6}" dt="2021-11-18T11:12:26.009" v="2119" actId="1076"/>
          <ac:spMkLst>
            <pc:docMk/>
            <pc:sldMk cId="1013685816" sldId="329"/>
            <ac:spMk id="21" creationId="{9EC1AEA4-75BD-46FF-8463-621B2F64C467}"/>
          </ac:spMkLst>
        </pc:spChg>
        <pc:spChg chg="add mod">
          <ac:chgData name="川下 晴久" userId="a9ceefe8e9b56a0c" providerId="LiveId" clId="{11C2FEE4-D9BE-434C-B1AD-BEDA15984EB6}" dt="2021-11-18T11:12:19.285" v="2118" actId="1076"/>
          <ac:spMkLst>
            <pc:docMk/>
            <pc:sldMk cId="1013685816" sldId="329"/>
            <ac:spMk id="22" creationId="{180EAADC-19BA-49A7-8A48-0E753B14473F}"/>
          </ac:spMkLst>
        </pc:spChg>
        <pc:grpChg chg="add mod">
          <ac:chgData name="川下 晴久" userId="a9ceefe8e9b56a0c" providerId="LiveId" clId="{11C2FEE4-D9BE-434C-B1AD-BEDA15984EB6}" dt="2021-11-18T11:13:16.758" v="2124" actId="1076"/>
          <ac:grpSpMkLst>
            <pc:docMk/>
            <pc:sldMk cId="1013685816" sldId="329"/>
            <ac:grpSpMk id="4" creationId="{475B34CD-37A9-4E4C-94F6-8093FD676EAE}"/>
          </ac:grpSpMkLst>
        </pc:grpChg>
        <pc:grpChg chg="mod">
          <ac:chgData name="川下 晴久" userId="a9ceefe8e9b56a0c" providerId="LiveId" clId="{11C2FEE4-D9BE-434C-B1AD-BEDA15984EB6}" dt="2021-11-17T12:36:27.768" v="187"/>
          <ac:grpSpMkLst>
            <pc:docMk/>
            <pc:sldMk cId="1013685816" sldId="329"/>
            <ac:grpSpMk id="5" creationId="{8097237A-FBFA-472D-902B-43D785669328}"/>
          </ac:grpSpMkLst>
        </pc:grpChg>
        <pc:grpChg chg="mod">
          <ac:chgData name="川下 晴久" userId="a9ceefe8e9b56a0c" providerId="LiveId" clId="{11C2FEE4-D9BE-434C-B1AD-BEDA15984EB6}" dt="2021-11-17T12:36:27.768" v="187"/>
          <ac:grpSpMkLst>
            <pc:docMk/>
            <pc:sldMk cId="1013685816" sldId="329"/>
            <ac:grpSpMk id="7" creationId="{52EADA52-775A-4B03-881B-94983AD8C492}"/>
          </ac:grpSpMkLst>
        </pc:grpChg>
        <pc:cxnChg chg="mod">
          <ac:chgData name="川下 晴久" userId="a9ceefe8e9b56a0c" providerId="LiveId" clId="{11C2FEE4-D9BE-434C-B1AD-BEDA15984EB6}" dt="2021-11-17T12:36:27.768" v="187"/>
          <ac:cxnSpMkLst>
            <pc:docMk/>
            <pc:sldMk cId="1013685816" sldId="329"/>
            <ac:cxnSpMk id="9" creationId="{7BBC5142-98BB-4581-9CE6-A7480040530D}"/>
          </ac:cxnSpMkLst>
        </pc:cxnChg>
        <pc:cxnChg chg="mod">
          <ac:chgData name="川下 晴久" userId="a9ceefe8e9b56a0c" providerId="LiveId" clId="{11C2FEE4-D9BE-434C-B1AD-BEDA15984EB6}" dt="2021-11-17T12:36:27.768" v="187"/>
          <ac:cxnSpMkLst>
            <pc:docMk/>
            <pc:sldMk cId="1013685816" sldId="329"/>
            <ac:cxnSpMk id="10" creationId="{F5349334-AD21-4673-8255-1DE7EAC32FCD}"/>
          </ac:cxnSpMkLst>
        </pc:cxnChg>
        <pc:cxnChg chg="mod">
          <ac:chgData name="川下 晴久" userId="a9ceefe8e9b56a0c" providerId="LiveId" clId="{11C2FEE4-D9BE-434C-B1AD-BEDA15984EB6}" dt="2021-11-17T12:36:27.768" v="187"/>
          <ac:cxnSpMkLst>
            <pc:docMk/>
            <pc:sldMk cId="1013685816" sldId="329"/>
            <ac:cxnSpMk id="11" creationId="{457C2399-FE1B-4765-967C-D795535C3212}"/>
          </ac:cxnSpMkLst>
        </pc:cxnChg>
        <pc:cxnChg chg="mod">
          <ac:chgData name="川下 晴久" userId="a9ceefe8e9b56a0c" providerId="LiveId" clId="{11C2FEE4-D9BE-434C-B1AD-BEDA15984EB6}" dt="2021-11-17T12:36:27.768" v="187"/>
          <ac:cxnSpMkLst>
            <pc:docMk/>
            <pc:sldMk cId="1013685816" sldId="329"/>
            <ac:cxnSpMk id="12" creationId="{B0C0D727-5DFA-4B46-A7A5-97720135503F}"/>
          </ac:cxnSpMkLst>
        </pc:cxnChg>
      </pc:sldChg>
      <pc:sldChg chg="addSp delSp modSp new del mod">
        <pc:chgData name="川下 晴久" userId="a9ceefe8e9b56a0c" providerId="LiveId" clId="{11C2FEE4-D9BE-434C-B1AD-BEDA15984EB6}" dt="2022-07-22T00:32:02.941" v="4804" actId="2696"/>
        <pc:sldMkLst>
          <pc:docMk/>
          <pc:sldMk cId="3822345547" sldId="330"/>
        </pc:sldMkLst>
        <pc:spChg chg="add mod">
          <ac:chgData name="川下 晴久" userId="a9ceefe8e9b56a0c" providerId="LiveId" clId="{11C2FEE4-D9BE-434C-B1AD-BEDA15984EB6}" dt="2021-11-18T11:08:06.590" v="2108"/>
          <ac:spMkLst>
            <pc:docMk/>
            <pc:sldMk cId="3822345547" sldId="330"/>
            <ac:spMk id="3" creationId="{2781396D-24D8-4E52-AA26-0F3C8CA64ACE}"/>
          </ac:spMkLst>
        </pc:spChg>
        <pc:spChg chg="add del mod">
          <ac:chgData name="川下 晴久" userId="a9ceefe8e9b56a0c" providerId="LiveId" clId="{11C2FEE4-D9BE-434C-B1AD-BEDA15984EB6}" dt="2021-11-17T12:56:22.522" v="648"/>
          <ac:spMkLst>
            <pc:docMk/>
            <pc:sldMk cId="3822345547" sldId="330"/>
            <ac:spMk id="3" creationId="{8DFC376B-C34F-44EF-B7BA-6AC5D2797ECC}"/>
          </ac:spMkLst>
        </pc:spChg>
        <pc:spChg chg="add mod">
          <ac:chgData name="川下 晴久" userId="a9ceefe8e9b56a0c" providerId="LiveId" clId="{11C2FEE4-D9BE-434C-B1AD-BEDA15984EB6}" dt="2021-11-17T12:56:43.734" v="664" actId="1076"/>
          <ac:spMkLst>
            <pc:docMk/>
            <pc:sldMk cId="3822345547" sldId="330"/>
            <ac:spMk id="4" creationId="{F6E18F13-5E7E-40D5-8ED4-0C47D027EC71}"/>
          </ac:spMkLst>
        </pc:spChg>
        <pc:spChg chg="add mod">
          <ac:chgData name="川下 晴久" userId="a9ceefe8e9b56a0c" providerId="LiveId" clId="{11C2FEE4-D9BE-434C-B1AD-BEDA15984EB6}" dt="2021-11-18T11:06:25.086" v="2104"/>
          <ac:spMkLst>
            <pc:docMk/>
            <pc:sldMk cId="3822345547" sldId="330"/>
            <ac:spMk id="5" creationId="{541F5022-4654-4A2A-8030-32298994DD6E}"/>
          </ac:spMkLst>
        </pc:spChg>
        <pc:spChg chg="add mod">
          <ac:chgData name="川下 晴久" userId="a9ceefe8e9b56a0c" providerId="LiveId" clId="{11C2FEE4-D9BE-434C-B1AD-BEDA15984EB6}" dt="2021-11-17T13:06:15.401" v="891" actId="1076"/>
          <ac:spMkLst>
            <pc:docMk/>
            <pc:sldMk cId="3822345547" sldId="330"/>
            <ac:spMk id="6" creationId="{4DE0FCD1-5600-4DF6-AEB9-0A5494E14511}"/>
          </ac:spMkLst>
        </pc:spChg>
        <pc:spChg chg="add mod">
          <ac:chgData name="川下 晴久" userId="a9ceefe8e9b56a0c" providerId="LiveId" clId="{11C2FEE4-D9BE-434C-B1AD-BEDA15984EB6}" dt="2021-11-17T13:06:44.744" v="908" actId="1076"/>
          <ac:spMkLst>
            <pc:docMk/>
            <pc:sldMk cId="3822345547" sldId="330"/>
            <ac:spMk id="7" creationId="{D1501D1A-50BC-4BAD-B9EA-DF322A30656F}"/>
          </ac:spMkLst>
        </pc:spChg>
        <pc:spChg chg="add mod">
          <ac:chgData name="川下 晴久" userId="a9ceefe8e9b56a0c" providerId="LiveId" clId="{11C2FEE4-D9BE-434C-B1AD-BEDA15984EB6}" dt="2021-11-17T13:10:46.138" v="982"/>
          <ac:spMkLst>
            <pc:docMk/>
            <pc:sldMk cId="3822345547" sldId="330"/>
            <ac:spMk id="8" creationId="{07CAD507-4A83-44C4-9B7A-7A2176FDBF1D}"/>
          </ac:spMkLst>
        </pc:spChg>
        <pc:spChg chg="add mod">
          <ac:chgData name="川下 晴久" userId="a9ceefe8e9b56a0c" providerId="LiveId" clId="{11C2FEE4-D9BE-434C-B1AD-BEDA15984EB6}" dt="2021-11-18T11:08:38.165" v="2110" actId="404"/>
          <ac:spMkLst>
            <pc:docMk/>
            <pc:sldMk cId="3822345547" sldId="330"/>
            <ac:spMk id="9" creationId="{6BC1ED0F-822D-428A-AACC-6E02DF7E81CB}"/>
          </ac:spMkLst>
        </pc:spChg>
        <pc:spChg chg="add del mod">
          <ac:chgData name="川下 晴久" userId="a9ceefe8e9b56a0c" providerId="LiveId" clId="{11C2FEE4-D9BE-434C-B1AD-BEDA15984EB6}" dt="2021-11-18T09:00:51.183" v="1866"/>
          <ac:spMkLst>
            <pc:docMk/>
            <pc:sldMk cId="3822345547" sldId="330"/>
            <ac:spMk id="13" creationId="{A6CE9C63-6DD3-4ADB-92B8-3BBC6B32344A}"/>
          </ac:spMkLst>
        </pc:spChg>
        <pc:spChg chg="add mod">
          <ac:chgData name="川下 晴久" userId="a9ceefe8e9b56a0c" providerId="LiveId" clId="{11C2FEE4-D9BE-434C-B1AD-BEDA15984EB6}" dt="2021-11-17T13:21:05.610" v="1019" actId="1076"/>
          <ac:spMkLst>
            <pc:docMk/>
            <pc:sldMk cId="3822345547" sldId="330"/>
            <ac:spMk id="24" creationId="{BE850599-6D55-44A2-8BED-A5FCA6715FA3}"/>
          </ac:spMkLst>
        </pc:spChg>
        <pc:spChg chg="add del mod">
          <ac:chgData name="川下 晴久" userId="a9ceefe8e9b56a0c" providerId="LiveId" clId="{11C2FEE4-D9BE-434C-B1AD-BEDA15984EB6}" dt="2021-11-17T13:25:34.653" v="1056"/>
          <ac:spMkLst>
            <pc:docMk/>
            <pc:sldMk cId="3822345547" sldId="330"/>
            <ac:spMk id="25" creationId="{62E5548B-74BA-49D4-A42C-A4FDAB3D6F2B}"/>
          </ac:spMkLst>
        </pc:spChg>
        <pc:spChg chg="add mod">
          <ac:chgData name="川下 晴久" userId="a9ceefe8e9b56a0c" providerId="LiveId" clId="{11C2FEE4-D9BE-434C-B1AD-BEDA15984EB6}" dt="2021-11-18T09:11:24.506" v="1994" actId="1076"/>
          <ac:spMkLst>
            <pc:docMk/>
            <pc:sldMk cId="3822345547" sldId="330"/>
            <ac:spMk id="25" creationId="{C420C75F-8878-4510-A67D-C7C4140DC7B5}"/>
          </ac:spMkLst>
        </pc:spChg>
        <pc:spChg chg="add mod">
          <ac:chgData name="川下 晴久" userId="a9ceefe8e9b56a0c" providerId="LiveId" clId="{11C2FEE4-D9BE-434C-B1AD-BEDA15984EB6}" dt="2021-11-17T13:22:09.915" v="1031" actId="1076"/>
          <ac:spMkLst>
            <pc:docMk/>
            <pc:sldMk cId="3822345547" sldId="330"/>
            <ac:spMk id="26" creationId="{09F403F0-1AB1-489F-A314-1F5844B45CF2}"/>
          </ac:spMkLst>
        </pc:spChg>
        <pc:spChg chg="add mod">
          <ac:chgData name="川下 晴久" userId="a9ceefe8e9b56a0c" providerId="LiveId" clId="{11C2FEE4-D9BE-434C-B1AD-BEDA15984EB6}" dt="2021-11-17T13:22:51.178" v="1036" actId="1076"/>
          <ac:spMkLst>
            <pc:docMk/>
            <pc:sldMk cId="3822345547" sldId="330"/>
            <ac:spMk id="27" creationId="{FFD1A62F-2A77-4986-98E6-D5F1E71D7BA0}"/>
          </ac:spMkLst>
        </pc:spChg>
        <pc:spChg chg="add mod">
          <ac:chgData name="川下 晴久" userId="a9ceefe8e9b56a0c" providerId="LiveId" clId="{11C2FEE4-D9BE-434C-B1AD-BEDA15984EB6}" dt="2021-11-17T13:23:21.087" v="1040" actId="1076"/>
          <ac:spMkLst>
            <pc:docMk/>
            <pc:sldMk cId="3822345547" sldId="330"/>
            <ac:spMk id="28" creationId="{03E2553A-F15D-4FB8-B7B2-839B84319EAB}"/>
          </ac:spMkLst>
        </pc:spChg>
        <pc:spChg chg="add mod">
          <ac:chgData name="川下 晴久" userId="a9ceefe8e9b56a0c" providerId="LiveId" clId="{11C2FEE4-D9BE-434C-B1AD-BEDA15984EB6}" dt="2021-11-17T13:33:07.457" v="1182" actId="6549"/>
          <ac:spMkLst>
            <pc:docMk/>
            <pc:sldMk cId="3822345547" sldId="330"/>
            <ac:spMk id="29" creationId="{C4AE1523-219E-4AA6-9217-0DFDA9DB1178}"/>
          </ac:spMkLst>
        </pc:spChg>
        <pc:spChg chg="add mod">
          <ac:chgData name="川下 晴久" userId="a9ceefe8e9b56a0c" providerId="LiveId" clId="{11C2FEE4-D9BE-434C-B1AD-BEDA15984EB6}" dt="2021-11-17T13:26:03.057" v="1062" actId="1076"/>
          <ac:spMkLst>
            <pc:docMk/>
            <pc:sldMk cId="3822345547" sldId="330"/>
            <ac:spMk id="30" creationId="{58A89693-1C67-400C-BB0D-54711E2A4C1B}"/>
          </ac:spMkLst>
        </pc:spChg>
        <pc:spChg chg="add mod">
          <ac:chgData name="川下 晴久" userId="a9ceefe8e9b56a0c" providerId="LiveId" clId="{11C2FEE4-D9BE-434C-B1AD-BEDA15984EB6}" dt="2021-11-18T11:42:04.334" v="2769" actId="164"/>
          <ac:spMkLst>
            <pc:docMk/>
            <pc:sldMk cId="3822345547" sldId="330"/>
            <ac:spMk id="31" creationId="{4AA88D22-0FD3-4A3A-92D4-5C58A8C935F1}"/>
          </ac:spMkLst>
        </pc:spChg>
        <pc:spChg chg="add mod">
          <ac:chgData name="川下 晴久" userId="a9ceefe8e9b56a0c" providerId="LiveId" clId="{11C2FEE4-D9BE-434C-B1AD-BEDA15984EB6}" dt="2021-11-18T09:10:23.162" v="1988" actId="1076"/>
          <ac:spMkLst>
            <pc:docMk/>
            <pc:sldMk cId="3822345547" sldId="330"/>
            <ac:spMk id="33" creationId="{C19D09DB-D680-4D78-9757-3CCA1C0717C0}"/>
          </ac:spMkLst>
        </pc:spChg>
        <pc:spChg chg="add mod">
          <ac:chgData name="川下 晴久" userId="a9ceefe8e9b56a0c" providerId="LiveId" clId="{11C2FEE4-D9BE-434C-B1AD-BEDA15984EB6}" dt="2021-11-17T13:27:21.102" v="1073"/>
          <ac:spMkLst>
            <pc:docMk/>
            <pc:sldMk cId="3822345547" sldId="330"/>
            <ac:spMk id="35" creationId="{4F98212F-4A21-4150-B90B-DAFBA460F250}"/>
          </ac:spMkLst>
        </pc:spChg>
        <pc:spChg chg="add mod">
          <ac:chgData name="川下 晴久" userId="a9ceefe8e9b56a0c" providerId="LiveId" clId="{11C2FEE4-D9BE-434C-B1AD-BEDA15984EB6}" dt="2021-11-17T13:27:44.505" v="1079" actId="1076"/>
          <ac:spMkLst>
            <pc:docMk/>
            <pc:sldMk cId="3822345547" sldId="330"/>
            <ac:spMk id="36" creationId="{377A96C5-2801-4A46-BEDB-00564241B583}"/>
          </ac:spMkLst>
        </pc:spChg>
        <pc:spChg chg="add mod">
          <ac:chgData name="川下 晴久" userId="a9ceefe8e9b56a0c" providerId="LiveId" clId="{11C2FEE4-D9BE-434C-B1AD-BEDA15984EB6}" dt="2021-11-18T09:10:45.024" v="1990" actId="1076"/>
          <ac:spMkLst>
            <pc:docMk/>
            <pc:sldMk cId="3822345547" sldId="330"/>
            <ac:spMk id="37" creationId="{15B5CB60-CCD3-4936-A4AC-6E678D9BC781}"/>
          </ac:spMkLst>
        </pc:spChg>
        <pc:spChg chg="add mod">
          <ac:chgData name="川下 晴久" userId="a9ceefe8e9b56a0c" providerId="LiveId" clId="{11C2FEE4-D9BE-434C-B1AD-BEDA15984EB6}" dt="2021-11-17T13:29:07.392" v="1090" actId="1076"/>
          <ac:spMkLst>
            <pc:docMk/>
            <pc:sldMk cId="3822345547" sldId="330"/>
            <ac:spMk id="41" creationId="{679D94FB-8336-4204-B2A0-2DBEA128932D}"/>
          </ac:spMkLst>
        </pc:spChg>
        <pc:spChg chg="add mod">
          <ac:chgData name="川下 晴久" userId="a9ceefe8e9b56a0c" providerId="LiveId" clId="{11C2FEE4-D9BE-434C-B1AD-BEDA15984EB6}" dt="2021-11-18T08:40:20.225" v="1605" actId="6549"/>
          <ac:spMkLst>
            <pc:docMk/>
            <pc:sldMk cId="3822345547" sldId="330"/>
            <ac:spMk id="42" creationId="{A917DE66-DFCE-4E8D-8DFB-FAD0F0C52078}"/>
          </ac:spMkLst>
        </pc:spChg>
        <pc:spChg chg="add mod">
          <ac:chgData name="川下 晴久" userId="a9ceefe8e9b56a0c" providerId="LiveId" clId="{11C2FEE4-D9BE-434C-B1AD-BEDA15984EB6}" dt="2021-11-18T11:42:04.334" v="2769" actId="164"/>
          <ac:spMkLst>
            <pc:docMk/>
            <pc:sldMk cId="3822345547" sldId="330"/>
            <ac:spMk id="45" creationId="{7CC99FD6-9689-4E8C-8617-FDA19135C5CF}"/>
          </ac:spMkLst>
        </pc:spChg>
        <pc:spChg chg="add mod">
          <ac:chgData name="川下 晴久" userId="a9ceefe8e9b56a0c" providerId="LiveId" clId="{11C2FEE4-D9BE-434C-B1AD-BEDA15984EB6}" dt="2021-11-18T11:42:04.334" v="2769" actId="164"/>
          <ac:spMkLst>
            <pc:docMk/>
            <pc:sldMk cId="3822345547" sldId="330"/>
            <ac:spMk id="46" creationId="{F360095D-8979-4F2C-9E53-3FBAFDED6315}"/>
          </ac:spMkLst>
        </pc:spChg>
        <pc:spChg chg="mod">
          <ac:chgData name="川下 晴久" userId="a9ceefe8e9b56a0c" providerId="LiveId" clId="{11C2FEE4-D9BE-434C-B1AD-BEDA15984EB6}" dt="2021-11-18T11:42:11.169" v="2770" actId="571"/>
          <ac:spMkLst>
            <pc:docMk/>
            <pc:sldMk cId="3822345547" sldId="330"/>
            <ac:spMk id="49" creationId="{F9CFAD40-6765-47D6-9E41-32DF880CB2F7}"/>
          </ac:spMkLst>
        </pc:spChg>
        <pc:spChg chg="mod">
          <ac:chgData name="川下 晴久" userId="a9ceefe8e9b56a0c" providerId="LiveId" clId="{11C2FEE4-D9BE-434C-B1AD-BEDA15984EB6}" dt="2021-11-18T11:42:11.169" v="2770" actId="571"/>
          <ac:spMkLst>
            <pc:docMk/>
            <pc:sldMk cId="3822345547" sldId="330"/>
            <ac:spMk id="50" creationId="{0E881EF1-1C57-48A1-9232-D39F7B0215B4}"/>
          </ac:spMkLst>
        </pc:spChg>
        <pc:spChg chg="mod">
          <ac:chgData name="川下 晴久" userId="a9ceefe8e9b56a0c" providerId="LiveId" clId="{11C2FEE4-D9BE-434C-B1AD-BEDA15984EB6}" dt="2021-11-18T11:42:11.169" v="2770" actId="571"/>
          <ac:spMkLst>
            <pc:docMk/>
            <pc:sldMk cId="3822345547" sldId="330"/>
            <ac:spMk id="51" creationId="{743D3BFA-4DC9-40B9-B6E9-680448E03F9F}"/>
          </ac:spMkLst>
        </pc:spChg>
        <pc:grpChg chg="add mod">
          <ac:chgData name="川下 晴久" userId="a9ceefe8e9b56a0c" providerId="LiveId" clId="{11C2FEE4-D9BE-434C-B1AD-BEDA15984EB6}" dt="2021-11-18T11:42:04.334" v="2769" actId="164"/>
          <ac:grpSpMkLst>
            <pc:docMk/>
            <pc:sldMk cId="3822345547" sldId="330"/>
            <ac:grpSpMk id="47" creationId="{D46F1BC1-2E2A-4AC9-8BA0-562D72533C15}"/>
          </ac:grpSpMkLst>
        </pc:grpChg>
        <pc:grpChg chg="add del mod">
          <ac:chgData name="川下 晴久" userId="a9ceefe8e9b56a0c" providerId="LiveId" clId="{11C2FEE4-D9BE-434C-B1AD-BEDA15984EB6}" dt="2021-11-18T11:42:36.079" v="2772" actId="21"/>
          <ac:grpSpMkLst>
            <pc:docMk/>
            <pc:sldMk cId="3822345547" sldId="330"/>
            <ac:grpSpMk id="48" creationId="{A8CC7F73-D63F-498D-B149-BDCA81BE437D}"/>
          </ac:grpSpMkLst>
        </pc:grpChg>
        <pc:cxnChg chg="add mod">
          <ac:chgData name="川下 晴久" userId="a9ceefe8e9b56a0c" providerId="LiveId" clId="{11C2FEE4-D9BE-434C-B1AD-BEDA15984EB6}" dt="2021-11-17T13:14:01.808" v="988" actId="14100"/>
          <ac:cxnSpMkLst>
            <pc:docMk/>
            <pc:sldMk cId="3822345547" sldId="330"/>
            <ac:cxnSpMk id="10" creationId="{DD5F3739-9B7C-45DC-9EB2-3403669520AD}"/>
          </ac:cxnSpMkLst>
        </pc:cxnChg>
        <pc:cxnChg chg="add del">
          <ac:chgData name="川下 晴久" userId="a9ceefe8e9b56a0c" providerId="LiveId" clId="{11C2FEE4-D9BE-434C-B1AD-BEDA15984EB6}" dt="2021-11-18T08:58:28.571" v="1839" actId="478"/>
          <ac:cxnSpMkLst>
            <pc:docMk/>
            <pc:sldMk cId="3822345547" sldId="330"/>
            <ac:cxnSpMk id="12" creationId="{B4D46D92-962B-47E5-B217-8229EF70B9F4}"/>
          </ac:cxnSpMkLst>
        </pc:cxnChg>
        <pc:cxnChg chg="add mod">
          <ac:chgData name="川下 晴久" userId="a9ceefe8e9b56a0c" providerId="LiveId" clId="{11C2FEE4-D9BE-434C-B1AD-BEDA15984EB6}" dt="2021-11-17T13:14:25.799" v="990" actId="13822"/>
          <ac:cxnSpMkLst>
            <pc:docMk/>
            <pc:sldMk cId="3822345547" sldId="330"/>
            <ac:cxnSpMk id="14" creationId="{FA242194-4D08-4458-99EF-3A4DBEFF5BE3}"/>
          </ac:cxnSpMkLst>
        </pc:cxnChg>
        <pc:cxnChg chg="add mod">
          <ac:chgData name="川下 晴久" userId="a9ceefe8e9b56a0c" providerId="LiveId" clId="{11C2FEE4-D9BE-434C-B1AD-BEDA15984EB6}" dt="2021-11-17T13:14:58.329" v="993" actId="1076"/>
          <ac:cxnSpMkLst>
            <pc:docMk/>
            <pc:sldMk cId="3822345547" sldId="330"/>
            <ac:cxnSpMk id="15" creationId="{1512C64E-22BE-40CC-8544-338DFF8C8448}"/>
          </ac:cxnSpMkLst>
        </pc:cxnChg>
        <pc:cxnChg chg="add mod">
          <ac:chgData name="川下 晴久" userId="a9ceefe8e9b56a0c" providerId="LiveId" clId="{11C2FEE4-D9BE-434C-B1AD-BEDA15984EB6}" dt="2021-11-17T13:15:43.971" v="996" actId="1076"/>
          <ac:cxnSpMkLst>
            <pc:docMk/>
            <pc:sldMk cId="3822345547" sldId="330"/>
            <ac:cxnSpMk id="16" creationId="{45B6721B-495D-4C55-982A-D0EB2AE92BE6}"/>
          </ac:cxnSpMkLst>
        </pc:cxnChg>
        <pc:cxnChg chg="add del mod">
          <ac:chgData name="川下 晴久" userId="a9ceefe8e9b56a0c" providerId="LiveId" clId="{11C2FEE4-D9BE-434C-B1AD-BEDA15984EB6}" dt="2021-11-17T13:16:08.867" v="999" actId="478"/>
          <ac:cxnSpMkLst>
            <pc:docMk/>
            <pc:sldMk cId="3822345547" sldId="330"/>
            <ac:cxnSpMk id="17" creationId="{F22A2C94-A48C-4565-A8A0-61615EA89591}"/>
          </ac:cxnSpMkLst>
        </pc:cxnChg>
        <pc:cxnChg chg="add mod">
          <ac:chgData name="川下 晴久" userId="a9ceefe8e9b56a0c" providerId="LiveId" clId="{11C2FEE4-D9BE-434C-B1AD-BEDA15984EB6}" dt="2021-11-18T09:00:51.183" v="1865" actId="47"/>
          <ac:cxnSpMkLst>
            <pc:docMk/>
            <pc:sldMk cId="3822345547" sldId="330"/>
            <ac:cxnSpMk id="18" creationId="{6676E383-102E-420B-AE6B-D006D7BEF3CB}"/>
          </ac:cxnSpMkLst>
        </pc:cxnChg>
        <pc:cxnChg chg="add mod">
          <ac:chgData name="川下 晴久" userId="a9ceefe8e9b56a0c" providerId="LiveId" clId="{11C2FEE4-D9BE-434C-B1AD-BEDA15984EB6}" dt="2021-11-17T13:16:26.440" v="1001" actId="1076"/>
          <ac:cxnSpMkLst>
            <pc:docMk/>
            <pc:sldMk cId="3822345547" sldId="330"/>
            <ac:cxnSpMk id="19" creationId="{DA9951F4-46AF-44B2-AB8A-E864C7BF3AA8}"/>
          </ac:cxnSpMkLst>
        </pc:cxnChg>
        <pc:cxnChg chg="add mod">
          <ac:chgData name="川下 晴久" userId="a9ceefe8e9b56a0c" providerId="LiveId" clId="{11C2FEE4-D9BE-434C-B1AD-BEDA15984EB6}" dt="2021-11-17T13:16:46.145" v="1003" actId="1076"/>
          <ac:cxnSpMkLst>
            <pc:docMk/>
            <pc:sldMk cId="3822345547" sldId="330"/>
            <ac:cxnSpMk id="20" creationId="{2CA8D02A-4054-42D4-9D66-A07FC2EBC6EA}"/>
          </ac:cxnSpMkLst>
        </pc:cxnChg>
        <pc:cxnChg chg="add mod">
          <ac:chgData name="川下 晴久" userId="a9ceefe8e9b56a0c" providerId="LiveId" clId="{11C2FEE4-D9BE-434C-B1AD-BEDA15984EB6}" dt="2021-11-17T13:17:14.490" v="1005" actId="1076"/>
          <ac:cxnSpMkLst>
            <pc:docMk/>
            <pc:sldMk cId="3822345547" sldId="330"/>
            <ac:cxnSpMk id="21" creationId="{3FB130A4-9F29-4E6E-8374-916B56F532A9}"/>
          </ac:cxnSpMkLst>
        </pc:cxnChg>
        <pc:cxnChg chg="add mod">
          <ac:chgData name="川下 晴久" userId="a9ceefe8e9b56a0c" providerId="LiveId" clId="{11C2FEE4-D9BE-434C-B1AD-BEDA15984EB6}" dt="2021-11-17T13:17:34.385" v="1007" actId="1076"/>
          <ac:cxnSpMkLst>
            <pc:docMk/>
            <pc:sldMk cId="3822345547" sldId="330"/>
            <ac:cxnSpMk id="22" creationId="{C21125BE-77E5-4067-A0A7-1E7929804907}"/>
          </ac:cxnSpMkLst>
        </pc:cxnChg>
        <pc:cxnChg chg="add mod">
          <ac:chgData name="川下 晴久" userId="a9ceefe8e9b56a0c" providerId="LiveId" clId="{11C2FEE4-D9BE-434C-B1AD-BEDA15984EB6}" dt="2021-11-17T13:17:56.288" v="1009" actId="1076"/>
          <ac:cxnSpMkLst>
            <pc:docMk/>
            <pc:sldMk cId="3822345547" sldId="330"/>
            <ac:cxnSpMk id="23" creationId="{85E8A90C-8D2F-45CB-B40C-BE1E3D93BEB9}"/>
          </ac:cxnSpMkLst>
        </pc:cxnChg>
        <pc:cxnChg chg="add mod">
          <ac:chgData name="川下 晴久" userId="a9ceefe8e9b56a0c" providerId="LiveId" clId="{11C2FEE4-D9BE-434C-B1AD-BEDA15984EB6}" dt="2021-11-17T13:26:53.550" v="1065" actId="1076"/>
          <ac:cxnSpMkLst>
            <pc:docMk/>
            <pc:sldMk cId="3822345547" sldId="330"/>
            <ac:cxnSpMk id="32" creationId="{F0DF4B33-F7BE-4134-9137-226A802585E7}"/>
          </ac:cxnSpMkLst>
        </pc:cxnChg>
        <pc:cxnChg chg="add mod">
          <ac:chgData name="川下 晴久" userId="a9ceefe8e9b56a0c" providerId="LiveId" clId="{11C2FEE4-D9BE-434C-B1AD-BEDA15984EB6}" dt="2021-11-17T13:27:13.133" v="1068" actId="1076"/>
          <ac:cxnSpMkLst>
            <pc:docMk/>
            <pc:sldMk cId="3822345547" sldId="330"/>
            <ac:cxnSpMk id="34" creationId="{77C0939C-772F-4BE6-ABB6-15E754866F1D}"/>
          </ac:cxnSpMkLst>
        </pc:cxnChg>
        <pc:cxnChg chg="add mod">
          <ac:chgData name="川下 晴久" userId="a9ceefe8e9b56a0c" providerId="LiveId" clId="{11C2FEE4-D9BE-434C-B1AD-BEDA15984EB6}" dt="2021-11-17T13:28:44.596" v="1085" actId="14100"/>
          <ac:cxnSpMkLst>
            <pc:docMk/>
            <pc:sldMk cId="3822345547" sldId="330"/>
            <ac:cxnSpMk id="38" creationId="{3BD7637F-CAE5-4A31-BF1F-C04B7EF4765E}"/>
          </ac:cxnSpMkLst>
        </pc:cxnChg>
        <pc:cxnChg chg="add del mod">
          <ac:chgData name="川下 晴久" userId="a9ceefe8e9b56a0c" providerId="LiveId" clId="{11C2FEE4-D9BE-434C-B1AD-BEDA15984EB6}" dt="2021-11-18T09:11:49.138" v="1998" actId="478"/>
          <ac:cxnSpMkLst>
            <pc:docMk/>
            <pc:sldMk cId="3822345547" sldId="330"/>
            <ac:cxnSpMk id="40" creationId="{8B6AD36B-682E-4C55-AC30-F59B6EEA27C2}"/>
          </ac:cxnSpMkLst>
        </pc:cxnChg>
        <pc:cxnChg chg="add del mod">
          <ac:chgData name="川下 晴久" userId="a9ceefe8e9b56a0c" providerId="LiveId" clId="{11C2FEE4-D9BE-434C-B1AD-BEDA15984EB6}" dt="2021-11-18T09:12:15.536" v="2000" actId="478"/>
          <ac:cxnSpMkLst>
            <pc:docMk/>
            <pc:sldMk cId="3822345547" sldId="330"/>
            <ac:cxnSpMk id="44" creationId="{60FEF558-5F0C-4BB3-8CC0-0A1830C9735C}"/>
          </ac:cxnSpMkLst>
        </pc:cxnChg>
      </pc:sldChg>
      <pc:sldChg chg="addSp delSp modSp new del mod">
        <pc:chgData name="川下 晴久" userId="a9ceefe8e9b56a0c" providerId="LiveId" clId="{11C2FEE4-D9BE-434C-B1AD-BEDA15984EB6}" dt="2022-07-22T00:32:07.144" v="4805" actId="2696"/>
        <pc:sldMkLst>
          <pc:docMk/>
          <pc:sldMk cId="3020506361" sldId="331"/>
        </pc:sldMkLst>
        <pc:spChg chg="add mod">
          <ac:chgData name="川下 晴久" userId="a9ceefe8e9b56a0c" providerId="LiveId" clId="{11C2FEE4-D9BE-434C-B1AD-BEDA15984EB6}" dt="2021-11-18T11:15:37.313" v="2148" actId="1076"/>
          <ac:spMkLst>
            <pc:docMk/>
            <pc:sldMk cId="3020506361" sldId="331"/>
            <ac:spMk id="3" creationId="{CA726A9F-0638-42D0-A1BC-D31F43524D50}"/>
          </ac:spMkLst>
        </pc:spChg>
        <pc:spChg chg="add mod">
          <ac:chgData name="川下 晴久" userId="a9ceefe8e9b56a0c" providerId="LiveId" clId="{11C2FEE4-D9BE-434C-B1AD-BEDA15984EB6}" dt="2021-11-18T11:44:07.805" v="2782"/>
          <ac:spMkLst>
            <pc:docMk/>
            <pc:sldMk cId="3020506361" sldId="331"/>
            <ac:spMk id="4" creationId="{65B4C2C4-DB54-4D3B-A712-09684688C573}"/>
          </ac:spMkLst>
        </pc:spChg>
        <pc:spChg chg="add mod">
          <ac:chgData name="川下 晴久" userId="a9ceefe8e9b56a0c" providerId="LiveId" clId="{11C2FEE4-D9BE-434C-B1AD-BEDA15984EB6}" dt="2021-11-18T11:55:41.494" v="2831"/>
          <ac:spMkLst>
            <pc:docMk/>
            <pc:sldMk cId="3020506361" sldId="331"/>
            <ac:spMk id="5" creationId="{DAAFB64E-A33A-4201-91D6-E476ADDCE770}"/>
          </ac:spMkLst>
        </pc:spChg>
        <pc:spChg chg="add mod">
          <ac:chgData name="川下 晴久" userId="a9ceefe8e9b56a0c" providerId="LiveId" clId="{11C2FEE4-D9BE-434C-B1AD-BEDA15984EB6}" dt="2021-11-19T06:05:33.701" v="3169"/>
          <ac:spMkLst>
            <pc:docMk/>
            <pc:sldMk cId="3020506361" sldId="331"/>
            <ac:spMk id="6" creationId="{8BC8CE0F-E2F6-4DA9-AC8E-69138D317579}"/>
          </ac:spMkLst>
        </pc:spChg>
        <pc:spChg chg="add del mod">
          <ac:chgData name="川下 晴久" userId="a9ceefe8e9b56a0c" providerId="LiveId" clId="{11C2FEE4-D9BE-434C-B1AD-BEDA15984EB6}" dt="2021-11-18T11:35:01.799" v="2695"/>
          <ac:spMkLst>
            <pc:docMk/>
            <pc:sldMk cId="3020506361" sldId="331"/>
            <ac:spMk id="6" creationId="{B486E8FD-1A6D-47BC-B189-076E7ED0D901}"/>
          </ac:spMkLst>
        </pc:spChg>
        <pc:spChg chg="add mod">
          <ac:chgData name="川下 晴久" userId="a9ceefe8e9b56a0c" providerId="LiveId" clId="{11C2FEE4-D9BE-434C-B1AD-BEDA15984EB6}" dt="2021-11-19T05:45:31.264" v="2907" actId="14100"/>
          <ac:spMkLst>
            <pc:docMk/>
            <pc:sldMk cId="3020506361" sldId="331"/>
            <ac:spMk id="7" creationId="{B2AB9D55-65B9-4A04-85E4-A6F6BC681247}"/>
          </ac:spMkLst>
        </pc:spChg>
        <pc:spChg chg="add mod">
          <ac:chgData name="川下 晴久" userId="a9ceefe8e9b56a0c" providerId="LiveId" clId="{11C2FEE4-D9BE-434C-B1AD-BEDA15984EB6}" dt="2021-11-18T11:44:43.470" v="2786" actId="6549"/>
          <ac:spMkLst>
            <pc:docMk/>
            <pc:sldMk cId="3020506361" sldId="331"/>
            <ac:spMk id="14" creationId="{159129C3-E2F7-4784-9205-677F40901709}"/>
          </ac:spMkLst>
        </pc:spChg>
        <pc:spChg chg="add del mod">
          <ac:chgData name="川下 晴久" userId="a9ceefe8e9b56a0c" providerId="LiveId" clId="{11C2FEE4-D9BE-434C-B1AD-BEDA15984EB6}" dt="2021-11-18T11:38:51.406" v="2744"/>
          <ac:spMkLst>
            <pc:docMk/>
            <pc:sldMk cId="3020506361" sldId="331"/>
            <ac:spMk id="15" creationId="{9828EB92-6480-4BC5-9A9E-7358BEB0DF95}"/>
          </ac:spMkLst>
        </pc:spChg>
        <pc:spChg chg="add mod">
          <ac:chgData name="川下 晴久" userId="a9ceefe8e9b56a0c" providerId="LiveId" clId="{11C2FEE4-D9BE-434C-B1AD-BEDA15984EB6}" dt="2021-11-18T11:44:56.377" v="2787" actId="1076"/>
          <ac:spMkLst>
            <pc:docMk/>
            <pc:sldMk cId="3020506361" sldId="331"/>
            <ac:spMk id="16" creationId="{51A27252-FC38-4802-B84A-D8EABD6C7C75}"/>
          </ac:spMkLst>
        </pc:spChg>
        <pc:spChg chg="add mod">
          <ac:chgData name="川下 晴久" userId="a9ceefe8e9b56a0c" providerId="LiveId" clId="{11C2FEE4-D9BE-434C-B1AD-BEDA15984EB6}" dt="2021-11-19T05:58:59.045" v="2960" actId="1076"/>
          <ac:spMkLst>
            <pc:docMk/>
            <pc:sldMk cId="3020506361" sldId="331"/>
            <ac:spMk id="19" creationId="{31FD41E2-B516-4C62-A644-B1EA0AE76EDA}"/>
          </ac:spMkLst>
        </pc:spChg>
        <pc:spChg chg="add mod">
          <ac:chgData name="川下 晴久" userId="a9ceefe8e9b56a0c" providerId="LiveId" clId="{11C2FEE4-D9BE-434C-B1AD-BEDA15984EB6}" dt="2021-11-19T06:00:16.783" v="3041" actId="1076"/>
          <ac:spMkLst>
            <pc:docMk/>
            <pc:sldMk cId="3020506361" sldId="331"/>
            <ac:spMk id="20" creationId="{5C0574BF-B4F0-4E23-8D2C-12B7E4080410}"/>
          </ac:spMkLst>
        </pc:spChg>
        <pc:spChg chg="add del mod">
          <ac:chgData name="川下 晴久" userId="a9ceefe8e9b56a0c" providerId="LiveId" clId="{11C2FEE4-D9BE-434C-B1AD-BEDA15984EB6}" dt="2021-11-19T06:02:41.079" v="3047"/>
          <ac:spMkLst>
            <pc:docMk/>
            <pc:sldMk cId="3020506361" sldId="331"/>
            <ac:spMk id="21" creationId="{15B5255C-0692-4EC5-8DB0-AB17DC3D0201}"/>
          </ac:spMkLst>
        </pc:spChg>
        <pc:spChg chg="add mod">
          <ac:chgData name="川下 晴久" userId="a9ceefe8e9b56a0c" providerId="LiveId" clId="{11C2FEE4-D9BE-434C-B1AD-BEDA15984EB6}" dt="2021-11-19T08:05:22.579" v="4799" actId="14100"/>
          <ac:spMkLst>
            <pc:docMk/>
            <pc:sldMk cId="3020506361" sldId="331"/>
            <ac:spMk id="23" creationId="{4F94CD3E-7938-4B67-B9A7-54D5078F7ACE}"/>
          </ac:spMkLst>
        </pc:spChg>
        <pc:spChg chg="add del mod">
          <ac:chgData name="川下 晴久" userId="a9ceefe8e9b56a0c" providerId="LiveId" clId="{11C2FEE4-D9BE-434C-B1AD-BEDA15984EB6}" dt="2021-11-19T06:05:47.015" v="3172"/>
          <ac:spMkLst>
            <pc:docMk/>
            <pc:sldMk cId="3020506361" sldId="331"/>
            <ac:spMk id="25" creationId="{8435F289-7A40-4A27-9C5F-46277510B47A}"/>
          </ac:spMkLst>
        </pc:spChg>
        <pc:spChg chg="add mod">
          <ac:chgData name="川下 晴久" userId="a9ceefe8e9b56a0c" providerId="LiveId" clId="{11C2FEE4-D9BE-434C-B1AD-BEDA15984EB6}" dt="2021-11-18T11:45:53.284" v="2801" actId="255"/>
          <ac:spMkLst>
            <pc:docMk/>
            <pc:sldMk cId="3020506361" sldId="331"/>
            <ac:spMk id="29" creationId="{FDE8DEEF-7647-4675-AAAE-5F2E0F5D8AE4}"/>
          </ac:spMkLst>
        </pc:spChg>
        <pc:spChg chg="add mod">
          <ac:chgData name="川下 晴久" userId="a9ceefe8e9b56a0c" providerId="LiveId" clId="{11C2FEE4-D9BE-434C-B1AD-BEDA15984EB6}" dt="2021-11-18T11:46:15.237" v="2812" actId="1076"/>
          <ac:spMkLst>
            <pc:docMk/>
            <pc:sldMk cId="3020506361" sldId="331"/>
            <ac:spMk id="30" creationId="{03E329D5-92D6-4927-966B-AB8C91BB141A}"/>
          </ac:spMkLst>
        </pc:spChg>
        <pc:spChg chg="add del mod">
          <ac:chgData name="川下 晴久" userId="a9ceefe8e9b56a0c" providerId="LiveId" clId="{11C2FEE4-D9BE-434C-B1AD-BEDA15984EB6}" dt="2021-11-18T11:58:04.357" v="2833" actId="478"/>
          <ac:spMkLst>
            <pc:docMk/>
            <pc:sldMk cId="3020506361" sldId="331"/>
            <ac:spMk id="31" creationId="{366EE5B1-E78A-4F5D-96C5-EFDD3A2A0094}"/>
          </ac:spMkLst>
        </pc:spChg>
        <pc:spChg chg="add">
          <ac:chgData name="川下 晴久" userId="a9ceefe8e9b56a0c" providerId="LiveId" clId="{11C2FEE4-D9BE-434C-B1AD-BEDA15984EB6}" dt="2021-11-19T06:05:46.461" v="3170" actId="11529"/>
          <ac:spMkLst>
            <pc:docMk/>
            <pc:sldMk cId="3020506361" sldId="331"/>
            <ac:spMk id="31" creationId="{A5F36F4B-99C8-4CAB-BA38-66901A894C78}"/>
          </ac:spMkLst>
        </pc:spChg>
        <pc:spChg chg="add mod">
          <ac:chgData name="川下 晴久" userId="a9ceefe8e9b56a0c" providerId="LiveId" clId="{11C2FEE4-D9BE-434C-B1AD-BEDA15984EB6}" dt="2021-11-19T06:10:46.278" v="3543" actId="1076"/>
          <ac:spMkLst>
            <pc:docMk/>
            <pc:sldMk cId="3020506361" sldId="331"/>
            <ac:spMk id="1024" creationId="{94EB14B0-32F0-4A0F-B1CF-33870F454C22}"/>
          </ac:spMkLst>
        </pc:spChg>
        <pc:grpChg chg="add mod">
          <ac:chgData name="川下 晴久" userId="a9ceefe8e9b56a0c" providerId="LiveId" clId="{11C2FEE4-D9BE-434C-B1AD-BEDA15984EB6}" dt="2021-11-18T11:39:58.814" v="2755" actId="14100"/>
          <ac:grpSpMkLst>
            <pc:docMk/>
            <pc:sldMk cId="3020506361" sldId="331"/>
            <ac:grpSpMk id="13" creationId="{08289CF3-1AE4-43C9-8CEE-062D5D37F6E6}"/>
          </ac:grpSpMkLst>
        </pc:grpChg>
        <pc:grpChg chg="add del mod">
          <ac:chgData name="川下 晴久" userId="a9ceefe8e9b56a0c" providerId="LiveId" clId="{11C2FEE4-D9BE-434C-B1AD-BEDA15984EB6}" dt="2021-11-18T11:40:17.473" v="2757" actId="478"/>
          <ac:grpSpMkLst>
            <pc:docMk/>
            <pc:sldMk cId="3020506361" sldId="331"/>
            <ac:grpSpMk id="17" creationId="{AF66DCFC-CE38-446C-8505-064A0FF69574}"/>
          </ac:grpSpMkLst>
        </pc:grpChg>
        <pc:grpChg chg="add mod">
          <ac:chgData name="川下 晴久" userId="a9ceefe8e9b56a0c" providerId="LiveId" clId="{11C2FEE4-D9BE-434C-B1AD-BEDA15984EB6}" dt="2021-11-18T11:45:09.236" v="2789" actId="1076"/>
          <ac:grpSpMkLst>
            <pc:docMk/>
            <pc:sldMk cId="3020506361" sldId="331"/>
            <ac:grpSpMk id="28" creationId="{E995D63C-2367-4E48-AFC4-F2FC047767EA}"/>
          </ac:grpSpMkLst>
        </pc:grpChg>
        <pc:picChg chg="add mod">
          <ac:chgData name="川下 晴久" userId="a9ceefe8e9b56a0c" providerId="LiveId" clId="{11C2FEE4-D9BE-434C-B1AD-BEDA15984EB6}" dt="2021-11-19T05:41:16.839" v="2880" actId="1076"/>
          <ac:picMkLst>
            <pc:docMk/>
            <pc:sldMk cId="3020506361" sldId="331"/>
            <ac:picMk id="27" creationId="{93FD1D7A-8E57-47BD-9470-5C035381454B}"/>
          </ac:picMkLst>
        </pc:picChg>
        <pc:picChg chg="add del mod">
          <ac:chgData name="川下 晴久" userId="a9ceefe8e9b56a0c" providerId="LiveId" clId="{11C2FEE4-D9BE-434C-B1AD-BEDA15984EB6}" dt="2021-11-19T05:24:02.459" v="2839" actId="21"/>
          <ac:picMkLst>
            <pc:docMk/>
            <pc:sldMk cId="3020506361" sldId="331"/>
            <ac:picMk id="1026" creationId="{7D122D45-EFC1-445B-8AAE-FBFCC4C1C579}"/>
          </ac:picMkLst>
        </pc:picChg>
        <pc:picChg chg="add mod">
          <ac:chgData name="川下 晴久" userId="a9ceefe8e9b56a0c" providerId="LiveId" clId="{11C2FEE4-D9BE-434C-B1AD-BEDA15984EB6}" dt="2021-11-19T06:10:51.025" v="3544" actId="1076"/>
          <ac:picMkLst>
            <pc:docMk/>
            <pc:sldMk cId="3020506361" sldId="331"/>
            <ac:picMk id="1028" creationId="{09487298-D6F4-4628-99B8-DA1519DBB65D}"/>
          </ac:picMkLst>
        </pc:picChg>
        <pc:picChg chg="add del mod">
          <ac:chgData name="川下 晴久" userId="a9ceefe8e9b56a0c" providerId="LiveId" clId="{11C2FEE4-D9BE-434C-B1AD-BEDA15984EB6}" dt="2021-11-19T05:41:11.705" v="2878" actId="478"/>
          <ac:picMkLst>
            <pc:docMk/>
            <pc:sldMk cId="3020506361" sldId="331"/>
            <ac:picMk id="1030" creationId="{452865A1-FDC6-4FC3-8E4F-582517D5B3D4}"/>
          </ac:picMkLst>
        </pc:picChg>
        <pc:picChg chg="add del mod">
          <ac:chgData name="川下 晴久" userId="a9ceefe8e9b56a0c" providerId="LiveId" clId="{11C2FEE4-D9BE-434C-B1AD-BEDA15984EB6}" dt="2021-11-19T05:42:58.537" v="2883" actId="478"/>
          <ac:picMkLst>
            <pc:docMk/>
            <pc:sldMk cId="3020506361" sldId="331"/>
            <ac:picMk id="1032" creationId="{D5B462B4-31E9-4A7A-BA4E-87B67DE32B0B}"/>
          </ac:picMkLst>
        </pc:picChg>
        <pc:picChg chg="add mod">
          <ac:chgData name="川下 晴久" userId="a9ceefe8e9b56a0c" providerId="LiveId" clId="{11C2FEE4-D9BE-434C-B1AD-BEDA15984EB6}" dt="2021-11-19T05:45:24.965" v="2906" actId="1076"/>
          <ac:picMkLst>
            <pc:docMk/>
            <pc:sldMk cId="3020506361" sldId="331"/>
            <ac:picMk id="1034" creationId="{34E8959F-342E-4291-9465-E0002F183F5F}"/>
          </ac:picMkLst>
        </pc:picChg>
        <pc:cxnChg chg="add mod">
          <ac:chgData name="川下 晴久" userId="a9ceefe8e9b56a0c" providerId="LiveId" clId="{11C2FEE4-D9BE-434C-B1AD-BEDA15984EB6}" dt="2021-11-18T11:37:15.969" v="2708" actId="164"/>
          <ac:cxnSpMkLst>
            <pc:docMk/>
            <pc:sldMk cId="3020506361" sldId="331"/>
            <ac:cxnSpMk id="8" creationId="{A54833D5-0475-4A6A-805F-322B43BE0816}"/>
          </ac:cxnSpMkLst>
        </pc:cxnChg>
        <pc:cxnChg chg="add mod">
          <ac:chgData name="川下 晴久" userId="a9ceefe8e9b56a0c" providerId="LiveId" clId="{11C2FEE4-D9BE-434C-B1AD-BEDA15984EB6}" dt="2021-11-18T11:37:15.969" v="2708" actId="164"/>
          <ac:cxnSpMkLst>
            <pc:docMk/>
            <pc:sldMk cId="3020506361" sldId="331"/>
            <ac:cxnSpMk id="10" creationId="{A8EA9409-47BE-451E-AFD3-D99D7837E0B7}"/>
          </ac:cxnSpMkLst>
        </pc:cxnChg>
        <pc:cxnChg chg="add mod">
          <ac:chgData name="川下 晴久" userId="a9ceefe8e9b56a0c" providerId="LiveId" clId="{11C2FEE4-D9BE-434C-B1AD-BEDA15984EB6}" dt="2021-11-19T05:46:16.569" v="2910" actId="1582"/>
          <ac:cxnSpMkLst>
            <pc:docMk/>
            <pc:sldMk cId="3020506361" sldId="331"/>
            <ac:cxnSpMk id="11" creationId="{0377A1D8-E9FA-49F2-AC99-9D828C34D460}"/>
          </ac:cxnSpMkLst>
        </pc:cxnChg>
        <pc:cxnChg chg="add mod">
          <ac:chgData name="川下 晴久" userId="a9ceefe8e9b56a0c" providerId="LiveId" clId="{11C2FEE4-D9BE-434C-B1AD-BEDA15984EB6}" dt="2021-11-18T11:37:15.969" v="2708" actId="164"/>
          <ac:cxnSpMkLst>
            <pc:docMk/>
            <pc:sldMk cId="3020506361" sldId="331"/>
            <ac:cxnSpMk id="12" creationId="{487D6074-2A5F-4386-9AE2-08928648DB2F}"/>
          </ac:cxnSpMkLst>
        </pc:cxnChg>
        <pc:cxnChg chg="add mod">
          <ac:chgData name="川下 晴久" userId="a9ceefe8e9b56a0c" providerId="LiveId" clId="{11C2FEE4-D9BE-434C-B1AD-BEDA15984EB6}" dt="2021-11-19T05:46:48.040" v="2915" actId="14100"/>
          <ac:cxnSpMkLst>
            <pc:docMk/>
            <pc:sldMk cId="3020506361" sldId="331"/>
            <ac:cxnSpMk id="17" creationId="{510A6884-BDFF-4631-B654-96DA2E3129B2}"/>
          </ac:cxnSpMkLst>
        </pc:cxnChg>
        <pc:cxnChg chg="mod">
          <ac:chgData name="川下 晴久" userId="a9ceefe8e9b56a0c" providerId="LiveId" clId="{11C2FEE4-D9BE-434C-B1AD-BEDA15984EB6}" dt="2021-11-18T11:39:08.632" v="2749" actId="571"/>
          <ac:cxnSpMkLst>
            <pc:docMk/>
            <pc:sldMk cId="3020506361" sldId="331"/>
            <ac:cxnSpMk id="18" creationId="{405A8443-B8B2-4EDB-8CF0-FE6432AFBBF7}"/>
          </ac:cxnSpMkLst>
        </pc:cxnChg>
        <pc:cxnChg chg="mod">
          <ac:chgData name="川下 晴久" userId="a9ceefe8e9b56a0c" providerId="LiveId" clId="{11C2FEE4-D9BE-434C-B1AD-BEDA15984EB6}" dt="2021-11-18T11:39:08.632" v="2749" actId="571"/>
          <ac:cxnSpMkLst>
            <pc:docMk/>
            <pc:sldMk cId="3020506361" sldId="331"/>
            <ac:cxnSpMk id="19" creationId="{A54D59A9-B17E-48BA-9673-640A3F59E685}"/>
          </ac:cxnSpMkLst>
        </pc:cxnChg>
        <pc:cxnChg chg="mod">
          <ac:chgData name="川下 晴久" userId="a9ceefe8e9b56a0c" providerId="LiveId" clId="{11C2FEE4-D9BE-434C-B1AD-BEDA15984EB6}" dt="2021-11-18T11:39:08.632" v="2749" actId="571"/>
          <ac:cxnSpMkLst>
            <pc:docMk/>
            <pc:sldMk cId="3020506361" sldId="331"/>
            <ac:cxnSpMk id="20" creationId="{C4C35FB5-63F1-4F3A-99EB-3F98891CBDC9}"/>
          </ac:cxnSpMkLst>
        </pc:cxnChg>
        <pc:cxnChg chg="add mod">
          <ac:chgData name="川下 晴久" userId="a9ceefe8e9b56a0c" providerId="LiveId" clId="{11C2FEE4-D9BE-434C-B1AD-BEDA15984EB6}" dt="2021-11-18T11:43:36.773" v="2777" actId="164"/>
          <ac:cxnSpMkLst>
            <pc:docMk/>
            <pc:sldMk cId="3020506361" sldId="331"/>
            <ac:cxnSpMk id="22" creationId="{3B7AC2B0-C082-43A3-9DE0-A56EBF8C854F}"/>
          </ac:cxnSpMkLst>
        </pc:cxnChg>
        <pc:cxnChg chg="add mod">
          <ac:chgData name="川下 晴久" userId="a9ceefe8e9b56a0c" providerId="LiveId" clId="{11C2FEE4-D9BE-434C-B1AD-BEDA15984EB6}" dt="2021-11-18T11:43:36.773" v="2777" actId="164"/>
          <ac:cxnSpMkLst>
            <pc:docMk/>
            <pc:sldMk cId="3020506361" sldId="331"/>
            <ac:cxnSpMk id="24" creationId="{25437CD4-FAAB-4A2A-BFF1-FE1985905B7B}"/>
          </ac:cxnSpMkLst>
        </pc:cxnChg>
        <pc:cxnChg chg="add mod">
          <ac:chgData name="川下 晴久" userId="a9ceefe8e9b56a0c" providerId="LiveId" clId="{11C2FEE4-D9BE-434C-B1AD-BEDA15984EB6}" dt="2021-11-18T11:43:36.773" v="2777" actId="164"/>
          <ac:cxnSpMkLst>
            <pc:docMk/>
            <pc:sldMk cId="3020506361" sldId="331"/>
            <ac:cxnSpMk id="26" creationId="{DAA063F7-CF89-4C4F-B076-3D0E2335C6B7}"/>
          </ac:cxnSpMkLst>
        </pc:cxnChg>
      </pc:sldChg>
      <pc:sldChg chg="addSp modSp new del mod">
        <pc:chgData name="川下 晴久" userId="a9ceefe8e9b56a0c" providerId="LiveId" clId="{11C2FEE4-D9BE-434C-B1AD-BEDA15984EB6}" dt="2022-07-22T00:32:11.536" v="4806" actId="2696"/>
        <pc:sldMkLst>
          <pc:docMk/>
          <pc:sldMk cId="611810208" sldId="332"/>
        </pc:sldMkLst>
        <pc:spChg chg="add mod">
          <ac:chgData name="川下 晴久" userId="a9ceefe8e9b56a0c" providerId="LiveId" clId="{11C2FEE4-D9BE-434C-B1AD-BEDA15984EB6}" dt="2021-11-19T06:53:35.863" v="4435" actId="20577"/>
          <ac:spMkLst>
            <pc:docMk/>
            <pc:sldMk cId="611810208" sldId="332"/>
            <ac:spMk id="3" creationId="{16D65ACB-05A3-440A-8234-AC40E705BE20}"/>
          </ac:spMkLst>
        </pc:spChg>
        <pc:spChg chg="add mod">
          <ac:chgData name="川下 晴久" userId="a9ceefe8e9b56a0c" providerId="LiveId" clId="{11C2FEE4-D9BE-434C-B1AD-BEDA15984EB6}" dt="2021-11-19T06:53:49.651" v="4436" actId="1076"/>
          <ac:spMkLst>
            <pc:docMk/>
            <pc:sldMk cId="611810208" sldId="332"/>
            <ac:spMk id="4" creationId="{51476DA5-1211-4A42-82C8-3355B8B6D07B}"/>
          </ac:spMkLst>
        </pc:spChg>
        <pc:spChg chg="add mod">
          <ac:chgData name="川下 晴久" userId="a9ceefe8e9b56a0c" providerId="LiveId" clId="{11C2FEE4-D9BE-434C-B1AD-BEDA15984EB6}" dt="2021-11-19T06:53:17.445" v="4433"/>
          <ac:spMkLst>
            <pc:docMk/>
            <pc:sldMk cId="611810208" sldId="332"/>
            <ac:spMk id="5" creationId="{1147E88F-54AD-4ABC-8EE3-27CD39AFFE56}"/>
          </ac:spMkLst>
        </pc:spChg>
        <pc:spChg chg="add mod">
          <ac:chgData name="川下 晴久" userId="a9ceefe8e9b56a0c" providerId="LiveId" clId="{11C2FEE4-D9BE-434C-B1AD-BEDA15984EB6}" dt="2021-11-19T07:33:29.165" v="4461" actId="1076"/>
          <ac:spMkLst>
            <pc:docMk/>
            <pc:sldMk cId="611810208" sldId="332"/>
            <ac:spMk id="7" creationId="{BC7DA4CE-7039-4E59-BA4A-22A5CCEB729D}"/>
          </ac:spMkLst>
        </pc:spChg>
        <pc:spChg chg="add mod">
          <ac:chgData name="川下 晴久" userId="a9ceefe8e9b56a0c" providerId="LiveId" clId="{11C2FEE4-D9BE-434C-B1AD-BEDA15984EB6}" dt="2021-11-19T07:39:21.706" v="4797"/>
          <ac:spMkLst>
            <pc:docMk/>
            <pc:sldMk cId="611810208" sldId="332"/>
            <ac:spMk id="8" creationId="{8F7878C1-B3F8-4EDC-B5AA-B06C44A94783}"/>
          </ac:spMkLst>
        </pc:spChg>
        <pc:graphicFrameChg chg="add mod">
          <ac:chgData name="川下 晴久" userId="a9ceefe8e9b56a0c" providerId="LiveId" clId="{11C2FEE4-D9BE-434C-B1AD-BEDA15984EB6}" dt="2021-11-19T07:27:29.932" v="4439"/>
          <ac:graphicFrameMkLst>
            <pc:docMk/>
            <pc:sldMk cId="611810208" sldId="332"/>
            <ac:graphicFrameMk id="6" creationId="{20C21B24-860D-4650-80EB-4352E1D54816}"/>
          </ac:graphicFrameMkLst>
        </pc:graphicFrameChg>
        <pc:picChg chg="add mod">
          <ac:chgData name="川下 晴久" userId="a9ceefe8e9b56a0c" providerId="LiveId" clId="{11C2FEE4-D9BE-434C-B1AD-BEDA15984EB6}" dt="2021-11-19T06:38:30.970" v="3954" actId="1076"/>
          <ac:picMkLst>
            <pc:docMk/>
            <pc:sldMk cId="611810208" sldId="332"/>
            <ac:picMk id="2050" creationId="{825D3E22-247C-4B41-B148-DF163C4578A3}"/>
          </ac:picMkLst>
        </pc:picChg>
      </pc:sldChg>
    </pc:docChg>
  </pc:docChgLst>
  <pc:docChgLst>
    <pc:chgData name="川下 晴久" userId="a9ceefe8e9b56a0c" providerId="LiveId" clId="{84D23A57-F773-44C4-AD18-2049DB017072}"/>
    <pc:docChg chg="modSld">
      <pc:chgData name="川下 晴久" userId="a9ceefe8e9b56a0c" providerId="LiveId" clId="{84D23A57-F773-44C4-AD18-2049DB017072}" dt="2022-11-19T02:12:42.379" v="125"/>
      <pc:docMkLst>
        <pc:docMk/>
      </pc:docMkLst>
      <pc:sldChg chg="modSp mod">
        <pc:chgData name="川下 晴久" userId="a9ceefe8e9b56a0c" providerId="LiveId" clId="{84D23A57-F773-44C4-AD18-2049DB017072}" dt="2022-11-19T02:12:42.379" v="125"/>
        <pc:sldMkLst>
          <pc:docMk/>
          <pc:sldMk cId="3802228571" sldId="300"/>
        </pc:sldMkLst>
        <pc:spChg chg="mod">
          <ac:chgData name="川下 晴久" userId="a9ceefe8e9b56a0c" providerId="LiveId" clId="{84D23A57-F773-44C4-AD18-2049DB017072}" dt="2022-11-19T02:12:42.379" v="125"/>
          <ac:spMkLst>
            <pc:docMk/>
            <pc:sldMk cId="3802228571" sldId="300"/>
            <ac:spMk id="58" creationId="{EB988D4D-638B-468B-8301-F6993EDAC501}"/>
          </ac:spMkLst>
        </pc:spChg>
      </pc:sldChg>
      <pc:sldChg chg="modSp mod">
        <pc:chgData name="川下 晴久" userId="a9ceefe8e9b56a0c" providerId="LiveId" clId="{84D23A57-F773-44C4-AD18-2049DB017072}" dt="2022-11-19T02:07:48.001" v="97"/>
        <pc:sldMkLst>
          <pc:docMk/>
          <pc:sldMk cId="475619904" sldId="327"/>
        </pc:sldMkLst>
        <pc:spChg chg="mod">
          <ac:chgData name="川下 晴久" userId="a9ceefe8e9b56a0c" providerId="LiveId" clId="{84D23A57-F773-44C4-AD18-2049DB017072}" dt="2022-11-19T02:07:48.001" v="97"/>
          <ac:spMkLst>
            <pc:docMk/>
            <pc:sldMk cId="475619904" sldId="327"/>
            <ac:spMk id="3" creationId="{CB3192CD-EFA7-49C2-9013-C411A8C357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B4B7A-0290-4F3F-8570-DE051ABE2144}" type="datetimeFigureOut">
              <a:rPr kumimoji="1" lang="ja-JP" altLang="en-US" smtClean="0"/>
              <a:t>2023/11/18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F6B61-A74E-48DD-BA0C-0EE011A3FB70}" type="slidenum">
              <a:rPr kumimoji="1" lang="ja-JP" altLang="en-US" smtClean="0"/>
              <a:t>‹#›</a:t>
            </a:fld>
            <a:endParaRPr kumimoji="1" lang="ja-JP" altLang="en-US"/>
          </a:p>
        </p:txBody>
      </p:sp>
    </p:spTree>
    <p:extLst>
      <p:ext uri="{BB962C8B-B14F-4D97-AF65-F5344CB8AC3E}">
        <p14:creationId xmlns:p14="http://schemas.microsoft.com/office/powerpoint/2010/main" val="12705877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C1C0E1B-E330-4FE3-9E18-C96BAA17DA0A}"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55970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07103E-262C-4F1A-9125-B6C3D6E87B47}"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2452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3D3115D-A82E-43A9-89FC-092B03313AD1}"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732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5B5A1B-DA47-41C7-9FC1-41583DE024C9}"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748467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E39C79-6B22-4952-8D1A-A741B9855593}"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2085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C76139A-666F-48E4-B6F9-C7C485996D83}"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896491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C2660C0-79B9-44D4-AF0C-5232E37812AD}"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35147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B39B79-DA04-4026-8E30-B43F63868B2A}"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2634171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685BAD4-AF89-4BD9-8DE4-7A946A0BE693}" type="datetime1">
              <a:rPr kumimoji="1" lang="ja-JP" altLang="en-US" smtClean="0"/>
              <a:pPr/>
              <a:t>2023/11/18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3366013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EC8730-845B-4172-A7B6-2ADBDEF26862}" type="datetime1">
              <a:rPr kumimoji="1" lang="ja-JP" altLang="en-US" smtClean="0"/>
              <a:pPr/>
              <a:t>2023/11/18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1408421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3C857D9-B8E1-4FF0-BE23-8B5C5590FCEB}" type="datetime1">
              <a:rPr kumimoji="1" lang="ja-JP" altLang="en-US" smtClean="0"/>
              <a:pPr/>
              <a:t>2023/11/18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292449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35BEA3-33CF-4E38-88DA-810C74AC1517}"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1962409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3CBD077-D441-4B70-901F-A6250A973345}" type="datetime1">
              <a:rPr kumimoji="1" lang="ja-JP" altLang="en-US" smtClean="0"/>
              <a:pPr/>
              <a:t>2023/11/18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3066551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A98A1C4-2D8A-4928-843F-66FB1FAD06DE}" type="datetime1">
              <a:rPr kumimoji="1" lang="ja-JP" altLang="en-US" smtClean="0"/>
              <a:pPr/>
              <a:t>2023/11/18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3902205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0E177FE-F5B3-474D-BB8B-CF32214B8053}" type="datetime1">
              <a:rPr kumimoji="1" lang="ja-JP" altLang="en-US" smtClean="0"/>
              <a:pPr/>
              <a:t>2023/11/18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3461355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085CC49-1ECD-4E83-9165-4FB1AD995899}" type="datetime1">
              <a:rPr kumimoji="1" lang="ja-JP" altLang="en-US" smtClean="0"/>
              <a:pPr/>
              <a:t>2023/11/18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3195653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D96A8DA-F251-4AC1-9E98-7E453D773D7D}" type="datetime1">
              <a:rPr kumimoji="1" lang="ja-JP" altLang="en-US" smtClean="0"/>
              <a:pPr/>
              <a:t>2023/11/18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869479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6BFE2A4-BCAE-4B52-AEEC-2ADECDE7BFDF}" type="datetime1">
              <a:rPr kumimoji="1" lang="ja-JP" altLang="en-US" smtClean="0"/>
              <a:pPr/>
              <a:t>2023/11/18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1645676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576009-ABF3-459A-9B79-97EBF314AFCF}" type="datetime1">
              <a:rPr kumimoji="1" lang="ja-JP" altLang="en-US" smtClean="0"/>
              <a:pPr/>
              <a:t>2023/11/18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498832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2AA9FAF-6F21-49AB-88A1-DA090ACDD80C}" type="datetime1">
              <a:rPr kumimoji="1" lang="ja-JP" altLang="en-US" smtClean="0"/>
              <a:pPr/>
              <a:t>2023/11/18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1791251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55222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752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77C622C-4B02-427C-8B50-9C0D86FE6228}" type="datetime1">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664268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18946633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1676948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120770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863782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254903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781179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14412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0607849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5658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150864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85AEEDE-BA1A-4A42-8306-3ECFA7AE1071}" type="datetime1">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885334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6859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3357797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607094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40207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E7E7754-AB9D-484A-84EC-141C98A334A9}" type="datetime1">
              <a:rPr kumimoji="1" lang="ja-JP" altLang="en-US" smtClean="0"/>
              <a:t>2023/11/18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25014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4CF962E-5DC1-4688-B506-2853FB3DB652}" type="datetime1">
              <a:rPr kumimoji="1" lang="ja-JP" altLang="en-US" smtClean="0"/>
              <a:t>2023/11/18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2984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FBD42-0EED-4861-AB0E-B0D95089CA14}" type="datetime1">
              <a:rPr kumimoji="1" lang="ja-JP" altLang="en-US" smtClean="0"/>
              <a:t>2023/11/18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294073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3BC02D3-F23B-4FD9-A5C6-575E48D441AA}" type="datetime1">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58100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344F5A-37AA-415A-8767-690E1D6D70D8}" type="datetime1">
              <a:rPr kumimoji="1" lang="ja-JP" altLang="en-US" smtClean="0"/>
              <a:t>2023/11/18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324711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D96F5F-DBCD-4A75-BF85-05049EF303A9}" type="datetime1">
              <a:rPr kumimoji="1" lang="ja-JP" altLang="en-US" smtClean="0"/>
              <a:t>2023/11/18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3F5F92-7E6B-4A96-A0F8-4CF1215E0794}" type="slidenum">
              <a:rPr kumimoji="1" lang="ja-JP" altLang="en-US" smtClean="0"/>
              <a:t>‹#›</a:t>
            </a:fld>
            <a:endParaRPr kumimoji="1" lang="ja-JP" altLang="en-US"/>
          </a:p>
        </p:txBody>
      </p:sp>
    </p:spTree>
    <p:extLst>
      <p:ext uri="{BB962C8B-B14F-4D97-AF65-F5344CB8AC3E}">
        <p14:creationId xmlns:p14="http://schemas.microsoft.com/office/powerpoint/2010/main" val="215127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D082-4B52-4A48-AFB0-2588459847A9}" type="datetime1">
              <a:rPr kumimoji="1" lang="ja-JP" altLang="en-US" smtClean="0"/>
              <a:pPr/>
              <a:t>2023/11/18</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41E0C-2552-4C73-9660-B9FF1774A23C}" type="slidenum">
              <a:rPr kumimoji="1" lang="ja-JP" altLang="en-US" smtClean="0"/>
              <a:pPr/>
              <a:t>‹#›</a:t>
            </a:fld>
            <a:endParaRPr kumimoji="1" lang="ja-JP" altLang="en-US"/>
          </a:p>
        </p:txBody>
      </p:sp>
    </p:spTree>
    <p:extLst>
      <p:ext uri="{BB962C8B-B14F-4D97-AF65-F5344CB8AC3E}">
        <p14:creationId xmlns:p14="http://schemas.microsoft.com/office/powerpoint/2010/main" val="20186142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0D45F2-1956-4D33-9C19-1D35652E2B52}" type="datetimeFigureOut">
              <a:rPr kumimoji="1" lang="ja-JP" altLang="en-US" smtClean="0"/>
              <a:t>2023/11/18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3BE2CA-5257-49D9-94F5-9177AD7A84E8}" type="slidenum">
              <a:rPr kumimoji="1" lang="ja-JP" altLang="en-US" smtClean="0"/>
              <a:t>‹#›</a:t>
            </a:fld>
            <a:endParaRPr kumimoji="1" lang="ja-JP" altLang="en-US"/>
          </a:p>
        </p:txBody>
      </p:sp>
    </p:spTree>
    <p:extLst>
      <p:ext uri="{BB962C8B-B14F-4D97-AF65-F5344CB8AC3E}">
        <p14:creationId xmlns:p14="http://schemas.microsoft.com/office/powerpoint/2010/main" val="20134968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internal.jp.reuters.com/" TargetMode="External"/><Relationship Id="rId2" Type="http://schemas.openxmlformats.org/officeDocument/2006/relationships/hyperlink" Target="https://jp.reuters.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0ED92AE-05AB-49F6-8274-5D78DD21AF2B}"/>
              </a:ext>
            </a:extLst>
          </p:cNvPr>
          <p:cNvSpPr txBox="1"/>
          <p:nvPr/>
        </p:nvSpPr>
        <p:spPr>
          <a:xfrm>
            <a:off x="1527419" y="1228725"/>
            <a:ext cx="7802136" cy="923330"/>
          </a:xfrm>
          <a:prstGeom prst="rect">
            <a:avLst/>
          </a:prstGeom>
          <a:noFill/>
        </p:spPr>
        <p:txBody>
          <a:bodyPr wrap="none" rtlCol="0">
            <a:spAutoFit/>
          </a:bodyPr>
          <a:lstStyle/>
          <a:p>
            <a:r>
              <a:rPr kumimoji="1" lang="ja-JP" altLang="en-US" sz="5400" dirty="0"/>
              <a:t>ファイナンス入門第９回</a:t>
            </a:r>
          </a:p>
        </p:txBody>
      </p:sp>
      <p:sp>
        <p:nvSpPr>
          <p:cNvPr id="5" name="テキスト ボックス 4">
            <a:extLst>
              <a:ext uri="{FF2B5EF4-FFF2-40B4-BE49-F238E27FC236}">
                <a16:creationId xmlns:a16="http://schemas.microsoft.com/office/drawing/2014/main" id="{48B8517F-69CE-4FA3-8CA3-91740349C4C2}"/>
              </a:ext>
            </a:extLst>
          </p:cNvPr>
          <p:cNvSpPr txBox="1"/>
          <p:nvPr/>
        </p:nvSpPr>
        <p:spPr>
          <a:xfrm>
            <a:off x="3094355" y="2320925"/>
            <a:ext cx="2954655" cy="646331"/>
          </a:xfrm>
          <a:prstGeom prst="rect">
            <a:avLst/>
          </a:prstGeom>
          <a:noFill/>
        </p:spPr>
        <p:txBody>
          <a:bodyPr wrap="none" rtlCol="0">
            <a:spAutoFit/>
          </a:bodyPr>
          <a:lstStyle/>
          <a:p>
            <a:r>
              <a:rPr kumimoji="1" lang="ja-JP" altLang="en-US" sz="3600" dirty="0"/>
              <a:t>資本コスト　</a:t>
            </a:r>
          </a:p>
        </p:txBody>
      </p:sp>
      <p:sp>
        <p:nvSpPr>
          <p:cNvPr id="6" name="テキスト ボックス 5">
            <a:extLst>
              <a:ext uri="{FF2B5EF4-FFF2-40B4-BE49-F238E27FC236}">
                <a16:creationId xmlns:a16="http://schemas.microsoft.com/office/drawing/2014/main" id="{D4C1418D-DDDA-44B8-9419-CD1B92C90B78}"/>
              </a:ext>
            </a:extLst>
          </p:cNvPr>
          <p:cNvSpPr txBox="1"/>
          <p:nvPr/>
        </p:nvSpPr>
        <p:spPr>
          <a:xfrm>
            <a:off x="3524250" y="3151674"/>
            <a:ext cx="5899885" cy="2677656"/>
          </a:xfrm>
          <a:prstGeom prst="rect">
            <a:avLst/>
          </a:prstGeom>
          <a:noFill/>
        </p:spPr>
        <p:txBody>
          <a:bodyPr wrap="none" rtlCol="0">
            <a:spAutoFit/>
          </a:bodyPr>
          <a:lstStyle/>
          <a:p>
            <a:r>
              <a:rPr kumimoji="1" lang="en-US" altLang="ja-JP" sz="2800" dirty="0"/>
              <a:t>Ⅰ</a:t>
            </a:r>
            <a:r>
              <a:rPr kumimoji="1" lang="ja-JP" altLang="en-US" sz="2800" dirty="0"/>
              <a:t>　リスクプレミアム</a:t>
            </a:r>
            <a:endParaRPr kumimoji="1" lang="en-US" altLang="ja-JP" sz="2800" dirty="0"/>
          </a:p>
          <a:p>
            <a:r>
              <a:rPr kumimoji="1" lang="en-US" altLang="ja-JP" sz="2800" dirty="0"/>
              <a:t>Ⅱ</a:t>
            </a:r>
            <a:r>
              <a:rPr kumimoji="1" lang="ja-JP" altLang="en-US" sz="2800" dirty="0"/>
              <a:t>　資本コスト</a:t>
            </a:r>
            <a:endParaRPr kumimoji="1" lang="en-US" altLang="ja-JP" sz="2800" dirty="0"/>
          </a:p>
          <a:p>
            <a:r>
              <a:rPr kumimoji="1" lang="en-US" altLang="ja-JP" sz="2800" dirty="0"/>
              <a:t>Ⅲ</a:t>
            </a:r>
            <a:r>
              <a:rPr kumimoji="1" lang="ja-JP" altLang="en-US" sz="2800" dirty="0"/>
              <a:t>　負債コスト</a:t>
            </a:r>
            <a:endParaRPr kumimoji="1" lang="en-US" altLang="ja-JP" sz="2800" dirty="0"/>
          </a:p>
          <a:p>
            <a:r>
              <a:rPr kumimoji="1" lang="en-US" altLang="ja-JP" sz="2800" dirty="0"/>
              <a:t>Ⅳ</a:t>
            </a:r>
            <a:r>
              <a:rPr kumimoji="1" lang="ja-JP" altLang="en-US" sz="2800" dirty="0"/>
              <a:t>　株主資本コスト</a:t>
            </a:r>
            <a:endParaRPr kumimoji="1" lang="en-US" altLang="ja-JP" sz="2800" dirty="0"/>
          </a:p>
          <a:p>
            <a:r>
              <a:rPr kumimoji="1" lang="en-US" altLang="ja-JP" sz="2800" dirty="0"/>
              <a:t>Ⅴ</a:t>
            </a:r>
            <a:r>
              <a:rPr kumimoji="1" lang="ja-JP" altLang="en-US" sz="2800" dirty="0"/>
              <a:t>　加重平均資本コスト率</a:t>
            </a:r>
            <a:r>
              <a:rPr kumimoji="1" lang="en-US" altLang="ja-JP" sz="2800" dirty="0"/>
              <a:t>(WACC</a:t>
            </a:r>
            <a:r>
              <a:rPr kumimoji="1" lang="ja-JP" altLang="en-US" sz="2800" dirty="0"/>
              <a:t>）</a:t>
            </a:r>
            <a:endParaRPr kumimoji="1" lang="en-US" altLang="ja-JP" sz="2800" dirty="0"/>
          </a:p>
          <a:p>
            <a:endParaRPr kumimoji="1" lang="ja-JP" altLang="en-US" sz="2800" dirty="0"/>
          </a:p>
        </p:txBody>
      </p:sp>
      <p:sp>
        <p:nvSpPr>
          <p:cNvPr id="7" name="スライド番号プレースホルダー 6">
            <a:extLst>
              <a:ext uri="{FF2B5EF4-FFF2-40B4-BE49-F238E27FC236}">
                <a16:creationId xmlns:a16="http://schemas.microsoft.com/office/drawing/2014/main" id="{E017C344-53FA-43BE-B12B-BF00640EE7C9}"/>
              </a:ext>
            </a:extLst>
          </p:cNvPr>
          <p:cNvSpPr>
            <a:spLocks noGrp="1"/>
          </p:cNvSpPr>
          <p:nvPr>
            <p:ph type="sldNum" sz="quarter" idx="12"/>
          </p:nvPr>
        </p:nvSpPr>
        <p:spPr/>
        <p:txBody>
          <a:bodyPr/>
          <a:lstStyle/>
          <a:p>
            <a:fld id="{CC3F5F92-7E6B-4A96-A0F8-4CF1215E0794}" type="slidenum">
              <a:rPr kumimoji="1" lang="ja-JP" altLang="en-US" smtClean="0"/>
              <a:t>1</a:t>
            </a:fld>
            <a:endParaRPr kumimoji="1" lang="ja-JP" altLang="en-US"/>
          </a:p>
        </p:txBody>
      </p:sp>
    </p:spTree>
    <p:extLst>
      <p:ext uri="{BB962C8B-B14F-4D97-AF65-F5344CB8AC3E}">
        <p14:creationId xmlns:p14="http://schemas.microsoft.com/office/powerpoint/2010/main" val="24068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556D6CD-86DD-4867-A351-463175942678}"/>
              </a:ext>
            </a:extLst>
          </p:cNvPr>
          <p:cNvSpPr>
            <a:spLocks noGrp="1"/>
          </p:cNvSpPr>
          <p:nvPr>
            <p:ph type="sldNum" sz="quarter" idx="12"/>
          </p:nvPr>
        </p:nvSpPr>
        <p:spPr/>
        <p:txBody>
          <a:bodyPr/>
          <a:lstStyle/>
          <a:p>
            <a:fld id="{CC3F5F92-7E6B-4A96-A0F8-4CF1215E0794}" type="slidenum">
              <a:rPr kumimoji="1" lang="ja-JP" altLang="en-US" smtClean="0"/>
              <a:t>10</a:t>
            </a:fld>
            <a:endParaRPr kumimoji="1" lang="ja-JP" altLang="en-US"/>
          </a:p>
        </p:txBody>
      </p:sp>
      <p:sp>
        <p:nvSpPr>
          <p:cNvPr id="2" name="テキスト ボックス 1">
            <a:extLst>
              <a:ext uri="{FF2B5EF4-FFF2-40B4-BE49-F238E27FC236}">
                <a16:creationId xmlns:a16="http://schemas.microsoft.com/office/drawing/2014/main" id="{9FBDA4C7-CBF7-4A68-A3E0-2BE81412E4C8}"/>
              </a:ext>
            </a:extLst>
          </p:cNvPr>
          <p:cNvSpPr txBox="1"/>
          <p:nvPr/>
        </p:nvSpPr>
        <p:spPr>
          <a:xfrm>
            <a:off x="0" y="0"/>
            <a:ext cx="6417141" cy="369332"/>
          </a:xfrm>
          <a:prstGeom prst="rect">
            <a:avLst/>
          </a:prstGeom>
          <a:noFill/>
        </p:spPr>
        <p:txBody>
          <a:bodyPr wrap="none" rtlCol="0">
            <a:spAutoFit/>
          </a:bodyPr>
          <a:lstStyle/>
          <a:p>
            <a:r>
              <a:rPr kumimoji="1" lang="ja-JP" altLang="en-US" dirty="0"/>
              <a:t>　４．マーケットリスクプレミアム（株式市場プレミアム）</a:t>
            </a:r>
            <a:endParaRPr kumimoji="1" lang="en-US" altLang="ja-JP" dirty="0"/>
          </a:p>
        </p:txBody>
      </p:sp>
      <p:sp>
        <p:nvSpPr>
          <p:cNvPr id="3" name="テキスト ボックス 2">
            <a:extLst>
              <a:ext uri="{FF2B5EF4-FFF2-40B4-BE49-F238E27FC236}">
                <a16:creationId xmlns:a16="http://schemas.microsoft.com/office/drawing/2014/main" id="{06E975DB-9F1B-4A78-9AC2-DF51B8DA1451}"/>
              </a:ext>
            </a:extLst>
          </p:cNvPr>
          <p:cNvSpPr txBox="1"/>
          <p:nvPr/>
        </p:nvSpPr>
        <p:spPr>
          <a:xfrm>
            <a:off x="333375" y="369332"/>
            <a:ext cx="11957119" cy="646331"/>
          </a:xfrm>
          <a:prstGeom prst="rect">
            <a:avLst/>
          </a:prstGeom>
          <a:noFill/>
        </p:spPr>
        <p:txBody>
          <a:bodyPr wrap="none" rtlCol="0">
            <a:spAutoFit/>
          </a:bodyPr>
          <a:lstStyle/>
          <a:p>
            <a:r>
              <a:rPr kumimoji="1" lang="ja-JP" altLang="en-US" dirty="0"/>
              <a:t>・マーケットリスクプレミアムとは「株式市場が国債と比べてどれだけ高いリターンを期待できるか」を示した値</a:t>
            </a:r>
            <a:endParaRPr kumimoji="1" lang="en-US" altLang="ja-JP" dirty="0"/>
          </a:p>
          <a:p>
            <a:r>
              <a:rPr kumimoji="1" lang="ja-JP" altLang="en-US" dirty="0"/>
              <a:t>・日本の場合、過去</a:t>
            </a:r>
            <a:r>
              <a:rPr kumimoji="1" lang="en-US" altLang="ja-JP" dirty="0"/>
              <a:t>30</a:t>
            </a:r>
            <a:r>
              <a:rPr kumimoji="1" lang="ja-JP" altLang="en-US" dirty="0"/>
              <a:t>～</a:t>
            </a:r>
            <a:r>
              <a:rPr kumimoji="1" lang="en-US" altLang="ja-JP" dirty="0"/>
              <a:t>40</a:t>
            </a:r>
            <a:r>
              <a:rPr kumimoji="1" lang="ja-JP" altLang="en-US" dirty="0"/>
              <a:t>年ほどのデータで概ね５％程度となっており、実務では５％が一般に使われている</a:t>
            </a:r>
            <a:endParaRPr kumimoji="1" lang="en-US" altLang="ja-JP" dirty="0"/>
          </a:p>
        </p:txBody>
      </p:sp>
      <p:sp>
        <p:nvSpPr>
          <p:cNvPr id="5" name="テキスト ボックス 4">
            <a:extLst>
              <a:ext uri="{FF2B5EF4-FFF2-40B4-BE49-F238E27FC236}">
                <a16:creationId xmlns:a16="http://schemas.microsoft.com/office/drawing/2014/main" id="{7F2371FE-382D-44B5-8CAA-E9E30CCA952F}"/>
              </a:ext>
            </a:extLst>
          </p:cNvPr>
          <p:cNvSpPr txBox="1"/>
          <p:nvPr/>
        </p:nvSpPr>
        <p:spPr>
          <a:xfrm>
            <a:off x="0" y="1082338"/>
            <a:ext cx="2392001" cy="646331"/>
          </a:xfrm>
          <a:prstGeom prst="rect">
            <a:avLst/>
          </a:prstGeom>
          <a:noFill/>
        </p:spPr>
        <p:txBody>
          <a:bodyPr wrap="none" rtlCol="0">
            <a:spAutoFit/>
          </a:bodyPr>
          <a:lstStyle/>
          <a:p>
            <a:r>
              <a:rPr kumimoji="1" lang="ja-JP" altLang="en-US" dirty="0"/>
              <a:t>　５．</a:t>
            </a:r>
            <a:r>
              <a:rPr kumimoji="1" lang="en-US" altLang="ja-JP" dirty="0"/>
              <a:t>β</a:t>
            </a:r>
            <a:r>
              <a:rPr kumimoji="1" lang="ja-JP" altLang="en-US" dirty="0"/>
              <a:t>（ベータ）値</a:t>
            </a:r>
            <a:endParaRPr kumimoji="1" lang="en-US" altLang="ja-JP" dirty="0"/>
          </a:p>
          <a:p>
            <a:r>
              <a:rPr kumimoji="1" lang="ja-JP" altLang="en-US" dirty="0"/>
              <a:t>　　</a:t>
            </a:r>
          </a:p>
        </p:txBody>
      </p:sp>
      <p:sp>
        <p:nvSpPr>
          <p:cNvPr id="7" name="テキスト ボックス 6">
            <a:extLst>
              <a:ext uri="{FF2B5EF4-FFF2-40B4-BE49-F238E27FC236}">
                <a16:creationId xmlns:a16="http://schemas.microsoft.com/office/drawing/2014/main" id="{1991C865-AD6B-4B32-8010-E5CD0284E38A}"/>
              </a:ext>
            </a:extLst>
          </p:cNvPr>
          <p:cNvSpPr txBox="1"/>
          <p:nvPr/>
        </p:nvSpPr>
        <p:spPr>
          <a:xfrm>
            <a:off x="333375" y="1466647"/>
            <a:ext cx="9648795" cy="2308324"/>
          </a:xfrm>
          <a:prstGeom prst="rect">
            <a:avLst/>
          </a:prstGeom>
          <a:noFill/>
        </p:spPr>
        <p:txBody>
          <a:bodyPr wrap="none" rtlCol="0">
            <a:spAutoFit/>
          </a:bodyPr>
          <a:lstStyle/>
          <a:p>
            <a:r>
              <a:rPr kumimoji="1" lang="ja-JP" altLang="en-US" dirty="0"/>
              <a:t>・個別株式の変動が、株式市場全体の変動対してどの程度反応して変動するかを示した指標</a:t>
            </a:r>
            <a:endParaRPr kumimoji="1" lang="en-US" altLang="ja-JP" dirty="0"/>
          </a:p>
          <a:p>
            <a:r>
              <a:rPr kumimoji="1" lang="ja-JP" altLang="en-US" dirty="0"/>
              <a:t>　　</a:t>
            </a:r>
            <a:r>
              <a:rPr kumimoji="1" lang="ja-JP" altLang="en-US" dirty="0">
                <a:solidFill>
                  <a:srgbClr val="FF0000"/>
                </a:solidFill>
              </a:rPr>
              <a:t>個別株式の変動幅＝</a:t>
            </a:r>
            <a:r>
              <a:rPr kumimoji="1" lang="en-US" altLang="ja-JP" dirty="0">
                <a:solidFill>
                  <a:srgbClr val="FF0000"/>
                </a:solidFill>
              </a:rPr>
              <a:t>β×</a:t>
            </a:r>
            <a:r>
              <a:rPr kumimoji="1" lang="ja-JP" altLang="en-US" dirty="0">
                <a:solidFill>
                  <a:srgbClr val="FF0000"/>
                </a:solidFill>
              </a:rPr>
              <a:t>株式市場全体の変動幅</a:t>
            </a:r>
            <a:endParaRPr kumimoji="1" lang="en-US" altLang="ja-JP" dirty="0">
              <a:solidFill>
                <a:srgbClr val="FF0000"/>
              </a:solidFill>
            </a:endParaRPr>
          </a:p>
          <a:p>
            <a:r>
              <a:rPr kumimoji="1" lang="ja-JP" altLang="en-US" dirty="0"/>
              <a:t>・過去の株価と市場の動きから統計的に算出、一般的には直近</a:t>
            </a:r>
            <a:r>
              <a:rPr kumimoji="1" lang="en-US" altLang="ja-JP" dirty="0"/>
              <a:t>5</a:t>
            </a:r>
            <a:r>
              <a:rPr kumimoji="1" lang="ja-JP" altLang="en-US" dirty="0"/>
              <a:t>年のデータが用いられる</a:t>
            </a:r>
            <a:endParaRPr kumimoji="1" lang="en-US" altLang="ja-JP" dirty="0"/>
          </a:p>
          <a:p>
            <a:r>
              <a:rPr kumimoji="1" lang="ja-JP" altLang="en-US" dirty="0"/>
              <a:t>　　</a:t>
            </a:r>
            <a:r>
              <a:rPr kumimoji="1" lang="en-US" altLang="ja-JP" dirty="0"/>
              <a:t>β</a:t>
            </a:r>
            <a:r>
              <a:rPr kumimoji="1" lang="ja-JP" altLang="en-US" dirty="0"/>
              <a:t>＞１：その株式の変動が市場全体の変動よりも大きい</a:t>
            </a:r>
            <a:endParaRPr kumimoji="1" lang="en-US" altLang="ja-JP" dirty="0"/>
          </a:p>
          <a:p>
            <a:r>
              <a:rPr kumimoji="1" lang="ja-JP" altLang="en-US" dirty="0"/>
              <a:t>　　　　　　（</a:t>
            </a:r>
            <a:r>
              <a:rPr kumimoji="1" lang="en-US" altLang="ja-JP" dirty="0"/>
              <a:t>IT</a:t>
            </a:r>
            <a:r>
              <a:rPr kumimoji="1" lang="ja-JP" altLang="en-US" dirty="0"/>
              <a:t>やベンチャー企業等業績変動の激しい企業）</a:t>
            </a:r>
            <a:endParaRPr kumimoji="1" lang="en-US" altLang="ja-JP" dirty="0"/>
          </a:p>
          <a:p>
            <a:r>
              <a:rPr kumimoji="1" lang="ja-JP" altLang="en-US" dirty="0"/>
              <a:t>　　</a:t>
            </a:r>
            <a:r>
              <a:rPr kumimoji="1" lang="en-US" altLang="ja-JP" dirty="0"/>
              <a:t>β</a:t>
            </a:r>
            <a:r>
              <a:rPr kumimoji="1" lang="ja-JP" altLang="en-US" dirty="0"/>
              <a:t>＝１：市場全体とまったく同じ動きをする</a:t>
            </a:r>
            <a:endParaRPr kumimoji="1" lang="en-US" altLang="ja-JP" dirty="0"/>
          </a:p>
          <a:p>
            <a:r>
              <a:rPr kumimoji="1" lang="ja-JP" altLang="en-US" dirty="0"/>
              <a:t>　　</a:t>
            </a:r>
            <a:r>
              <a:rPr kumimoji="1" lang="en-US" altLang="ja-JP" dirty="0"/>
              <a:t>β</a:t>
            </a:r>
            <a:r>
              <a:rPr kumimoji="1" lang="ja-JP" altLang="en-US" dirty="0"/>
              <a:t>＜１：その株式の変動が市場全体の変動より小さい</a:t>
            </a:r>
            <a:endParaRPr kumimoji="1" lang="en-US" altLang="ja-JP" dirty="0"/>
          </a:p>
          <a:p>
            <a:endParaRPr kumimoji="1" lang="ja-JP" altLang="en-US" dirty="0"/>
          </a:p>
        </p:txBody>
      </p:sp>
      <p:sp>
        <p:nvSpPr>
          <p:cNvPr id="22" name="テキスト ボックス 21">
            <a:extLst>
              <a:ext uri="{FF2B5EF4-FFF2-40B4-BE49-F238E27FC236}">
                <a16:creationId xmlns:a16="http://schemas.microsoft.com/office/drawing/2014/main" id="{036D20E0-2EF8-4352-B760-B1C512C540F0}"/>
              </a:ext>
            </a:extLst>
          </p:cNvPr>
          <p:cNvSpPr txBox="1"/>
          <p:nvPr/>
        </p:nvSpPr>
        <p:spPr>
          <a:xfrm>
            <a:off x="1196000" y="3771448"/>
            <a:ext cx="543739" cy="307777"/>
          </a:xfrm>
          <a:prstGeom prst="rect">
            <a:avLst/>
          </a:prstGeom>
          <a:noFill/>
        </p:spPr>
        <p:txBody>
          <a:bodyPr wrap="none" rtlCol="0">
            <a:spAutoFit/>
          </a:bodyPr>
          <a:lstStyle/>
          <a:p>
            <a:r>
              <a:rPr kumimoji="1" lang="ja-JP" altLang="en-US" sz="1400" dirty="0"/>
              <a:t>株価</a:t>
            </a:r>
          </a:p>
        </p:txBody>
      </p:sp>
      <p:sp>
        <p:nvSpPr>
          <p:cNvPr id="23" name="テキスト ボックス 22">
            <a:extLst>
              <a:ext uri="{FF2B5EF4-FFF2-40B4-BE49-F238E27FC236}">
                <a16:creationId xmlns:a16="http://schemas.microsoft.com/office/drawing/2014/main" id="{1C217A0B-94FF-42BE-B1F4-B4299B3BE919}"/>
              </a:ext>
            </a:extLst>
          </p:cNvPr>
          <p:cNvSpPr txBox="1"/>
          <p:nvPr/>
        </p:nvSpPr>
        <p:spPr>
          <a:xfrm>
            <a:off x="7284187" y="6624329"/>
            <a:ext cx="543739" cy="307777"/>
          </a:xfrm>
          <a:prstGeom prst="rect">
            <a:avLst/>
          </a:prstGeom>
          <a:noFill/>
        </p:spPr>
        <p:txBody>
          <a:bodyPr wrap="none" rtlCol="0">
            <a:spAutoFit/>
          </a:bodyPr>
          <a:lstStyle/>
          <a:p>
            <a:r>
              <a:rPr kumimoji="1" lang="ja-JP" altLang="en-US" sz="1400" dirty="0"/>
              <a:t>時間</a:t>
            </a:r>
          </a:p>
        </p:txBody>
      </p:sp>
      <p:grpSp>
        <p:nvGrpSpPr>
          <p:cNvPr id="8" name="グループ化 7">
            <a:extLst>
              <a:ext uri="{FF2B5EF4-FFF2-40B4-BE49-F238E27FC236}">
                <a16:creationId xmlns:a16="http://schemas.microsoft.com/office/drawing/2014/main" id="{20C5BDD6-5645-4313-928E-C697BF5B221E}"/>
              </a:ext>
            </a:extLst>
          </p:cNvPr>
          <p:cNvGrpSpPr/>
          <p:nvPr/>
        </p:nvGrpSpPr>
        <p:grpSpPr>
          <a:xfrm>
            <a:off x="1715315" y="3817242"/>
            <a:ext cx="6746324" cy="2819400"/>
            <a:chOff x="1762125" y="3618270"/>
            <a:chExt cx="6746324" cy="2819400"/>
          </a:xfrm>
        </p:grpSpPr>
        <p:cxnSp>
          <p:nvCxnSpPr>
            <p:cNvPr id="9" name="直線矢印コネクタ 8">
              <a:extLst>
                <a:ext uri="{FF2B5EF4-FFF2-40B4-BE49-F238E27FC236}">
                  <a16:creationId xmlns:a16="http://schemas.microsoft.com/office/drawing/2014/main" id="{FF3CDAA7-62A3-4B1A-A5A6-5D56C11792DC}"/>
                </a:ext>
              </a:extLst>
            </p:cNvPr>
            <p:cNvCxnSpPr>
              <a:cxnSpLocks/>
            </p:cNvCxnSpPr>
            <p:nvPr/>
          </p:nvCxnSpPr>
          <p:spPr>
            <a:xfrm flipV="1">
              <a:off x="1800225" y="3618270"/>
              <a:ext cx="0" cy="2819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AE453C7F-5C6B-4DE2-891C-841F04A3395F}"/>
                </a:ext>
              </a:extLst>
            </p:cNvPr>
            <p:cNvGrpSpPr/>
            <p:nvPr/>
          </p:nvGrpSpPr>
          <p:grpSpPr>
            <a:xfrm>
              <a:off x="1762125" y="3770342"/>
              <a:ext cx="6191250" cy="2664241"/>
              <a:chOff x="1762125" y="3742246"/>
              <a:chExt cx="6191250" cy="2664241"/>
            </a:xfrm>
          </p:grpSpPr>
          <p:cxnSp>
            <p:nvCxnSpPr>
              <p:cNvPr id="11" name="直線矢印コネクタ 10">
                <a:extLst>
                  <a:ext uri="{FF2B5EF4-FFF2-40B4-BE49-F238E27FC236}">
                    <a16:creationId xmlns:a16="http://schemas.microsoft.com/office/drawing/2014/main" id="{5E433A36-7B2A-46B9-ADC7-5A4795A3BE76}"/>
                  </a:ext>
                </a:extLst>
              </p:cNvPr>
              <p:cNvCxnSpPr/>
              <p:nvPr/>
            </p:nvCxnSpPr>
            <p:spPr>
              <a:xfrm>
                <a:off x="1800225" y="6406487"/>
                <a:ext cx="61531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フリーフォーム: 図形 17">
                <a:extLst>
                  <a:ext uri="{FF2B5EF4-FFF2-40B4-BE49-F238E27FC236}">
                    <a16:creationId xmlns:a16="http://schemas.microsoft.com/office/drawing/2014/main" id="{17845798-94D4-4B28-8C1D-C098C5C6ECA4}"/>
                  </a:ext>
                </a:extLst>
              </p:cNvPr>
              <p:cNvSpPr/>
              <p:nvPr/>
            </p:nvSpPr>
            <p:spPr>
              <a:xfrm>
                <a:off x="1828800" y="4657725"/>
                <a:ext cx="5705475" cy="1105535"/>
              </a:xfrm>
              <a:custGeom>
                <a:avLst/>
                <a:gdLst>
                  <a:gd name="connsiteX0" fmla="*/ 0 w 5705475"/>
                  <a:gd name="connsiteY0" fmla="*/ 952500 h 1105535"/>
                  <a:gd name="connsiteX1" fmla="*/ 400050 w 5705475"/>
                  <a:gd name="connsiteY1" fmla="*/ 1076325 h 1105535"/>
                  <a:gd name="connsiteX2" fmla="*/ 1343025 w 5705475"/>
                  <a:gd name="connsiteY2" fmla="*/ 466725 h 1105535"/>
                  <a:gd name="connsiteX3" fmla="*/ 2619375 w 5705475"/>
                  <a:gd name="connsiteY3" fmla="*/ 809625 h 1105535"/>
                  <a:gd name="connsiteX4" fmla="*/ 3714750 w 5705475"/>
                  <a:gd name="connsiteY4" fmla="*/ 9525 h 1105535"/>
                  <a:gd name="connsiteX5" fmla="*/ 4800600 w 5705475"/>
                  <a:gd name="connsiteY5" fmla="*/ 438150 h 1105535"/>
                  <a:gd name="connsiteX6" fmla="*/ 5705475 w 5705475"/>
                  <a:gd name="connsiteY6" fmla="*/ 0 h 110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5475" h="1105535">
                    <a:moveTo>
                      <a:pt x="0" y="952500"/>
                    </a:moveTo>
                    <a:cubicBezTo>
                      <a:pt x="88106" y="1054893"/>
                      <a:pt x="176213" y="1157287"/>
                      <a:pt x="400050" y="1076325"/>
                    </a:cubicBezTo>
                    <a:cubicBezTo>
                      <a:pt x="623887" y="995363"/>
                      <a:pt x="973138" y="511175"/>
                      <a:pt x="1343025" y="466725"/>
                    </a:cubicBezTo>
                    <a:cubicBezTo>
                      <a:pt x="1712912" y="422275"/>
                      <a:pt x="2224088" y="885825"/>
                      <a:pt x="2619375" y="809625"/>
                    </a:cubicBezTo>
                    <a:cubicBezTo>
                      <a:pt x="3014662" y="733425"/>
                      <a:pt x="3351213" y="71437"/>
                      <a:pt x="3714750" y="9525"/>
                    </a:cubicBezTo>
                    <a:cubicBezTo>
                      <a:pt x="4078288" y="-52388"/>
                      <a:pt x="4468813" y="439737"/>
                      <a:pt x="4800600" y="438150"/>
                    </a:cubicBezTo>
                    <a:cubicBezTo>
                      <a:pt x="5132388" y="436562"/>
                      <a:pt x="5538788" y="87312"/>
                      <a:pt x="57054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C9BD7431-E0CC-473B-BFA9-211F0DB2AC32}"/>
                  </a:ext>
                </a:extLst>
              </p:cNvPr>
              <p:cNvSpPr/>
              <p:nvPr/>
            </p:nvSpPr>
            <p:spPr>
              <a:xfrm>
                <a:off x="1762125" y="4919840"/>
                <a:ext cx="5819775" cy="740377"/>
              </a:xfrm>
              <a:custGeom>
                <a:avLst/>
                <a:gdLst>
                  <a:gd name="connsiteX0" fmla="*/ 0 w 5819775"/>
                  <a:gd name="connsiteY0" fmla="*/ 671335 h 740377"/>
                  <a:gd name="connsiteX1" fmla="*/ 1085850 w 5819775"/>
                  <a:gd name="connsiteY1" fmla="*/ 718960 h 740377"/>
                  <a:gd name="connsiteX2" fmla="*/ 2228850 w 5819775"/>
                  <a:gd name="connsiteY2" fmla="*/ 366535 h 740377"/>
                  <a:gd name="connsiteX3" fmla="*/ 3314700 w 5819775"/>
                  <a:gd name="connsiteY3" fmla="*/ 480835 h 740377"/>
                  <a:gd name="connsiteX4" fmla="*/ 4657725 w 5819775"/>
                  <a:gd name="connsiteY4" fmla="*/ 33160 h 740377"/>
                  <a:gd name="connsiteX5" fmla="*/ 5819775 w 5819775"/>
                  <a:gd name="connsiteY5" fmla="*/ 33160 h 74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9775" h="740377">
                    <a:moveTo>
                      <a:pt x="0" y="671335"/>
                    </a:moveTo>
                    <a:cubicBezTo>
                      <a:pt x="357187" y="720547"/>
                      <a:pt x="714375" y="769760"/>
                      <a:pt x="1085850" y="718960"/>
                    </a:cubicBezTo>
                    <a:cubicBezTo>
                      <a:pt x="1457325" y="668160"/>
                      <a:pt x="1857375" y="406222"/>
                      <a:pt x="2228850" y="366535"/>
                    </a:cubicBezTo>
                    <a:cubicBezTo>
                      <a:pt x="2600325" y="326847"/>
                      <a:pt x="2909888" y="536397"/>
                      <a:pt x="3314700" y="480835"/>
                    </a:cubicBezTo>
                    <a:cubicBezTo>
                      <a:pt x="3719512" y="425273"/>
                      <a:pt x="4240213" y="107772"/>
                      <a:pt x="4657725" y="33160"/>
                    </a:cubicBezTo>
                    <a:cubicBezTo>
                      <a:pt x="5075237" y="-41452"/>
                      <a:pt x="5819775" y="33160"/>
                      <a:pt x="5819775" y="3316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40530A01-8535-4C6C-AD24-BAEF39535A57}"/>
                  </a:ext>
                </a:extLst>
              </p:cNvPr>
              <p:cNvSpPr/>
              <p:nvPr/>
            </p:nvSpPr>
            <p:spPr>
              <a:xfrm>
                <a:off x="1800225" y="3742246"/>
                <a:ext cx="5657850" cy="2454773"/>
              </a:xfrm>
              <a:custGeom>
                <a:avLst/>
                <a:gdLst>
                  <a:gd name="connsiteX0" fmla="*/ 0 w 5657850"/>
                  <a:gd name="connsiteY0" fmla="*/ 1753679 h 2454773"/>
                  <a:gd name="connsiteX1" fmla="*/ 323850 w 5657850"/>
                  <a:gd name="connsiteY1" fmla="*/ 2410904 h 2454773"/>
                  <a:gd name="connsiteX2" fmla="*/ 1228725 w 5657850"/>
                  <a:gd name="connsiteY2" fmla="*/ 658304 h 2454773"/>
                  <a:gd name="connsiteX3" fmla="*/ 2381250 w 5657850"/>
                  <a:gd name="connsiteY3" fmla="*/ 2210879 h 2454773"/>
                  <a:gd name="connsiteX4" fmla="*/ 3714750 w 5657850"/>
                  <a:gd name="connsiteY4" fmla="*/ 1079 h 2454773"/>
                  <a:gd name="connsiteX5" fmla="*/ 4648200 w 5657850"/>
                  <a:gd name="connsiteY5" fmla="*/ 1896554 h 2454773"/>
                  <a:gd name="connsiteX6" fmla="*/ 5657850 w 5657850"/>
                  <a:gd name="connsiteY6" fmla="*/ 458279 h 245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7850" h="2454773">
                    <a:moveTo>
                      <a:pt x="0" y="1753679"/>
                    </a:moveTo>
                    <a:cubicBezTo>
                      <a:pt x="59531" y="2173573"/>
                      <a:pt x="119063" y="2593467"/>
                      <a:pt x="323850" y="2410904"/>
                    </a:cubicBezTo>
                    <a:cubicBezTo>
                      <a:pt x="528638" y="2228342"/>
                      <a:pt x="885825" y="691641"/>
                      <a:pt x="1228725" y="658304"/>
                    </a:cubicBezTo>
                    <a:cubicBezTo>
                      <a:pt x="1571625" y="624967"/>
                      <a:pt x="1966913" y="2320416"/>
                      <a:pt x="2381250" y="2210879"/>
                    </a:cubicBezTo>
                    <a:cubicBezTo>
                      <a:pt x="2795587" y="2101342"/>
                      <a:pt x="3336925" y="53466"/>
                      <a:pt x="3714750" y="1079"/>
                    </a:cubicBezTo>
                    <a:cubicBezTo>
                      <a:pt x="4092575" y="-51308"/>
                      <a:pt x="4324350" y="1820354"/>
                      <a:pt x="4648200" y="1896554"/>
                    </a:cubicBezTo>
                    <a:cubicBezTo>
                      <a:pt x="4972050" y="1972754"/>
                      <a:pt x="5510213" y="694816"/>
                      <a:pt x="5657850" y="458279"/>
                    </a:cubicBezTo>
                  </a:path>
                </a:pathLst>
              </a:custGeom>
              <a:ln w="19050">
                <a:solidFill>
                  <a:schemeClr val="tx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E6C41A63-EEEA-4265-956B-053327C2C4F1}"/>
                </a:ext>
              </a:extLst>
            </p:cNvPr>
            <p:cNvSpPr txBox="1"/>
            <p:nvPr/>
          </p:nvSpPr>
          <p:spPr>
            <a:xfrm>
              <a:off x="7409636" y="3930130"/>
              <a:ext cx="821531" cy="369332"/>
            </a:xfrm>
            <a:prstGeom prst="rect">
              <a:avLst/>
            </a:prstGeom>
            <a:noFill/>
          </p:spPr>
          <p:txBody>
            <a:bodyPr wrap="square">
              <a:spAutoFit/>
            </a:bodyPr>
            <a:lstStyle/>
            <a:p>
              <a:r>
                <a:rPr kumimoji="1" lang="en-US" altLang="ja-JP" dirty="0"/>
                <a:t>β</a:t>
              </a:r>
              <a:r>
                <a:rPr kumimoji="1" lang="ja-JP" altLang="en-US" dirty="0"/>
                <a:t>＞１</a:t>
              </a:r>
              <a:endParaRPr lang="ja-JP" altLang="en-US" dirty="0"/>
            </a:p>
          </p:txBody>
        </p:sp>
        <p:sp>
          <p:nvSpPr>
            <p:cNvPr id="28" name="テキスト ボックス 27">
              <a:extLst>
                <a:ext uri="{FF2B5EF4-FFF2-40B4-BE49-F238E27FC236}">
                  <a16:creationId xmlns:a16="http://schemas.microsoft.com/office/drawing/2014/main" id="{D9CF1338-616D-4AE1-8696-929D96F172E6}"/>
                </a:ext>
              </a:extLst>
            </p:cNvPr>
            <p:cNvSpPr txBox="1"/>
            <p:nvPr/>
          </p:nvSpPr>
          <p:spPr>
            <a:xfrm>
              <a:off x="7486649" y="4969632"/>
              <a:ext cx="776175" cy="369332"/>
            </a:xfrm>
            <a:prstGeom prst="rect">
              <a:avLst/>
            </a:prstGeom>
            <a:noFill/>
          </p:spPr>
          <p:txBody>
            <a:bodyPr wrap="none" rtlCol="0">
              <a:spAutoFit/>
            </a:bodyPr>
            <a:lstStyle/>
            <a:p>
              <a:r>
                <a:rPr kumimoji="1" lang="el-GR" altLang="ja-JP" dirty="0"/>
                <a:t>Β</a:t>
              </a:r>
              <a:r>
                <a:rPr kumimoji="1" lang="ja-JP" altLang="en-US" dirty="0"/>
                <a:t>＜１</a:t>
              </a:r>
            </a:p>
          </p:txBody>
        </p:sp>
        <p:sp>
          <p:nvSpPr>
            <p:cNvPr id="29" name="テキスト ボックス 28">
              <a:extLst>
                <a:ext uri="{FF2B5EF4-FFF2-40B4-BE49-F238E27FC236}">
                  <a16:creationId xmlns:a16="http://schemas.microsoft.com/office/drawing/2014/main" id="{9B2FB658-11EB-40B8-871E-54558742B3A5}"/>
                </a:ext>
              </a:extLst>
            </p:cNvPr>
            <p:cNvSpPr txBox="1"/>
            <p:nvPr/>
          </p:nvSpPr>
          <p:spPr>
            <a:xfrm>
              <a:off x="7503046" y="4447933"/>
              <a:ext cx="1005403" cy="338554"/>
            </a:xfrm>
            <a:prstGeom prst="rect">
              <a:avLst/>
            </a:prstGeom>
            <a:noFill/>
          </p:spPr>
          <p:txBody>
            <a:bodyPr wrap="none" rtlCol="0">
              <a:spAutoFit/>
            </a:bodyPr>
            <a:lstStyle/>
            <a:p>
              <a:r>
                <a:rPr kumimoji="1" lang="ja-JP" altLang="en-US" sz="1600" dirty="0"/>
                <a:t>市場全体</a:t>
              </a:r>
            </a:p>
          </p:txBody>
        </p:sp>
      </p:grpSp>
      <p:sp>
        <p:nvSpPr>
          <p:cNvPr id="10" name="テキスト ボックス 9">
            <a:extLst>
              <a:ext uri="{FF2B5EF4-FFF2-40B4-BE49-F238E27FC236}">
                <a16:creationId xmlns:a16="http://schemas.microsoft.com/office/drawing/2014/main" id="{7533004A-4DA4-4D53-BA65-1D5914588411}"/>
              </a:ext>
            </a:extLst>
          </p:cNvPr>
          <p:cNvSpPr txBox="1"/>
          <p:nvPr/>
        </p:nvSpPr>
        <p:spPr>
          <a:xfrm>
            <a:off x="1781990" y="3391248"/>
            <a:ext cx="9879628" cy="369332"/>
          </a:xfrm>
          <a:prstGeom prst="rect">
            <a:avLst/>
          </a:prstGeom>
          <a:noFill/>
        </p:spPr>
        <p:txBody>
          <a:bodyPr wrap="none" rtlCol="0">
            <a:spAutoFit/>
          </a:bodyPr>
          <a:lstStyle/>
          <a:p>
            <a:r>
              <a:rPr kumimoji="1" lang="ja-JP" altLang="en-US" dirty="0"/>
              <a:t>（東日本大震災前の電力やコロナ禍前の鉄道など公共性の高い業種、製造業では食品関連）</a:t>
            </a:r>
          </a:p>
        </p:txBody>
      </p:sp>
    </p:spTree>
    <p:extLst>
      <p:ext uri="{BB962C8B-B14F-4D97-AF65-F5344CB8AC3E}">
        <p14:creationId xmlns:p14="http://schemas.microsoft.com/office/powerpoint/2010/main" val="323814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1D62401-6145-4062-B10A-70FD1DA34499}"/>
              </a:ext>
            </a:extLst>
          </p:cNvPr>
          <p:cNvSpPr>
            <a:spLocks noGrp="1"/>
          </p:cNvSpPr>
          <p:nvPr>
            <p:ph type="sldNum" sz="quarter" idx="12"/>
          </p:nvPr>
        </p:nvSpPr>
        <p:spPr/>
        <p:txBody>
          <a:bodyPr/>
          <a:lstStyle/>
          <a:p>
            <a:fld id="{CC3F5F92-7E6B-4A96-A0F8-4CF1215E0794}" type="slidenum">
              <a:rPr kumimoji="1" lang="ja-JP" altLang="en-US" smtClean="0"/>
              <a:t>11</a:t>
            </a:fld>
            <a:endParaRPr kumimoji="1" lang="ja-JP" altLang="en-US"/>
          </a:p>
        </p:txBody>
      </p:sp>
      <p:sp>
        <p:nvSpPr>
          <p:cNvPr id="2" name="テキスト ボックス 1">
            <a:extLst>
              <a:ext uri="{FF2B5EF4-FFF2-40B4-BE49-F238E27FC236}">
                <a16:creationId xmlns:a16="http://schemas.microsoft.com/office/drawing/2014/main" id="{253E1974-9534-4C7C-B688-AD8DFE0A7272}"/>
              </a:ext>
            </a:extLst>
          </p:cNvPr>
          <p:cNvSpPr txBox="1"/>
          <p:nvPr/>
        </p:nvSpPr>
        <p:spPr>
          <a:xfrm>
            <a:off x="190500" y="76200"/>
            <a:ext cx="9879821" cy="461665"/>
          </a:xfrm>
          <a:prstGeom prst="rect">
            <a:avLst/>
          </a:prstGeom>
          <a:noFill/>
        </p:spPr>
        <p:txBody>
          <a:bodyPr wrap="none" rtlCol="0">
            <a:spAutoFit/>
          </a:bodyPr>
          <a:lstStyle/>
          <a:p>
            <a:r>
              <a:rPr kumimoji="1" lang="en-US" altLang="ja-JP" sz="2400" dirty="0"/>
              <a:t>Ⅴ</a:t>
            </a:r>
            <a:r>
              <a:rPr kumimoji="1" lang="ja-JP" altLang="en-US" sz="2400" dirty="0"/>
              <a:t>　加重平均資本コスト率（</a:t>
            </a:r>
            <a:r>
              <a:rPr kumimoji="1" lang="en-US" altLang="ja-JP" sz="2400" dirty="0" err="1"/>
              <a:t>WACC,Weighted</a:t>
            </a:r>
            <a:r>
              <a:rPr kumimoji="1" lang="en-US" altLang="ja-JP" sz="2400" dirty="0"/>
              <a:t> Average Cost of Capital) </a:t>
            </a:r>
            <a:endParaRPr kumimoji="1" lang="ja-JP" altLang="en-US" sz="2400" dirty="0"/>
          </a:p>
        </p:txBody>
      </p:sp>
      <p:sp>
        <p:nvSpPr>
          <p:cNvPr id="5" name="テキスト ボックス 4">
            <a:extLst>
              <a:ext uri="{FF2B5EF4-FFF2-40B4-BE49-F238E27FC236}">
                <a16:creationId xmlns:a16="http://schemas.microsoft.com/office/drawing/2014/main" id="{B1CFD0EE-E3BB-409A-8EC4-B3314F9650D0}"/>
              </a:ext>
            </a:extLst>
          </p:cNvPr>
          <p:cNvSpPr txBox="1"/>
          <p:nvPr/>
        </p:nvSpPr>
        <p:spPr>
          <a:xfrm>
            <a:off x="190500" y="537865"/>
            <a:ext cx="3185487" cy="369332"/>
          </a:xfrm>
          <a:prstGeom prst="rect">
            <a:avLst/>
          </a:prstGeom>
          <a:noFill/>
        </p:spPr>
        <p:txBody>
          <a:bodyPr wrap="none" rtlCol="0">
            <a:spAutoFit/>
          </a:bodyPr>
          <a:lstStyle/>
          <a:p>
            <a:r>
              <a:rPr kumimoji="1" lang="ja-JP" altLang="en-US" dirty="0"/>
              <a:t>１．会社全体の資本コスト率</a:t>
            </a:r>
          </a:p>
        </p:txBody>
      </p:sp>
      <p:sp>
        <p:nvSpPr>
          <p:cNvPr id="6" name="テキスト ボックス 5">
            <a:extLst>
              <a:ext uri="{FF2B5EF4-FFF2-40B4-BE49-F238E27FC236}">
                <a16:creationId xmlns:a16="http://schemas.microsoft.com/office/drawing/2014/main" id="{0AD89F0F-EF0C-427E-B24D-1D32D793A71F}"/>
              </a:ext>
            </a:extLst>
          </p:cNvPr>
          <p:cNvSpPr txBox="1"/>
          <p:nvPr/>
        </p:nvSpPr>
        <p:spPr>
          <a:xfrm>
            <a:off x="541748" y="760614"/>
            <a:ext cx="11033790" cy="3508653"/>
          </a:xfrm>
          <a:prstGeom prst="rect">
            <a:avLst/>
          </a:prstGeom>
          <a:noFill/>
        </p:spPr>
        <p:txBody>
          <a:bodyPr wrap="none" rtlCol="0">
            <a:spAutoFit/>
          </a:bodyPr>
          <a:lstStyle/>
          <a:p>
            <a:r>
              <a:rPr kumimoji="1" lang="ja-JP" altLang="en-US" dirty="0"/>
              <a:t>・</a:t>
            </a:r>
            <a:r>
              <a:rPr kumimoji="1" lang="en-US" altLang="ja-JP" dirty="0"/>
              <a:t>Ⅰ</a:t>
            </a:r>
            <a:r>
              <a:rPr kumimoji="1" lang="ja-JP" altLang="en-US" dirty="0"/>
              <a:t>で算出した税引き後負債コスト率＝税引前の有利子負債コスト率</a:t>
            </a:r>
            <a:r>
              <a:rPr kumimoji="1" lang="en-US" altLang="ja-JP" dirty="0"/>
              <a:t>×</a:t>
            </a:r>
            <a:r>
              <a:rPr kumimoji="1" lang="ja-JP" altLang="en-US" dirty="0"/>
              <a:t>（</a:t>
            </a:r>
            <a:r>
              <a:rPr kumimoji="1" lang="en-US" altLang="ja-JP" dirty="0"/>
              <a:t>100%</a:t>
            </a:r>
            <a:r>
              <a:rPr kumimoji="1" lang="ja-JP" altLang="en-US" dirty="0"/>
              <a:t>ー実効税率）と</a:t>
            </a:r>
            <a:endParaRPr kumimoji="1" lang="en-US" altLang="ja-JP" dirty="0"/>
          </a:p>
          <a:p>
            <a:r>
              <a:rPr kumimoji="1" lang="ja-JP" altLang="en-US" dirty="0"/>
              <a:t>　</a:t>
            </a:r>
            <a:r>
              <a:rPr kumimoji="1" lang="en-US" altLang="ja-JP" dirty="0"/>
              <a:t>Ⅱ</a:t>
            </a:r>
            <a:r>
              <a:rPr kumimoji="1" lang="ja-JP" altLang="en-US" dirty="0"/>
              <a:t>の</a:t>
            </a:r>
            <a:r>
              <a:rPr kumimoji="1" lang="en-US" altLang="ja-JP" dirty="0"/>
              <a:t>CAPM</a:t>
            </a:r>
            <a:r>
              <a:rPr kumimoji="1" lang="ja-JP" altLang="en-US" dirty="0"/>
              <a:t>より算出した株主資本</a:t>
            </a:r>
            <a:r>
              <a:rPr kumimoji="1" lang="ja-JP" altLang="en-US"/>
              <a:t>コスト率を使って</a:t>
            </a:r>
            <a:r>
              <a:rPr kumimoji="1" lang="ja-JP" altLang="en-US" dirty="0"/>
              <a:t>会社全体の資本コスト率を求める</a:t>
            </a:r>
            <a:endParaRPr kumimoji="1" lang="en-US" altLang="ja-JP" dirty="0"/>
          </a:p>
          <a:p>
            <a:r>
              <a:rPr kumimoji="1" lang="ja-JP" altLang="en-US" dirty="0"/>
              <a:t>・その際、両コスト率を単純に平均するのではなく、</a:t>
            </a:r>
            <a:r>
              <a:rPr kumimoji="1" lang="ja-JP" altLang="en-US" dirty="0">
                <a:solidFill>
                  <a:srgbClr val="FF0000"/>
                </a:solidFill>
              </a:rPr>
              <a:t>資本構成のウエイトで加重平均する</a:t>
            </a:r>
            <a:endParaRPr kumimoji="1" lang="en-US" altLang="ja-JP" dirty="0">
              <a:solidFill>
                <a:srgbClr val="FF0000"/>
              </a:solidFill>
            </a:endParaRPr>
          </a:p>
          <a:p>
            <a:r>
              <a:rPr kumimoji="1" lang="ja-JP" altLang="en-US" dirty="0"/>
              <a:t>・資本構成とは会社の総調達資本に占める負債と株主資本の割合、ただし、</a:t>
            </a:r>
            <a:r>
              <a:rPr kumimoji="1" lang="ja-JP" altLang="en-US" dirty="0">
                <a:solidFill>
                  <a:srgbClr val="FF0000"/>
                </a:solidFill>
              </a:rPr>
              <a:t>この計算を時価ベースで行う</a:t>
            </a:r>
            <a:endParaRPr kumimoji="1" lang="en-US" altLang="ja-JP" dirty="0">
              <a:solidFill>
                <a:srgbClr val="FF0000"/>
              </a:solidFill>
            </a:endParaRPr>
          </a:p>
          <a:p>
            <a:r>
              <a:rPr kumimoji="1" lang="ja-JP" altLang="en-US" dirty="0">
                <a:solidFill>
                  <a:srgbClr val="FF0000"/>
                </a:solidFill>
              </a:rPr>
              <a:t>　　</a:t>
            </a:r>
            <a:r>
              <a:rPr kumimoji="1" lang="ja-JP" altLang="en-US" dirty="0"/>
              <a:t>負債の時価＝有利子負債の時価（実務上は</a:t>
            </a:r>
            <a:r>
              <a:rPr kumimoji="1" lang="en-US" altLang="ja-JP" dirty="0"/>
              <a:t>B/S</a:t>
            </a:r>
            <a:r>
              <a:rPr kumimoji="1" lang="ja-JP" altLang="en-US" dirty="0"/>
              <a:t>の有利子負債の簿価を使う）・・・①</a:t>
            </a:r>
            <a:endParaRPr kumimoji="1" lang="en-US" altLang="ja-JP" dirty="0"/>
          </a:p>
          <a:p>
            <a:r>
              <a:rPr kumimoji="1" lang="ja-JP" altLang="en-US" dirty="0">
                <a:solidFill>
                  <a:srgbClr val="FF0000"/>
                </a:solidFill>
              </a:rPr>
              <a:t>　　</a:t>
            </a:r>
            <a:r>
              <a:rPr kumimoji="1" lang="ja-JP" altLang="en-US" dirty="0"/>
              <a:t>株主資本の時価＝</a:t>
            </a:r>
            <a:r>
              <a:rPr kumimoji="1" lang="ja-JP" altLang="en-US" b="1" dirty="0"/>
              <a:t>株式時価総額</a:t>
            </a:r>
            <a:r>
              <a:rPr kumimoji="1" lang="ja-JP" altLang="en-US" dirty="0"/>
              <a:t>＝</a:t>
            </a:r>
            <a:r>
              <a:rPr kumimoji="1" lang="ja-JP" altLang="en-US" b="1" dirty="0"/>
              <a:t>株価</a:t>
            </a:r>
            <a:r>
              <a:rPr kumimoji="1" lang="en-US" altLang="ja-JP" b="1" dirty="0"/>
              <a:t>×</a:t>
            </a:r>
            <a:r>
              <a:rPr kumimoji="1" lang="ja-JP" altLang="en-US" b="1" dirty="0"/>
              <a:t>発行済み株式総数</a:t>
            </a:r>
            <a:r>
              <a:rPr kumimoji="1" lang="ja-JP" altLang="en-US" dirty="0"/>
              <a:t>・・・②</a:t>
            </a:r>
            <a:endParaRPr kumimoji="1" lang="en-US" altLang="ja-JP" dirty="0"/>
          </a:p>
          <a:p>
            <a:r>
              <a:rPr kumimoji="1" lang="ja-JP" altLang="en-US" dirty="0">
                <a:solidFill>
                  <a:srgbClr val="FF0000"/>
                </a:solidFill>
              </a:rPr>
              <a:t>　　　</a:t>
            </a:r>
            <a:r>
              <a:rPr kumimoji="1" lang="ja-JP" altLang="en-US" dirty="0"/>
              <a:t>負債ウエイト＝①／①＋②　　　　　株主資本ウエイト＝②／①＋②</a:t>
            </a:r>
            <a:endParaRPr kumimoji="1" lang="en-US" altLang="ja-JP" dirty="0"/>
          </a:p>
          <a:p>
            <a:r>
              <a:rPr kumimoji="1" lang="ja-JP" altLang="en-US" dirty="0"/>
              <a:t>・以上より</a:t>
            </a:r>
            <a:endParaRPr kumimoji="1" lang="en-US" altLang="ja-JP" dirty="0"/>
          </a:p>
          <a:p>
            <a:r>
              <a:rPr kumimoji="1" lang="ja-JP" altLang="en-US" dirty="0"/>
              <a:t>　　　</a:t>
            </a:r>
            <a:r>
              <a:rPr kumimoji="1" lang="en-US" altLang="ja-JP" dirty="0"/>
              <a:t>WACC</a:t>
            </a:r>
            <a:r>
              <a:rPr kumimoji="1" lang="ja-JP" altLang="en-US" dirty="0"/>
              <a:t>＝負債ウエイト</a:t>
            </a:r>
            <a:r>
              <a:rPr kumimoji="1" lang="en-US" altLang="ja-JP" dirty="0"/>
              <a:t>×</a:t>
            </a:r>
            <a:r>
              <a:rPr kumimoji="1" lang="ja-JP" altLang="en-US" dirty="0"/>
              <a:t>税引前の有利子負債コスト率</a:t>
            </a:r>
            <a:r>
              <a:rPr kumimoji="1" lang="en-US" altLang="ja-JP" dirty="0"/>
              <a:t>×</a:t>
            </a:r>
            <a:r>
              <a:rPr kumimoji="1" lang="ja-JP" altLang="en-US" dirty="0"/>
              <a:t>（</a:t>
            </a:r>
            <a:r>
              <a:rPr kumimoji="1" lang="en-US" altLang="ja-JP" dirty="0"/>
              <a:t>100%</a:t>
            </a:r>
            <a:r>
              <a:rPr kumimoji="1" lang="ja-JP" altLang="en-US" dirty="0"/>
              <a:t>ー実効税率）　　</a:t>
            </a:r>
            <a:endParaRPr kumimoji="1" lang="en-US" altLang="ja-JP" dirty="0"/>
          </a:p>
          <a:p>
            <a:r>
              <a:rPr kumimoji="1" lang="ja-JP" altLang="en-US" dirty="0"/>
              <a:t>　　　　　　　　　　　　</a:t>
            </a:r>
            <a:r>
              <a:rPr kumimoji="1" lang="ja-JP" altLang="en-US" sz="2400" dirty="0"/>
              <a:t>　＋</a:t>
            </a:r>
            <a:endParaRPr kumimoji="1" lang="en-US" altLang="ja-JP" sz="2400" dirty="0"/>
          </a:p>
          <a:p>
            <a:r>
              <a:rPr kumimoji="1" lang="ja-JP" altLang="en-US" dirty="0"/>
              <a:t>　　　　　　　株主資本ウエイト</a:t>
            </a:r>
            <a:r>
              <a:rPr kumimoji="1" lang="en-US" altLang="ja-JP" dirty="0"/>
              <a:t>×</a:t>
            </a:r>
            <a:r>
              <a:rPr kumimoji="1" lang="ja-JP" altLang="en-US" dirty="0"/>
              <a:t>株主資本コスト率</a:t>
            </a:r>
            <a:endParaRPr kumimoji="1" lang="en-US" altLang="ja-JP" dirty="0"/>
          </a:p>
          <a:p>
            <a:r>
              <a:rPr kumimoji="1" lang="ja-JP" altLang="en-US" dirty="0"/>
              <a:t>　　　</a:t>
            </a:r>
            <a:endParaRPr kumimoji="1" lang="ja-JP" altLang="en-US" b="1" dirty="0"/>
          </a:p>
        </p:txBody>
      </p:sp>
      <p:sp>
        <p:nvSpPr>
          <p:cNvPr id="26" name="テキスト ボックス 25">
            <a:extLst>
              <a:ext uri="{FF2B5EF4-FFF2-40B4-BE49-F238E27FC236}">
                <a16:creationId xmlns:a16="http://schemas.microsoft.com/office/drawing/2014/main" id="{7D83F712-C0AB-4FDE-9D1A-C755A6B9D604}"/>
              </a:ext>
            </a:extLst>
          </p:cNvPr>
          <p:cNvSpPr txBox="1"/>
          <p:nvPr/>
        </p:nvSpPr>
        <p:spPr>
          <a:xfrm>
            <a:off x="6872255" y="4995194"/>
            <a:ext cx="184731" cy="369332"/>
          </a:xfrm>
          <a:prstGeom prst="rect">
            <a:avLst/>
          </a:prstGeom>
          <a:noFill/>
        </p:spPr>
        <p:txBody>
          <a:bodyPr wrap="none" rtlCol="0">
            <a:spAutoFit/>
          </a:bodyPr>
          <a:lstStyle/>
          <a:p>
            <a:endParaRPr kumimoji="1" lang="ja-JP" altLang="en-US" dirty="0"/>
          </a:p>
        </p:txBody>
      </p:sp>
      <p:grpSp>
        <p:nvGrpSpPr>
          <p:cNvPr id="54" name="グループ化 53">
            <a:extLst>
              <a:ext uri="{FF2B5EF4-FFF2-40B4-BE49-F238E27FC236}">
                <a16:creationId xmlns:a16="http://schemas.microsoft.com/office/drawing/2014/main" id="{883D114F-7490-44F1-9B12-5F0252DEB042}"/>
              </a:ext>
            </a:extLst>
          </p:cNvPr>
          <p:cNvGrpSpPr/>
          <p:nvPr/>
        </p:nvGrpSpPr>
        <p:grpSpPr>
          <a:xfrm>
            <a:off x="2129683" y="5429361"/>
            <a:ext cx="7132363" cy="794563"/>
            <a:chOff x="1252414" y="4009681"/>
            <a:chExt cx="7132363" cy="794563"/>
          </a:xfrm>
        </p:grpSpPr>
        <p:cxnSp>
          <p:nvCxnSpPr>
            <p:cNvPr id="55" name="直線コネクタ 54">
              <a:extLst>
                <a:ext uri="{FF2B5EF4-FFF2-40B4-BE49-F238E27FC236}">
                  <a16:creationId xmlns:a16="http://schemas.microsoft.com/office/drawing/2014/main" id="{89A89E7C-E82D-49BD-804A-3FBC1F5052BE}"/>
                </a:ext>
              </a:extLst>
            </p:cNvPr>
            <p:cNvCxnSpPr>
              <a:cxnSpLocks/>
            </p:cNvCxnSpPr>
            <p:nvPr/>
          </p:nvCxnSpPr>
          <p:spPr>
            <a:xfrm flipV="1">
              <a:off x="1512778" y="4319957"/>
              <a:ext cx="2895593" cy="1787"/>
            </a:xfrm>
            <a:prstGeom prst="line">
              <a:avLst/>
            </a:prstGeom>
          </p:spPr>
          <p:style>
            <a:lnRef idx="1">
              <a:schemeClr val="dk1"/>
            </a:lnRef>
            <a:fillRef idx="0">
              <a:schemeClr val="dk1"/>
            </a:fillRef>
            <a:effectRef idx="0">
              <a:schemeClr val="dk1"/>
            </a:effectRef>
            <a:fontRef idx="minor">
              <a:schemeClr val="tx1"/>
            </a:fontRef>
          </p:style>
        </p:cxnSp>
        <p:sp>
          <p:nvSpPr>
            <p:cNvPr id="56" name="テキスト ボックス 55">
              <a:extLst>
                <a:ext uri="{FF2B5EF4-FFF2-40B4-BE49-F238E27FC236}">
                  <a16:creationId xmlns:a16="http://schemas.microsoft.com/office/drawing/2014/main" id="{0A148338-2625-48E9-9798-2783BDF6C7C6}"/>
                </a:ext>
              </a:extLst>
            </p:cNvPr>
            <p:cNvSpPr txBox="1"/>
            <p:nvPr/>
          </p:nvSpPr>
          <p:spPr>
            <a:xfrm>
              <a:off x="1252414" y="4434912"/>
              <a:ext cx="3416320" cy="369332"/>
            </a:xfrm>
            <a:prstGeom prst="rect">
              <a:avLst/>
            </a:prstGeom>
            <a:noFill/>
          </p:spPr>
          <p:txBody>
            <a:bodyPr wrap="square">
              <a:spAutoFit/>
            </a:bodyPr>
            <a:lstStyle/>
            <a:p>
              <a:r>
                <a:rPr kumimoji="1" lang="ja-JP" altLang="en-US" dirty="0"/>
                <a:t>（有利子負債＋株式時価総額）</a:t>
              </a:r>
            </a:p>
          </p:txBody>
        </p:sp>
        <p:sp>
          <p:nvSpPr>
            <p:cNvPr id="57" name="テキスト ボックス 56">
              <a:extLst>
                <a:ext uri="{FF2B5EF4-FFF2-40B4-BE49-F238E27FC236}">
                  <a16:creationId xmlns:a16="http://schemas.microsoft.com/office/drawing/2014/main" id="{6D14D94F-5BEB-45F4-BFB0-17C4A59B13F8}"/>
                </a:ext>
              </a:extLst>
            </p:cNvPr>
            <p:cNvSpPr txBox="1"/>
            <p:nvPr/>
          </p:nvSpPr>
          <p:spPr>
            <a:xfrm>
              <a:off x="2265163" y="4009681"/>
              <a:ext cx="1569660" cy="369332"/>
            </a:xfrm>
            <a:prstGeom prst="rect">
              <a:avLst/>
            </a:prstGeom>
            <a:noFill/>
          </p:spPr>
          <p:txBody>
            <a:bodyPr wrap="none" rtlCol="0">
              <a:spAutoFit/>
            </a:bodyPr>
            <a:lstStyle/>
            <a:p>
              <a:r>
                <a:rPr kumimoji="1" lang="ja-JP" altLang="en-US" dirty="0"/>
                <a:t>株式時価総額</a:t>
              </a:r>
            </a:p>
          </p:txBody>
        </p:sp>
        <p:sp>
          <p:nvSpPr>
            <p:cNvPr id="58" name="テキスト ボックス 57">
              <a:extLst>
                <a:ext uri="{FF2B5EF4-FFF2-40B4-BE49-F238E27FC236}">
                  <a16:creationId xmlns:a16="http://schemas.microsoft.com/office/drawing/2014/main" id="{EB988D4D-638B-468B-8301-F6993EDAC501}"/>
                </a:ext>
              </a:extLst>
            </p:cNvPr>
            <p:cNvSpPr txBox="1"/>
            <p:nvPr/>
          </p:nvSpPr>
          <p:spPr>
            <a:xfrm>
              <a:off x="4447481" y="4125023"/>
              <a:ext cx="3937296" cy="369332"/>
            </a:xfrm>
            <a:prstGeom prst="rect">
              <a:avLst/>
            </a:prstGeom>
            <a:noFill/>
          </p:spPr>
          <p:txBody>
            <a:bodyPr wrap="none" rtlCol="0">
              <a:spAutoFit/>
            </a:bodyPr>
            <a:lstStyle/>
            <a:p>
              <a:r>
                <a:rPr kumimoji="1" lang="en-US" altLang="ja-JP" dirty="0"/>
                <a:t>×</a:t>
              </a:r>
              <a:r>
                <a:rPr kumimoji="1" lang="ja-JP" altLang="en-US" dirty="0"/>
                <a:t>株主資本コスト率（</a:t>
              </a:r>
              <a:r>
                <a:rPr kumimoji="1" lang="en-US" altLang="ja-JP" dirty="0"/>
                <a:t>CAPM</a:t>
              </a:r>
              <a:r>
                <a:rPr kumimoji="1" lang="ja-JP" altLang="en-US" dirty="0"/>
                <a:t>で計算）</a:t>
              </a:r>
            </a:p>
          </p:txBody>
        </p:sp>
      </p:grpSp>
      <p:grpSp>
        <p:nvGrpSpPr>
          <p:cNvPr id="7" name="グループ化 6">
            <a:extLst>
              <a:ext uri="{FF2B5EF4-FFF2-40B4-BE49-F238E27FC236}">
                <a16:creationId xmlns:a16="http://schemas.microsoft.com/office/drawing/2014/main" id="{9EAA6A4F-581B-44A8-9AA9-2BDDBCC218C3}"/>
              </a:ext>
            </a:extLst>
          </p:cNvPr>
          <p:cNvGrpSpPr/>
          <p:nvPr/>
        </p:nvGrpSpPr>
        <p:grpSpPr>
          <a:xfrm>
            <a:off x="1984734" y="4172460"/>
            <a:ext cx="10144504" cy="776656"/>
            <a:chOff x="1156431" y="3887250"/>
            <a:chExt cx="10144504" cy="776656"/>
          </a:xfrm>
        </p:grpSpPr>
        <p:sp>
          <p:nvSpPr>
            <p:cNvPr id="35" name="テキスト ボックス 34">
              <a:extLst>
                <a:ext uri="{FF2B5EF4-FFF2-40B4-BE49-F238E27FC236}">
                  <a16:creationId xmlns:a16="http://schemas.microsoft.com/office/drawing/2014/main" id="{D22ABF48-38E1-4433-B044-45EE025204BA}"/>
                </a:ext>
              </a:extLst>
            </p:cNvPr>
            <p:cNvSpPr txBox="1"/>
            <p:nvPr/>
          </p:nvSpPr>
          <p:spPr>
            <a:xfrm>
              <a:off x="1156431" y="4056413"/>
              <a:ext cx="289898" cy="369332"/>
            </a:xfrm>
            <a:prstGeom prst="rect">
              <a:avLst/>
            </a:prstGeom>
            <a:noFill/>
          </p:spPr>
          <p:txBody>
            <a:bodyPr wrap="square" rtlCol="0">
              <a:spAutoFit/>
            </a:bodyPr>
            <a:lstStyle/>
            <a:p>
              <a:r>
                <a:rPr kumimoji="1" lang="ja-JP" altLang="en-US" dirty="0"/>
                <a:t>＝</a:t>
              </a:r>
            </a:p>
          </p:txBody>
        </p:sp>
        <p:grpSp>
          <p:nvGrpSpPr>
            <p:cNvPr id="53" name="グループ化 52">
              <a:extLst>
                <a:ext uri="{FF2B5EF4-FFF2-40B4-BE49-F238E27FC236}">
                  <a16:creationId xmlns:a16="http://schemas.microsoft.com/office/drawing/2014/main" id="{8FDBA462-AFE0-4F7F-A8BF-D24BA25DB319}"/>
                </a:ext>
              </a:extLst>
            </p:cNvPr>
            <p:cNvGrpSpPr/>
            <p:nvPr/>
          </p:nvGrpSpPr>
          <p:grpSpPr>
            <a:xfrm>
              <a:off x="1365874" y="3887250"/>
              <a:ext cx="3524662" cy="776656"/>
              <a:chOff x="1293433" y="3994068"/>
              <a:chExt cx="3524662" cy="776656"/>
            </a:xfrm>
          </p:grpSpPr>
          <p:cxnSp>
            <p:nvCxnSpPr>
              <p:cNvPr id="48" name="直線コネクタ 47">
                <a:extLst>
                  <a:ext uri="{FF2B5EF4-FFF2-40B4-BE49-F238E27FC236}">
                    <a16:creationId xmlns:a16="http://schemas.microsoft.com/office/drawing/2014/main" id="{43369B35-8DCE-458B-9EA6-3CD1F577CA45}"/>
                  </a:ext>
                </a:extLst>
              </p:cNvPr>
              <p:cNvCxnSpPr>
                <a:cxnSpLocks/>
              </p:cNvCxnSpPr>
              <p:nvPr/>
            </p:nvCxnSpPr>
            <p:spPr>
              <a:xfrm flipV="1">
                <a:off x="1512778" y="4319957"/>
                <a:ext cx="2895593" cy="1787"/>
              </a:xfrm>
              <a:prstGeom prst="line">
                <a:avLst/>
              </a:prstGeom>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BE01792D-F034-4A0E-A162-F95B7FD28C16}"/>
                  </a:ext>
                </a:extLst>
              </p:cNvPr>
              <p:cNvSpPr txBox="1"/>
              <p:nvPr/>
            </p:nvSpPr>
            <p:spPr>
              <a:xfrm>
                <a:off x="1293433" y="4401392"/>
                <a:ext cx="3416320" cy="369332"/>
              </a:xfrm>
              <a:prstGeom prst="rect">
                <a:avLst/>
              </a:prstGeom>
              <a:noFill/>
            </p:spPr>
            <p:txBody>
              <a:bodyPr wrap="square">
                <a:spAutoFit/>
              </a:bodyPr>
              <a:lstStyle/>
              <a:p>
                <a:r>
                  <a:rPr kumimoji="1" lang="ja-JP" altLang="en-US" dirty="0"/>
                  <a:t>（有利子負債＋株式時価総額）</a:t>
                </a:r>
              </a:p>
            </p:txBody>
          </p:sp>
          <p:sp>
            <p:nvSpPr>
              <p:cNvPr id="51" name="テキスト ボックス 50">
                <a:extLst>
                  <a:ext uri="{FF2B5EF4-FFF2-40B4-BE49-F238E27FC236}">
                    <a16:creationId xmlns:a16="http://schemas.microsoft.com/office/drawing/2014/main" id="{5DAF6491-B875-4562-A5CA-98F7665E4F7D}"/>
                  </a:ext>
                </a:extLst>
              </p:cNvPr>
              <p:cNvSpPr txBox="1"/>
              <p:nvPr/>
            </p:nvSpPr>
            <p:spPr>
              <a:xfrm>
                <a:off x="2141881" y="3994068"/>
                <a:ext cx="1338828" cy="369332"/>
              </a:xfrm>
              <a:prstGeom prst="rect">
                <a:avLst/>
              </a:prstGeom>
              <a:noFill/>
            </p:spPr>
            <p:txBody>
              <a:bodyPr wrap="none" rtlCol="0">
                <a:spAutoFit/>
              </a:bodyPr>
              <a:lstStyle/>
              <a:p>
                <a:r>
                  <a:rPr kumimoji="1" lang="ja-JP" altLang="en-US" dirty="0"/>
                  <a:t>有利子負債</a:t>
                </a:r>
              </a:p>
            </p:txBody>
          </p:sp>
          <p:sp>
            <p:nvSpPr>
              <p:cNvPr id="52" name="テキスト ボックス 51">
                <a:extLst>
                  <a:ext uri="{FF2B5EF4-FFF2-40B4-BE49-F238E27FC236}">
                    <a16:creationId xmlns:a16="http://schemas.microsoft.com/office/drawing/2014/main" id="{091E1619-9E18-4C6A-A79A-A500C5D5BF00}"/>
                  </a:ext>
                </a:extLst>
              </p:cNvPr>
              <p:cNvSpPr txBox="1"/>
              <p:nvPr/>
            </p:nvSpPr>
            <p:spPr>
              <a:xfrm>
                <a:off x="4447481" y="4125023"/>
                <a:ext cx="370614" cy="369332"/>
              </a:xfrm>
              <a:prstGeom prst="rect">
                <a:avLst/>
              </a:prstGeom>
              <a:noFill/>
            </p:spPr>
            <p:txBody>
              <a:bodyPr wrap="none" rtlCol="0">
                <a:spAutoFit/>
              </a:bodyPr>
              <a:lstStyle/>
              <a:p>
                <a:r>
                  <a:rPr kumimoji="1" lang="en-US" altLang="ja-JP" dirty="0"/>
                  <a:t>×</a:t>
                </a:r>
                <a:endParaRPr kumimoji="1" lang="ja-JP" altLang="en-US" dirty="0"/>
              </a:p>
            </p:txBody>
          </p:sp>
        </p:grpSp>
        <p:sp>
          <p:nvSpPr>
            <p:cNvPr id="65" name="テキスト ボックス 64">
              <a:extLst>
                <a:ext uri="{FF2B5EF4-FFF2-40B4-BE49-F238E27FC236}">
                  <a16:creationId xmlns:a16="http://schemas.microsoft.com/office/drawing/2014/main" id="{B5375C64-A82A-4A79-B699-3F30FCE8A921}"/>
                </a:ext>
              </a:extLst>
            </p:cNvPr>
            <p:cNvSpPr txBox="1"/>
            <p:nvPr/>
          </p:nvSpPr>
          <p:spPr>
            <a:xfrm>
              <a:off x="4705229" y="4044486"/>
              <a:ext cx="6595706" cy="369332"/>
            </a:xfrm>
            <a:prstGeom prst="rect">
              <a:avLst/>
            </a:prstGeom>
            <a:noFill/>
            <a:ln>
              <a:noFill/>
            </a:ln>
          </p:spPr>
          <p:txBody>
            <a:bodyPr wrap="square">
              <a:spAutoFit/>
            </a:bodyPr>
            <a:lstStyle/>
            <a:p>
              <a:r>
                <a:rPr kumimoji="1" lang="ja-JP" altLang="en-US" dirty="0"/>
                <a:t>［税引前有利子負債コスト率</a:t>
              </a:r>
              <a:r>
                <a:rPr kumimoji="1" lang="en-US" altLang="ja-JP" dirty="0"/>
                <a:t>×</a:t>
              </a:r>
              <a:r>
                <a:rPr kumimoji="1" lang="ja-JP" altLang="en-US" dirty="0"/>
                <a:t>（</a:t>
              </a:r>
              <a:r>
                <a:rPr kumimoji="1" lang="en-US" altLang="ja-JP" dirty="0"/>
                <a:t>100%</a:t>
              </a:r>
              <a:r>
                <a:rPr kumimoji="1" lang="ja-JP" altLang="en-US" dirty="0"/>
                <a:t>ー実効税率）］</a:t>
              </a:r>
              <a:endParaRPr kumimoji="1" lang="en-US" altLang="ja-JP" dirty="0"/>
            </a:p>
          </p:txBody>
        </p:sp>
      </p:grpSp>
      <p:sp>
        <p:nvSpPr>
          <p:cNvPr id="67" name="テキスト ボックス 66">
            <a:extLst>
              <a:ext uri="{FF2B5EF4-FFF2-40B4-BE49-F238E27FC236}">
                <a16:creationId xmlns:a16="http://schemas.microsoft.com/office/drawing/2014/main" id="{F4F9A817-0D0D-414F-AD0B-D29C85451D4E}"/>
              </a:ext>
            </a:extLst>
          </p:cNvPr>
          <p:cNvSpPr txBox="1"/>
          <p:nvPr/>
        </p:nvSpPr>
        <p:spPr>
          <a:xfrm>
            <a:off x="3611788" y="4888181"/>
            <a:ext cx="3032510" cy="461665"/>
          </a:xfrm>
          <a:prstGeom prst="rect">
            <a:avLst/>
          </a:prstGeom>
          <a:noFill/>
        </p:spPr>
        <p:txBody>
          <a:bodyPr wrap="square" rtlCol="0">
            <a:spAutoFit/>
          </a:bodyPr>
          <a:lstStyle/>
          <a:p>
            <a:r>
              <a:rPr kumimoji="1" lang="ja-JP" altLang="en-US" sz="2400" dirty="0"/>
              <a:t>＋</a:t>
            </a:r>
          </a:p>
        </p:txBody>
      </p:sp>
      <p:sp>
        <p:nvSpPr>
          <p:cNvPr id="73" name="テキスト ボックス 72">
            <a:extLst>
              <a:ext uri="{FF2B5EF4-FFF2-40B4-BE49-F238E27FC236}">
                <a16:creationId xmlns:a16="http://schemas.microsoft.com/office/drawing/2014/main" id="{C641AD64-5FF5-42D2-A894-F3A494487CA5}"/>
              </a:ext>
            </a:extLst>
          </p:cNvPr>
          <p:cNvSpPr txBox="1"/>
          <p:nvPr/>
        </p:nvSpPr>
        <p:spPr>
          <a:xfrm>
            <a:off x="9951391" y="4039318"/>
            <a:ext cx="45719" cy="369332"/>
          </a:xfrm>
          <a:prstGeom prst="rect">
            <a:avLst/>
          </a:prstGeom>
          <a:noFill/>
        </p:spPr>
        <p:txBody>
          <a:bodyPr wrap="square" rtlCol="0">
            <a:spAutoFit/>
          </a:bodyPr>
          <a:lstStyle/>
          <a:p>
            <a:r>
              <a:rPr kumimoji="1" lang="ja-JP" altLang="en-US" dirty="0"/>
              <a:t>］</a:t>
            </a:r>
          </a:p>
        </p:txBody>
      </p:sp>
    </p:spTree>
    <p:extLst>
      <p:ext uri="{BB962C8B-B14F-4D97-AF65-F5344CB8AC3E}">
        <p14:creationId xmlns:p14="http://schemas.microsoft.com/office/powerpoint/2010/main" val="380222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2C3D1B2-E6C4-4816-8460-AFC6C1A27D7F}"/>
              </a:ext>
            </a:extLst>
          </p:cNvPr>
          <p:cNvSpPr>
            <a:spLocks noGrp="1"/>
          </p:cNvSpPr>
          <p:nvPr>
            <p:ph type="sldNum" sz="quarter" idx="12"/>
          </p:nvPr>
        </p:nvSpPr>
        <p:spPr/>
        <p:txBody>
          <a:bodyPr/>
          <a:lstStyle/>
          <a:p>
            <a:fld id="{CC3F5F92-7E6B-4A96-A0F8-4CF1215E0794}"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694EE8C1-7417-4EB0-B4F5-43AA38A0DFC5}"/>
              </a:ext>
            </a:extLst>
          </p:cNvPr>
          <p:cNvSpPr txBox="1"/>
          <p:nvPr/>
        </p:nvSpPr>
        <p:spPr>
          <a:xfrm>
            <a:off x="-149840" y="-2232"/>
            <a:ext cx="3262432" cy="461665"/>
          </a:xfrm>
          <a:prstGeom prst="rect">
            <a:avLst/>
          </a:prstGeom>
          <a:noFill/>
        </p:spPr>
        <p:txBody>
          <a:bodyPr wrap="none" rtlCol="0">
            <a:spAutoFit/>
          </a:bodyPr>
          <a:lstStyle/>
          <a:p>
            <a:r>
              <a:rPr kumimoji="1" lang="en-US" altLang="ja-JP" sz="2400" dirty="0"/>
              <a:t>《</a:t>
            </a:r>
            <a:r>
              <a:rPr kumimoji="1" lang="ja-JP" altLang="en-US" sz="2400" dirty="0"/>
              <a:t>資本コストまとめ</a:t>
            </a:r>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7F490A7D-5640-4A31-B4EA-04FF2F5CCD9D}"/>
              </a:ext>
            </a:extLst>
          </p:cNvPr>
          <p:cNvSpPr txBox="1"/>
          <p:nvPr/>
        </p:nvSpPr>
        <p:spPr>
          <a:xfrm>
            <a:off x="1524000" y="438150"/>
            <a:ext cx="7915275" cy="461665"/>
          </a:xfrm>
          <a:prstGeom prst="rect">
            <a:avLst/>
          </a:prstGeom>
          <a:noFill/>
          <a:ln>
            <a:noFill/>
          </a:ln>
        </p:spPr>
        <p:txBody>
          <a:bodyPr wrap="square" rtlCol="0">
            <a:spAutoFit/>
          </a:bodyPr>
          <a:lstStyle/>
          <a:p>
            <a:pPr algn="ctr"/>
            <a:r>
              <a:rPr kumimoji="1" lang="ja-JP" altLang="en-US" sz="2400" dirty="0"/>
              <a:t>資本コスト＝負債コスト＋株主資本コスト</a:t>
            </a:r>
          </a:p>
        </p:txBody>
      </p:sp>
      <p:sp>
        <p:nvSpPr>
          <p:cNvPr id="5" name="四角形: 角を丸くする 4">
            <a:extLst>
              <a:ext uri="{FF2B5EF4-FFF2-40B4-BE49-F238E27FC236}">
                <a16:creationId xmlns:a16="http://schemas.microsoft.com/office/drawing/2014/main" id="{B9142B23-10C4-4DC6-9925-2C6FE6DCAD10}"/>
              </a:ext>
            </a:extLst>
          </p:cNvPr>
          <p:cNvSpPr/>
          <p:nvPr/>
        </p:nvSpPr>
        <p:spPr>
          <a:xfrm>
            <a:off x="1609249" y="438150"/>
            <a:ext cx="7830026" cy="461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61C69B32-423A-4ED0-A492-A7526D82BC9E}"/>
              </a:ext>
            </a:extLst>
          </p:cNvPr>
          <p:cNvSpPr/>
          <p:nvPr/>
        </p:nvSpPr>
        <p:spPr>
          <a:xfrm>
            <a:off x="4914900" y="1038225"/>
            <a:ext cx="838200"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57E2EF-9D5C-41FF-B028-052759E1F34E}"/>
              </a:ext>
            </a:extLst>
          </p:cNvPr>
          <p:cNvSpPr txBox="1"/>
          <p:nvPr/>
        </p:nvSpPr>
        <p:spPr>
          <a:xfrm>
            <a:off x="1566624" y="1519535"/>
            <a:ext cx="7915275" cy="830997"/>
          </a:xfrm>
          <a:prstGeom prst="rect">
            <a:avLst/>
          </a:prstGeom>
          <a:noFill/>
        </p:spPr>
        <p:txBody>
          <a:bodyPr wrap="square" rtlCol="0">
            <a:spAutoFit/>
          </a:bodyPr>
          <a:lstStyle/>
          <a:p>
            <a:pPr algn="ctr"/>
            <a:r>
              <a:rPr kumimoji="1" lang="ja-JP" altLang="en-US" sz="2400" dirty="0"/>
              <a:t>　</a:t>
            </a:r>
            <a:r>
              <a:rPr kumimoji="1" lang="en-US" altLang="ja-JP" sz="2400" dirty="0"/>
              <a:t>WACC</a:t>
            </a:r>
            <a:r>
              <a:rPr kumimoji="1" lang="ja-JP" altLang="en-US" sz="2400" dirty="0"/>
              <a:t>（加重平均資本コスト率）</a:t>
            </a:r>
            <a:endParaRPr kumimoji="1" lang="en-US" altLang="ja-JP" sz="2400" dirty="0"/>
          </a:p>
          <a:p>
            <a:pPr algn="ctr"/>
            <a:r>
              <a:rPr kumimoji="1" lang="en-US" altLang="ja-JP" sz="2400" dirty="0"/>
              <a:t>WACC</a:t>
            </a:r>
            <a:r>
              <a:rPr kumimoji="1" lang="ja-JP" altLang="en-US" sz="2400" dirty="0"/>
              <a:t>＝</a:t>
            </a:r>
            <a:r>
              <a:rPr kumimoji="1" lang="en-US" altLang="ja-JP" sz="2400" dirty="0"/>
              <a:t>D</a:t>
            </a:r>
            <a:r>
              <a:rPr kumimoji="1" lang="ja-JP" altLang="en-US" sz="2400" dirty="0"/>
              <a:t>／</a:t>
            </a:r>
            <a:r>
              <a:rPr kumimoji="1" lang="en-US" altLang="ja-JP" sz="2400" dirty="0"/>
              <a:t>(D+E)×R</a:t>
            </a:r>
            <a:r>
              <a:rPr kumimoji="1" lang="ja-JP" altLang="en-US" sz="1600" dirty="0"/>
              <a:t>ｄ</a:t>
            </a:r>
            <a:r>
              <a:rPr kumimoji="1" lang="en-US" altLang="ja-JP" sz="2400" dirty="0"/>
              <a:t>(1-</a:t>
            </a:r>
            <a:r>
              <a:rPr kumimoji="1" lang="ja-JP" altLang="en-US" sz="2400" dirty="0"/>
              <a:t>ｔ</a:t>
            </a:r>
            <a:r>
              <a:rPr kumimoji="1" lang="en-US" altLang="ja-JP" sz="2400" dirty="0"/>
              <a:t>)+E</a:t>
            </a:r>
            <a:r>
              <a:rPr kumimoji="1" lang="ja-JP" altLang="en-US" sz="2400" dirty="0"/>
              <a:t>／</a:t>
            </a:r>
            <a:r>
              <a:rPr kumimoji="1" lang="en-US" altLang="ja-JP" sz="2400" dirty="0"/>
              <a:t>(D+E)×R</a:t>
            </a:r>
            <a:r>
              <a:rPr kumimoji="1" lang="en-US" altLang="ja-JP" dirty="0"/>
              <a:t>e</a:t>
            </a:r>
            <a:r>
              <a:rPr kumimoji="1" lang="ja-JP" altLang="en-US" sz="2400" dirty="0"/>
              <a:t>　　　　　　　　　　　</a:t>
            </a:r>
          </a:p>
        </p:txBody>
      </p:sp>
      <p:sp>
        <p:nvSpPr>
          <p:cNvPr id="9" name="四角形: 角を丸くする 8">
            <a:extLst>
              <a:ext uri="{FF2B5EF4-FFF2-40B4-BE49-F238E27FC236}">
                <a16:creationId xmlns:a16="http://schemas.microsoft.com/office/drawing/2014/main" id="{3BFD26F8-4D09-4E41-9F9B-A733B08629C8}"/>
              </a:ext>
            </a:extLst>
          </p:cNvPr>
          <p:cNvSpPr/>
          <p:nvPr/>
        </p:nvSpPr>
        <p:spPr>
          <a:xfrm>
            <a:off x="1609249" y="1498734"/>
            <a:ext cx="7830026" cy="8309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EDC916F-EE99-4F47-B78A-EDC7D4297F60}"/>
              </a:ext>
            </a:extLst>
          </p:cNvPr>
          <p:cNvSpPr txBox="1"/>
          <p:nvPr/>
        </p:nvSpPr>
        <p:spPr>
          <a:xfrm>
            <a:off x="1265333" y="2799309"/>
            <a:ext cx="8975534" cy="3416320"/>
          </a:xfrm>
          <a:prstGeom prst="rect">
            <a:avLst/>
          </a:prstGeom>
          <a:noFill/>
          <a:ln>
            <a:solidFill>
              <a:schemeClr val="tx1"/>
            </a:solidFill>
          </a:ln>
        </p:spPr>
        <p:txBody>
          <a:bodyPr wrap="none" rtlCol="0">
            <a:spAutoFit/>
          </a:bodyPr>
          <a:lstStyle/>
          <a:p>
            <a:r>
              <a:rPr kumimoji="1" lang="en-US" altLang="ja-JP" sz="2400" dirty="0"/>
              <a:t>D</a:t>
            </a:r>
            <a:r>
              <a:rPr kumimoji="1" lang="ja-JP" altLang="en-US" sz="2400" dirty="0"/>
              <a:t>：有利子負債の時価（実務では</a:t>
            </a:r>
            <a:r>
              <a:rPr kumimoji="1" lang="en-US" altLang="ja-JP" sz="2400" dirty="0"/>
              <a:t>B/S</a:t>
            </a:r>
            <a:r>
              <a:rPr kumimoji="1" lang="ja-JP" altLang="en-US" sz="2400" dirty="0"/>
              <a:t>の簿価を使う）</a:t>
            </a:r>
            <a:endParaRPr kumimoji="1" lang="en-US" altLang="ja-JP" sz="2400" dirty="0"/>
          </a:p>
          <a:p>
            <a:r>
              <a:rPr kumimoji="1" lang="en-US" altLang="ja-JP" sz="2400" dirty="0"/>
              <a:t>E</a:t>
            </a:r>
            <a:r>
              <a:rPr kumimoji="1" lang="ja-JP" altLang="en-US" sz="2400" dirty="0"/>
              <a:t>：株主資本の時価＝株式時価総額（株価</a:t>
            </a:r>
            <a:r>
              <a:rPr kumimoji="1" lang="en-US" altLang="ja-JP" sz="2400" dirty="0"/>
              <a:t>×</a:t>
            </a:r>
            <a:r>
              <a:rPr kumimoji="1" lang="ja-JP" altLang="en-US" sz="2400" dirty="0"/>
              <a:t>発行株式総数）</a:t>
            </a:r>
            <a:endParaRPr kumimoji="1" lang="en-US" altLang="ja-JP" sz="2400" dirty="0"/>
          </a:p>
          <a:p>
            <a:r>
              <a:rPr kumimoji="1" lang="en-US" altLang="ja-JP" sz="2400" dirty="0"/>
              <a:t>R</a:t>
            </a:r>
            <a:r>
              <a:rPr kumimoji="1" lang="en-US" altLang="ja-JP" dirty="0"/>
              <a:t>d</a:t>
            </a:r>
            <a:r>
              <a:rPr kumimoji="1" lang="ja-JP" altLang="en-US" sz="2400" dirty="0"/>
              <a:t>：有利子負債コスト率＝支払利息／</a:t>
            </a:r>
            <a:r>
              <a:rPr kumimoji="1" lang="en-US" altLang="ja-JP" sz="2400" dirty="0"/>
              <a:t>D</a:t>
            </a:r>
          </a:p>
          <a:p>
            <a:r>
              <a:rPr kumimoji="1" lang="en-US" altLang="ja-JP" sz="2400" dirty="0"/>
              <a:t>t</a:t>
            </a:r>
            <a:r>
              <a:rPr kumimoji="1" lang="ja-JP" altLang="en-US" sz="2400" dirty="0"/>
              <a:t>：法人実効税率（実務では</a:t>
            </a:r>
            <a:r>
              <a:rPr kumimoji="1" lang="en-US" altLang="ja-JP" sz="2400" dirty="0"/>
              <a:t>40%</a:t>
            </a:r>
            <a:r>
              <a:rPr kumimoji="1" lang="ja-JP" altLang="en-US" sz="2400" dirty="0"/>
              <a:t>を使うことが多い）</a:t>
            </a:r>
            <a:endParaRPr kumimoji="1" lang="en-US" altLang="ja-JP" sz="2400" dirty="0"/>
          </a:p>
          <a:p>
            <a:r>
              <a:rPr kumimoji="1" lang="en-US" altLang="ja-JP" sz="2400" dirty="0"/>
              <a:t>R</a:t>
            </a:r>
            <a:r>
              <a:rPr kumimoji="1" lang="en-US" altLang="ja-JP" dirty="0"/>
              <a:t>e</a:t>
            </a:r>
            <a:r>
              <a:rPr kumimoji="1" lang="ja-JP" altLang="en-US" sz="2400" dirty="0"/>
              <a:t>：株主資本コスト率、以下の</a:t>
            </a:r>
            <a:r>
              <a:rPr kumimoji="1" lang="en-US" altLang="ja-JP" sz="2400" dirty="0"/>
              <a:t>CAPM</a:t>
            </a:r>
            <a:r>
              <a:rPr kumimoji="1" lang="ja-JP" altLang="en-US" sz="2400" dirty="0"/>
              <a:t>で計算</a:t>
            </a:r>
            <a:endParaRPr kumimoji="1" lang="en-US" altLang="ja-JP" sz="2400" dirty="0"/>
          </a:p>
          <a:p>
            <a:r>
              <a:rPr kumimoji="1" lang="ja-JP" altLang="en-US" sz="2400" dirty="0"/>
              <a:t>　　</a:t>
            </a:r>
            <a:r>
              <a:rPr kumimoji="1" lang="en-US" altLang="ja-JP" sz="2400" dirty="0"/>
              <a:t> Re</a:t>
            </a:r>
            <a:r>
              <a:rPr kumimoji="1" lang="ja-JP" altLang="en-US" sz="2400" dirty="0"/>
              <a:t>＝</a:t>
            </a:r>
            <a:r>
              <a:rPr kumimoji="1" lang="ja-JP" altLang="en-US" sz="2400" u="sng" dirty="0"/>
              <a:t>リスクフリーレート</a:t>
            </a:r>
            <a:r>
              <a:rPr kumimoji="1" lang="ja-JP" altLang="en-US" sz="2400" dirty="0"/>
              <a:t>＋</a:t>
            </a:r>
            <a:r>
              <a:rPr kumimoji="1" lang="en-US" altLang="ja-JP" sz="2400" dirty="0"/>
              <a:t>β×</a:t>
            </a:r>
            <a:r>
              <a:rPr kumimoji="1" lang="ja-JP" altLang="en-US" sz="2400" u="sng" dirty="0"/>
              <a:t>株式市場プレミアム</a:t>
            </a:r>
            <a:endParaRPr kumimoji="1" lang="en-US" altLang="ja-JP" sz="2400" u="sng" dirty="0"/>
          </a:p>
          <a:p>
            <a:endParaRPr kumimoji="1" lang="en-US" altLang="ja-JP" sz="2400" dirty="0"/>
          </a:p>
          <a:p>
            <a:r>
              <a:rPr kumimoji="1" lang="ja-JP" altLang="en-US" sz="2400" dirty="0"/>
              <a:t>　（実務では</a:t>
            </a:r>
            <a:r>
              <a:rPr kumimoji="1" lang="en-US" altLang="ja-JP" sz="2400" dirty="0"/>
              <a:t>10</a:t>
            </a:r>
            <a:r>
              <a:rPr kumimoji="1" lang="ja-JP" altLang="en-US" sz="2400" dirty="0"/>
              <a:t>年国債の利回り）（実務では</a:t>
            </a:r>
            <a:r>
              <a:rPr kumimoji="1" lang="en-US" altLang="ja-JP" sz="2400" dirty="0"/>
              <a:t>5%</a:t>
            </a:r>
            <a:r>
              <a:rPr kumimoji="1" lang="ja-JP" altLang="en-US" sz="2400" dirty="0"/>
              <a:t>程度を使う）</a:t>
            </a:r>
            <a:endParaRPr kumimoji="1" lang="en-US" altLang="ja-JP" sz="2400" dirty="0"/>
          </a:p>
          <a:p>
            <a:r>
              <a:rPr kumimoji="1" lang="en-US" altLang="ja-JP" sz="2400" dirty="0"/>
              <a:t>β</a:t>
            </a:r>
            <a:r>
              <a:rPr kumimoji="1" lang="ja-JP" altLang="en-US" sz="2400" dirty="0"/>
              <a:t>：個別株式のリスクと株式市場全体のリスクの相関を表す指標</a:t>
            </a:r>
          </a:p>
        </p:txBody>
      </p:sp>
      <p:cxnSp>
        <p:nvCxnSpPr>
          <p:cNvPr id="12" name="直線矢印コネクタ 11">
            <a:extLst>
              <a:ext uri="{FF2B5EF4-FFF2-40B4-BE49-F238E27FC236}">
                <a16:creationId xmlns:a16="http://schemas.microsoft.com/office/drawing/2014/main" id="{48DCECCC-9468-432D-A792-7A7C122B99F2}"/>
              </a:ext>
            </a:extLst>
          </p:cNvPr>
          <p:cNvCxnSpPr/>
          <p:nvPr/>
        </p:nvCxnSpPr>
        <p:spPr>
          <a:xfrm>
            <a:off x="3876675" y="5019675"/>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2FD73D7-02E4-46CD-A4EB-41676924C2C2}"/>
              </a:ext>
            </a:extLst>
          </p:cNvPr>
          <p:cNvCxnSpPr/>
          <p:nvPr/>
        </p:nvCxnSpPr>
        <p:spPr>
          <a:xfrm>
            <a:off x="7591425" y="5019675"/>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59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4498EA3-0FDB-4508-92EA-4660BEE8407C}"/>
              </a:ext>
            </a:extLst>
          </p:cNvPr>
          <p:cNvSpPr>
            <a:spLocks noGrp="1"/>
          </p:cNvSpPr>
          <p:nvPr>
            <p:ph type="sldNum" sz="quarter" idx="12"/>
          </p:nvPr>
        </p:nvSpPr>
        <p:spPr/>
        <p:txBody>
          <a:bodyPr/>
          <a:lstStyle/>
          <a:p>
            <a:fld id="{CC3F5F92-7E6B-4A96-A0F8-4CF1215E0794}"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CB3192CD-EFA7-49C2-9013-C411A8C3576C}"/>
              </a:ext>
            </a:extLst>
          </p:cNvPr>
          <p:cNvSpPr txBox="1"/>
          <p:nvPr/>
        </p:nvSpPr>
        <p:spPr>
          <a:xfrm>
            <a:off x="467360" y="142240"/>
            <a:ext cx="11357596" cy="3046988"/>
          </a:xfrm>
          <a:prstGeom prst="rect">
            <a:avLst/>
          </a:prstGeom>
          <a:noFill/>
        </p:spPr>
        <p:txBody>
          <a:bodyPr wrap="none" rtlCol="0">
            <a:spAutoFit/>
          </a:bodyPr>
          <a:lstStyle/>
          <a:p>
            <a:r>
              <a:rPr kumimoji="1" lang="ja-JP" altLang="en-US" sz="2400" dirty="0"/>
              <a:t>≪例題≫以下の条件で企業</a:t>
            </a:r>
            <a:r>
              <a:rPr kumimoji="1" lang="en-US" altLang="ja-JP" sz="2400" dirty="0"/>
              <a:t>A</a:t>
            </a:r>
            <a:r>
              <a:rPr kumimoji="1" lang="ja-JP" altLang="en-US" sz="2400" dirty="0"/>
              <a:t>の</a:t>
            </a:r>
            <a:r>
              <a:rPr kumimoji="1" lang="en-US" altLang="ja-JP" sz="2400" dirty="0"/>
              <a:t>WACC</a:t>
            </a:r>
            <a:r>
              <a:rPr kumimoji="1" lang="ja-JP" altLang="en-US" sz="2400" dirty="0"/>
              <a:t>を求めてみよう</a:t>
            </a:r>
            <a:endParaRPr kumimoji="1" lang="en-US" altLang="ja-JP" sz="2400" dirty="0"/>
          </a:p>
          <a:p>
            <a:r>
              <a:rPr kumimoji="1" lang="en-US" altLang="ja-JP" sz="2400" dirty="0"/>
              <a:t>(</a:t>
            </a:r>
            <a:r>
              <a:rPr kumimoji="1" lang="ja-JP" altLang="en-US" sz="2400" dirty="0"/>
              <a:t>条件）①企業</a:t>
            </a:r>
            <a:r>
              <a:rPr kumimoji="1" lang="en-US" altLang="ja-JP" sz="2400" dirty="0"/>
              <a:t>A</a:t>
            </a:r>
            <a:r>
              <a:rPr kumimoji="1" lang="ja-JP" altLang="en-US" sz="2400" dirty="0"/>
              <a:t>の財務情報</a:t>
            </a:r>
            <a:endParaRPr kumimoji="1" lang="en-US" altLang="ja-JP" sz="2400" dirty="0"/>
          </a:p>
          <a:p>
            <a:r>
              <a:rPr kumimoji="1" lang="ja-JP" altLang="en-US" sz="2400" dirty="0"/>
              <a:t>　　　　　有利子負債平均残高：</a:t>
            </a:r>
            <a:r>
              <a:rPr kumimoji="1" lang="en-US" altLang="ja-JP" sz="2400" dirty="0"/>
              <a:t>200</a:t>
            </a:r>
            <a:r>
              <a:rPr kumimoji="1" lang="ja-JP" altLang="en-US" sz="2400" dirty="0"/>
              <a:t>億円、支払利息：</a:t>
            </a:r>
            <a:r>
              <a:rPr kumimoji="1" lang="en-US" altLang="ja-JP" sz="2400" dirty="0"/>
              <a:t>4</a:t>
            </a:r>
            <a:r>
              <a:rPr kumimoji="1" lang="ja-JP" altLang="en-US" sz="2400" dirty="0"/>
              <a:t>億円</a:t>
            </a:r>
            <a:endParaRPr kumimoji="1" lang="en-US" altLang="ja-JP" sz="2400" dirty="0"/>
          </a:p>
          <a:p>
            <a:r>
              <a:rPr kumimoji="1" lang="ja-JP" altLang="en-US" sz="2400" dirty="0"/>
              <a:t>　　　　　株価：</a:t>
            </a:r>
            <a:r>
              <a:rPr kumimoji="1" lang="en-US" altLang="ja-JP" sz="2400" dirty="0"/>
              <a:t>600</a:t>
            </a:r>
            <a:r>
              <a:rPr kumimoji="1" lang="ja-JP" altLang="en-US" sz="2400" dirty="0"/>
              <a:t>円／株、発行済み株式数：</a:t>
            </a:r>
            <a:r>
              <a:rPr kumimoji="1" lang="en-US" altLang="ja-JP" sz="2400" dirty="0"/>
              <a:t>5000</a:t>
            </a:r>
            <a:r>
              <a:rPr kumimoji="1" lang="ja-JP" altLang="en-US" sz="2400" dirty="0"/>
              <a:t>万株、</a:t>
            </a:r>
            <a:r>
              <a:rPr kumimoji="1" lang="en-US" altLang="ja-JP" sz="2400" dirty="0"/>
              <a:t>A</a:t>
            </a:r>
            <a:r>
              <a:rPr kumimoji="1" lang="ja-JP" altLang="en-US" sz="2400" dirty="0"/>
              <a:t>社株価の</a:t>
            </a:r>
            <a:r>
              <a:rPr kumimoji="1" lang="en-US" altLang="ja-JP" sz="2400" dirty="0"/>
              <a:t>β</a:t>
            </a:r>
            <a:r>
              <a:rPr kumimoji="1" lang="ja-JP" altLang="en-US" sz="2400" dirty="0"/>
              <a:t>値：</a:t>
            </a:r>
            <a:r>
              <a:rPr kumimoji="1" lang="en-US" altLang="ja-JP" sz="2400" dirty="0"/>
              <a:t>1.4</a:t>
            </a:r>
          </a:p>
          <a:p>
            <a:r>
              <a:rPr kumimoji="1" lang="ja-JP" altLang="en-US" sz="2400" dirty="0"/>
              <a:t>　　　 ②資本市場関連</a:t>
            </a:r>
            <a:endParaRPr kumimoji="1" lang="en-US" altLang="ja-JP" sz="2400" dirty="0"/>
          </a:p>
          <a:p>
            <a:r>
              <a:rPr kumimoji="1" lang="ja-JP" altLang="en-US" sz="2400" dirty="0"/>
              <a:t>　　　　　</a:t>
            </a:r>
            <a:r>
              <a:rPr kumimoji="1" lang="en-US" altLang="ja-JP" sz="2400" dirty="0"/>
              <a:t>10</a:t>
            </a:r>
            <a:r>
              <a:rPr kumimoji="1" lang="ja-JP" altLang="en-US" sz="2400" dirty="0"/>
              <a:t>年国債の流通利回り：</a:t>
            </a:r>
            <a:r>
              <a:rPr kumimoji="1" lang="en-US" altLang="ja-JP" sz="2400" dirty="0"/>
              <a:t>1%</a:t>
            </a:r>
            <a:r>
              <a:rPr kumimoji="1" lang="ja-JP" altLang="en-US" sz="2400" dirty="0"/>
              <a:t>、市場のマーケットリスクプレミアム：</a:t>
            </a:r>
            <a:r>
              <a:rPr kumimoji="1" lang="en-US" altLang="ja-JP" sz="2400" dirty="0"/>
              <a:t>5%</a:t>
            </a:r>
          </a:p>
          <a:p>
            <a:r>
              <a:rPr kumimoji="1" lang="ja-JP" altLang="en-US" sz="2400" dirty="0"/>
              <a:t>　　 　③実効税率：</a:t>
            </a:r>
            <a:r>
              <a:rPr kumimoji="1" lang="en-US" altLang="ja-JP" sz="2400" dirty="0"/>
              <a:t>40%</a:t>
            </a:r>
          </a:p>
          <a:p>
            <a:r>
              <a:rPr kumimoji="1" lang="ja-JP" altLang="en-US" sz="2400" dirty="0"/>
              <a:t>　　　 ④ </a:t>
            </a:r>
            <a:r>
              <a:rPr kumimoji="1" lang="en-US" altLang="ja-JP" sz="2400" dirty="0"/>
              <a:t>WACC</a:t>
            </a:r>
            <a:r>
              <a:rPr kumimoji="1" lang="ja-JP" altLang="en-US" sz="2400" dirty="0"/>
              <a:t>の単位は％、小数点</a:t>
            </a:r>
            <a:r>
              <a:rPr kumimoji="1" lang="en-US" altLang="ja-JP" sz="2400" dirty="0"/>
              <a:t>2</a:t>
            </a:r>
            <a:r>
              <a:rPr kumimoji="1" lang="ja-JP" altLang="en-US" sz="2400" dirty="0"/>
              <a:t>桁まで　　　</a:t>
            </a:r>
            <a:endParaRPr kumimoji="1" lang="en-US" altLang="ja-JP" sz="2400" dirty="0"/>
          </a:p>
        </p:txBody>
      </p:sp>
      <p:pic>
        <p:nvPicPr>
          <p:cNvPr id="4" name="図 3">
            <a:extLst>
              <a:ext uri="{FF2B5EF4-FFF2-40B4-BE49-F238E27FC236}">
                <a16:creationId xmlns:a16="http://schemas.microsoft.com/office/drawing/2014/main" id="{022A94D1-F5F5-7E3C-E1A0-5F14E74661E8}"/>
              </a:ext>
            </a:extLst>
          </p:cNvPr>
          <p:cNvPicPr>
            <a:picLocks noChangeAspect="1"/>
          </p:cNvPicPr>
          <p:nvPr/>
        </p:nvPicPr>
        <p:blipFill>
          <a:blip r:embed="rId2"/>
          <a:stretch>
            <a:fillRect/>
          </a:stretch>
        </p:blipFill>
        <p:spPr>
          <a:xfrm>
            <a:off x="467360" y="3165599"/>
            <a:ext cx="5962405" cy="2530059"/>
          </a:xfrm>
          <a:prstGeom prst="rect">
            <a:avLst/>
          </a:prstGeom>
        </p:spPr>
      </p:pic>
    </p:spTree>
    <p:extLst>
      <p:ext uri="{BB962C8B-B14F-4D97-AF65-F5344CB8AC3E}">
        <p14:creationId xmlns:p14="http://schemas.microsoft.com/office/powerpoint/2010/main" val="47561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4213" y="643576"/>
            <a:ext cx="8229600" cy="778098"/>
          </a:xfrm>
        </p:spPr>
        <p:txBody>
          <a:bodyPr>
            <a:normAutofit/>
          </a:bodyPr>
          <a:lstStyle/>
          <a:p>
            <a:pPr algn="l"/>
            <a:r>
              <a:rPr lang="ja-JP" altLang="en-US" sz="2800" dirty="0"/>
              <a:t>個別企業の</a:t>
            </a:r>
            <a:r>
              <a:rPr lang="en-US" altLang="ja-JP" sz="2800" dirty="0"/>
              <a:t>β</a:t>
            </a:r>
            <a:r>
              <a:rPr lang="ja-JP" altLang="en-US" sz="2800" dirty="0"/>
              <a:t>値の求め方</a:t>
            </a:r>
          </a:p>
        </p:txBody>
      </p:sp>
      <p:sp>
        <p:nvSpPr>
          <p:cNvPr id="3" name="コンテンツ プレースホルダ 2"/>
          <p:cNvSpPr>
            <a:spLocks noGrp="1"/>
          </p:cNvSpPr>
          <p:nvPr>
            <p:ph idx="1"/>
          </p:nvPr>
        </p:nvSpPr>
        <p:spPr>
          <a:xfrm>
            <a:off x="1208505" y="1354932"/>
            <a:ext cx="10697946" cy="5001419"/>
          </a:xfrm>
        </p:spPr>
        <p:txBody>
          <a:bodyPr>
            <a:normAutofit fontScale="92500"/>
          </a:bodyPr>
          <a:lstStyle/>
          <a:p>
            <a:pPr>
              <a:buNone/>
            </a:pPr>
            <a:r>
              <a:rPr lang="ja-JP" altLang="en-US" sz="2400" dirty="0"/>
              <a:t>１．検索エンジンで、「ロイター」で検索</a:t>
            </a:r>
            <a:endParaRPr lang="en-US" altLang="ja-JP" sz="2400" dirty="0"/>
          </a:p>
          <a:p>
            <a:pPr>
              <a:buNone/>
            </a:pPr>
            <a:r>
              <a:rPr lang="ja-JP" altLang="en-US" sz="2400" dirty="0"/>
              <a:t>　　①　</a:t>
            </a:r>
            <a:r>
              <a:rPr lang="en-US" altLang="ja-JP" sz="2400" dirty="0">
                <a:hlinkClick r:id="rId2"/>
              </a:rPr>
              <a:t>https://jp.reuters.com</a:t>
            </a:r>
            <a:endParaRPr lang="en-US" altLang="ja-JP" sz="2400" dirty="0"/>
          </a:p>
          <a:p>
            <a:pPr>
              <a:buNone/>
            </a:pPr>
            <a:r>
              <a:rPr lang="en-US" altLang="ja-JP" sz="2400" dirty="0"/>
              <a:t>     </a:t>
            </a:r>
            <a:r>
              <a:rPr lang="ja-JP" altLang="en-US" sz="2400" dirty="0"/>
              <a:t> ②</a:t>
            </a:r>
            <a:r>
              <a:rPr lang="en-US" altLang="ja-JP" sz="2400" dirty="0">
                <a:hlinkClick r:id="rId3"/>
              </a:rPr>
              <a:t>https://internal.jp.reuters.com</a:t>
            </a:r>
            <a:r>
              <a:rPr lang="ja-JP" altLang="en-US" sz="2400" dirty="0"/>
              <a:t>　</a:t>
            </a:r>
            <a:endParaRPr lang="en-US" altLang="ja-JP" sz="2400" dirty="0"/>
          </a:p>
          <a:p>
            <a:pPr>
              <a:buNone/>
            </a:pPr>
            <a:r>
              <a:rPr lang="ja-JP" altLang="en-US" sz="2400" dirty="0"/>
              <a:t>　　の二つのサイトが表示されるので　②を選択</a:t>
            </a:r>
            <a:endParaRPr lang="en-US" altLang="ja-JP" sz="2400" dirty="0"/>
          </a:p>
          <a:p>
            <a:pPr>
              <a:buNone/>
            </a:pPr>
            <a:r>
              <a:rPr lang="en-US" altLang="ja-JP" sz="2400" dirty="0"/>
              <a:t>   </a:t>
            </a:r>
            <a:r>
              <a:rPr lang="ja-JP" altLang="en-US" sz="2400" dirty="0"/>
              <a:t>　</a:t>
            </a:r>
            <a:endParaRPr lang="en-US" altLang="ja-JP" sz="2400" dirty="0"/>
          </a:p>
          <a:p>
            <a:pPr>
              <a:buNone/>
            </a:pPr>
            <a:r>
              <a:rPr lang="ja-JP" altLang="en-US" sz="2400" dirty="0"/>
              <a:t>２．「株式市場」→「国内株式」→「株価検索」で会社名を入力すると、銘柄が出てくる。</a:t>
            </a:r>
            <a:endParaRPr lang="en-US" altLang="ja-JP" sz="2400" dirty="0"/>
          </a:p>
          <a:p>
            <a:pPr>
              <a:buNone/>
            </a:pPr>
            <a:endParaRPr lang="en-US" altLang="ja-JP" sz="2400" dirty="0"/>
          </a:p>
          <a:p>
            <a:pPr>
              <a:buNone/>
            </a:pPr>
            <a:r>
              <a:rPr lang="ja-JP" altLang="en-US" sz="2400" dirty="0"/>
              <a:t>３．自身の会社を選択し、</a:t>
            </a:r>
            <a:r>
              <a:rPr lang="en-US" altLang="ja-JP" sz="2400" dirty="0"/>
              <a:t>2</a:t>
            </a:r>
            <a:r>
              <a:rPr lang="ja-JP" altLang="en-US" sz="2400" dirty="0"/>
              <a:t>段目に情報の選択肢が表示される</a:t>
            </a:r>
            <a:endParaRPr lang="en-US" altLang="ja-JP" sz="2400" dirty="0"/>
          </a:p>
          <a:p>
            <a:pPr>
              <a:buNone/>
            </a:pPr>
            <a:r>
              <a:rPr lang="ja-JP" altLang="en-US" sz="2400" dirty="0"/>
              <a:t>　その中の「</a:t>
            </a:r>
            <a:r>
              <a:rPr lang="en-US" altLang="ja-JP" sz="2400" dirty="0"/>
              <a:t>Key Metrics(</a:t>
            </a:r>
            <a:r>
              <a:rPr lang="ja-JP" altLang="en-US" sz="2400" dirty="0"/>
              <a:t>主要な指標）」を選ぶと、「</a:t>
            </a:r>
            <a:r>
              <a:rPr lang="en-US" altLang="ja-JP" sz="2400" dirty="0"/>
              <a:t>Price</a:t>
            </a:r>
            <a:r>
              <a:rPr lang="ja-JP" altLang="en-US" sz="2400" dirty="0"/>
              <a:t>＆</a:t>
            </a:r>
            <a:r>
              <a:rPr lang="en-US" altLang="ja-JP" sz="2400" dirty="0"/>
              <a:t>Volume(</a:t>
            </a:r>
            <a:r>
              <a:rPr lang="ja-JP" altLang="en-US" sz="2400" dirty="0"/>
              <a:t>価格と出来高）」の１０番目に</a:t>
            </a:r>
            <a:r>
              <a:rPr lang="en-US" altLang="ja-JP" sz="2400" dirty="0"/>
              <a:t>Beta</a:t>
            </a:r>
            <a:r>
              <a:rPr lang="ja-JP" altLang="en-US" sz="2400" dirty="0"/>
              <a:t>（ベータ値」）が出てくる。</a:t>
            </a:r>
            <a:endParaRPr lang="en-US" altLang="ja-JP" sz="2400" dirty="0"/>
          </a:p>
          <a:p>
            <a:pPr>
              <a:buNone/>
            </a:pPr>
            <a:endParaRPr lang="en-US" altLang="ja-JP" sz="2400" dirty="0"/>
          </a:p>
          <a:p>
            <a:pPr>
              <a:buNone/>
            </a:pPr>
            <a:r>
              <a:rPr lang="ja-JP" altLang="en-US" sz="2400" dirty="0"/>
              <a:t>４．この</a:t>
            </a:r>
            <a:r>
              <a:rPr lang="en-US" altLang="ja-JP" sz="2400" dirty="0"/>
              <a:t>β</a:t>
            </a:r>
            <a:r>
              <a:rPr lang="ja-JP" altLang="en-US" sz="2400" dirty="0"/>
              <a:t>値は、期間は５年、</a:t>
            </a:r>
            <a:r>
              <a:rPr lang="en-US" altLang="ja-JP" sz="2400" dirty="0"/>
              <a:t>TOPIX</a:t>
            </a:r>
            <a:r>
              <a:rPr lang="ja-JP" altLang="en-US" sz="2400" dirty="0"/>
              <a:t>（東証株価指数）のデータをベースにしている。</a:t>
            </a:r>
          </a:p>
        </p:txBody>
      </p:sp>
      <p:sp>
        <p:nvSpPr>
          <p:cNvPr id="4" name="スライド番号プレースホルダ 3"/>
          <p:cNvSpPr>
            <a:spLocks noGrp="1"/>
          </p:cNvSpPr>
          <p:nvPr>
            <p:ph type="sldNum" sz="quarter" idx="12"/>
          </p:nvPr>
        </p:nvSpPr>
        <p:spPr/>
        <p:txBody>
          <a:bodyPr/>
          <a:lstStyle/>
          <a:p>
            <a:pPr defTabSz="914400"/>
            <a:fld id="{27B41E0C-2552-4C73-9660-B9FF1774A23C}" type="slidenum">
              <a:rPr kumimoji="1" lang="ja-JP" altLang="en-US">
                <a:solidFill>
                  <a:prstClr val="black">
                    <a:tint val="75000"/>
                  </a:prstClr>
                </a:solidFill>
                <a:latin typeface="Calibri"/>
                <a:ea typeface="ＭＳ Ｐゴシック" panose="020B0600070205080204" pitchFamily="50" charset="-128"/>
              </a:rPr>
              <a:pPr defTabSz="914400"/>
              <a:t>14</a:t>
            </a:fld>
            <a:endParaRPr kumimoji="1" lang="ja-JP" altLang="en-US">
              <a:solidFill>
                <a:prstClr val="black">
                  <a:tint val="75000"/>
                </a:prstClr>
              </a:solidFill>
              <a:latin typeface="Calibri"/>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2637ED05-60CF-45CC-B9DB-053A63356D74}"/>
              </a:ext>
            </a:extLst>
          </p:cNvPr>
          <p:cNvSpPr txBox="1"/>
          <p:nvPr/>
        </p:nvSpPr>
        <p:spPr>
          <a:xfrm>
            <a:off x="338688" y="136524"/>
            <a:ext cx="2047875" cy="584775"/>
          </a:xfrm>
          <a:prstGeom prst="rect">
            <a:avLst/>
          </a:prstGeom>
          <a:noFill/>
        </p:spPr>
        <p:txBody>
          <a:bodyPr wrap="square" rtlCol="0">
            <a:spAutoFit/>
          </a:bodyPr>
          <a:lstStyle/>
          <a:p>
            <a:r>
              <a:rPr kumimoji="1" lang="ja-JP" altLang="en-US" sz="3200" dirty="0"/>
              <a:t>（参考）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4D08754-9696-4FE9-9580-38C33F64D02E}"/>
              </a:ext>
            </a:extLst>
          </p:cNvPr>
          <p:cNvSpPr txBox="1"/>
          <p:nvPr/>
        </p:nvSpPr>
        <p:spPr>
          <a:xfrm>
            <a:off x="306045" y="492443"/>
            <a:ext cx="326243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dirty="0">
                <a:solidFill>
                  <a:prstClr val="black"/>
                </a:solidFill>
                <a:latin typeface="Trebuchet MS" panose="020B0603020202020204"/>
                <a:ea typeface="メイリオ" panose="020B0604030504040204" pitchFamily="50" charset="-128"/>
              </a:rPr>
              <a:t>Ⅰ</a:t>
            </a:r>
            <a:r>
              <a:rPr kumimoji="1" lang="ja-JP" altLang="en-US" sz="24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リスクプレミアム</a:t>
            </a:r>
          </a:p>
        </p:txBody>
      </p:sp>
      <p:sp>
        <p:nvSpPr>
          <p:cNvPr id="9" name="テキスト ボックス 8">
            <a:extLst>
              <a:ext uri="{FF2B5EF4-FFF2-40B4-BE49-F238E27FC236}">
                <a16:creationId xmlns:a16="http://schemas.microsoft.com/office/drawing/2014/main" id="{76784349-A56B-4BB6-9ACE-0A87299FA04E}"/>
              </a:ext>
            </a:extLst>
          </p:cNvPr>
          <p:cNvSpPr txBox="1"/>
          <p:nvPr/>
        </p:nvSpPr>
        <p:spPr>
          <a:xfrm>
            <a:off x="638942" y="1134666"/>
            <a:ext cx="11495455"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以下では、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社への投資事例でリスクとリターンの関係を考察する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前提：好況、不況でキャッシュフロー（</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）が変化する、好況、不況の発生確率は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％ずつ、株式投資を前提</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graphicFrame>
        <p:nvGraphicFramePr>
          <p:cNvPr id="11" name="表 11">
            <a:extLst>
              <a:ext uri="{FF2B5EF4-FFF2-40B4-BE49-F238E27FC236}">
                <a16:creationId xmlns:a16="http://schemas.microsoft.com/office/drawing/2014/main" id="{6A801070-6BE0-4117-AF70-400E3070E686}"/>
              </a:ext>
            </a:extLst>
          </p:cNvPr>
          <p:cNvGraphicFramePr>
            <a:graphicFrameLocks noGrp="1"/>
          </p:cNvGraphicFramePr>
          <p:nvPr>
            <p:extLst>
              <p:ext uri="{D42A27DB-BD31-4B8C-83A1-F6EECF244321}">
                <p14:modId xmlns:p14="http://schemas.microsoft.com/office/powerpoint/2010/main" val="1207683699"/>
              </p:ext>
            </p:extLst>
          </p:nvPr>
        </p:nvGraphicFramePr>
        <p:xfrm>
          <a:off x="1135476" y="2580581"/>
          <a:ext cx="5938626" cy="3708400"/>
        </p:xfrm>
        <a:graphic>
          <a:graphicData uri="http://schemas.openxmlformats.org/drawingml/2006/table">
            <a:tbl>
              <a:tblPr firstRow="1" bandRow="1">
                <a:tableStyleId>{5C22544A-7EE6-4342-B048-85BDC9FD1C3A}</a:tableStyleId>
              </a:tblPr>
              <a:tblGrid>
                <a:gridCol w="2590906">
                  <a:extLst>
                    <a:ext uri="{9D8B030D-6E8A-4147-A177-3AD203B41FA5}">
                      <a16:colId xmlns:a16="http://schemas.microsoft.com/office/drawing/2014/main" val="399139602"/>
                    </a:ext>
                  </a:extLst>
                </a:gridCol>
                <a:gridCol w="1162050">
                  <a:extLst>
                    <a:ext uri="{9D8B030D-6E8A-4147-A177-3AD203B41FA5}">
                      <a16:colId xmlns:a16="http://schemas.microsoft.com/office/drawing/2014/main" val="198348527"/>
                    </a:ext>
                  </a:extLst>
                </a:gridCol>
                <a:gridCol w="1114425">
                  <a:extLst>
                    <a:ext uri="{9D8B030D-6E8A-4147-A177-3AD203B41FA5}">
                      <a16:colId xmlns:a16="http://schemas.microsoft.com/office/drawing/2014/main" val="1206270516"/>
                    </a:ext>
                  </a:extLst>
                </a:gridCol>
                <a:gridCol w="1071245">
                  <a:extLst>
                    <a:ext uri="{9D8B030D-6E8A-4147-A177-3AD203B41FA5}">
                      <a16:colId xmlns:a16="http://schemas.microsoft.com/office/drawing/2014/main" val="3046684561"/>
                    </a:ext>
                  </a:extLst>
                </a:gridCol>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A</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B</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b="0" dirty="0">
                          <a:solidFill>
                            <a:schemeClr val="tx1"/>
                          </a:solidFill>
                        </a:rPr>
                        <a:t>C</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5569524"/>
                  </a:ext>
                </a:extLst>
              </a:tr>
              <a:tr h="370840">
                <a:tc>
                  <a:txBody>
                    <a:bodyPr/>
                    <a:lstStyle/>
                    <a:p>
                      <a:r>
                        <a:rPr kumimoji="1" lang="ja-JP" altLang="en-US" dirty="0">
                          <a:solidFill>
                            <a:schemeClr val="tx1"/>
                          </a:solidFill>
                        </a:rPr>
                        <a:t>投資額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4438470"/>
                  </a:ext>
                </a:extLst>
              </a:tr>
              <a:tr h="370840">
                <a:tc>
                  <a:txBody>
                    <a:bodyPr/>
                    <a:lstStyle/>
                    <a:p>
                      <a:r>
                        <a:rPr kumimoji="1" lang="ja-JP" altLang="en-US" dirty="0">
                          <a:solidFill>
                            <a:schemeClr val="tx1"/>
                          </a:solidFill>
                        </a:rPr>
                        <a:t>好況の場合の</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120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8182822"/>
                  </a:ext>
                </a:extLst>
              </a:tr>
              <a:tr h="370840">
                <a:tc>
                  <a:txBody>
                    <a:bodyPr/>
                    <a:lstStyle/>
                    <a:p>
                      <a:r>
                        <a:rPr kumimoji="1" lang="ja-JP" altLang="en-US" dirty="0">
                          <a:solidFill>
                            <a:schemeClr val="tx1"/>
                          </a:solidFill>
                        </a:rPr>
                        <a:t>好況の場合の収益率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20.0%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322927"/>
                  </a:ext>
                </a:extLst>
              </a:tr>
              <a:tr h="370840">
                <a:tc>
                  <a:txBody>
                    <a:bodyPr/>
                    <a:lstStyle/>
                    <a:p>
                      <a:r>
                        <a:rPr kumimoji="1" lang="ja-JP" altLang="en-US" dirty="0">
                          <a:solidFill>
                            <a:schemeClr val="tx1"/>
                          </a:solidFill>
                        </a:rPr>
                        <a:t>不況の場合の</a:t>
                      </a:r>
                      <a:r>
                        <a:rPr kumimoji="1" lang="en-US" altLang="ja-JP" dirty="0">
                          <a:solidFill>
                            <a:schemeClr val="tx1"/>
                          </a:solidFill>
                        </a:rPr>
                        <a:t>CF</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90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870300"/>
                  </a:ext>
                </a:extLst>
              </a:tr>
              <a:tr h="370840">
                <a:tc>
                  <a:txBody>
                    <a:bodyPr/>
                    <a:lstStyle/>
                    <a:p>
                      <a:r>
                        <a:rPr kumimoji="1" lang="ja-JP" altLang="en-US" dirty="0">
                          <a:solidFill>
                            <a:schemeClr val="tx1"/>
                          </a:solidFill>
                        </a:rPr>
                        <a:t>不況の場合の収益率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ja-JP" altLang="en-US" dirty="0">
                          <a:solidFill>
                            <a:schemeClr val="tx1"/>
                          </a:solidFill>
                        </a:rPr>
                        <a:t>▲</a:t>
                      </a: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9150115"/>
                  </a:ext>
                </a:extLst>
              </a:tr>
              <a:tr h="370840">
                <a:tc>
                  <a:txBody>
                    <a:bodyPr/>
                    <a:lstStyle/>
                    <a:p>
                      <a:r>
                        <a:rPr kumimoji="1" lang="ja-JP" altLang="en-US" dirty="0">
                          <a:solidFill>
                            <a:schemeClr val="tx1"/>
                          </a:solidFill>
                        </a:rPr>
                        <a:t>期待収益率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2760010"/>
                  </a:ext>
                </a:extLst>
              </a:tr>
              <a:tr h="370840">
                <a:tc>
                  <a:txBody>
                    <a:bodyPr/>
                    <a:lstStyle/>
                    <a:p>
                      <a:r>
                        <a:rPr kumimoji="1" lang="en-US" altLang="ja-JP" dirty="0">
                          <a:solidFill>
                            <a:schemeClr val="tx1"/>
                          </a:solidFill>
                        </a:rPr>
                        <a:t>CF</a:t>
                      </a:r>
                      <a:r>
                        <a:rPr kumimoji="1" lang="ja-JP" altLang="en-US" dirty="0">
                          <a:solidFill>
                            <a:schemeClr val="tx1"/>
                          </a:solidFill>
                        </a:rPr>
                        <a:t>の変動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30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1149898"/>
                  </a:ext>
                </a:extLst>
              </a:tr>
              <a:tr h="370840">
                <a:tc>
                  <a:txBody>
                    <a:bodyPr/>
                    <a:lstStyle/>
                    <a:p>
                      <a:r>
                        <a:rPr kumimoji="1" lang="ja-JP" altLang="en-US" dirty="0">
                          <a:solidFill>
                            <a:schemeClr val="tx1"/>
                          </a:solidFill>
                        </a:rPr>
                        <a:t>収益率の変動幅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dirty="0">
                          <a:solidFill>
                            <a:schemeClr val="tx1"/>
                          </a:solidFill>
                        </a:rPr>
                        <a:t>30.0%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691588"/>
                  </a:ext>
                </a:extLst>
              </a:tr>
              <a:tr h="370840">
                <a:tc>
                  <a:txBody>
                    <a:bodyPr/>
                    <a:lstStyle/>
                    <a:p>
                      <a:r>
                        <a:rPr kumimoji="1" lang="ja-JP" altLang="en-US" dirty="0">
                          <a:solidFill>
                            <a:schemeClr val="tx1"/>
                          </a:solidFill>
                        </a:rPr>
                        <a:t>リスクの大小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dirty="0">
                          <a:solidFill>
                            <a:schemeClr val="tx1"/>
                          </a:solidFill>
                        </a:rPr>
                        <a:t>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9223465"/>
                  </a:ext>
                </a:extLst>
              </a:tr>
            </a:tbl>
          </a:graphicData>
        </a:graphic>
      </p:graphicFrame>
      <p:sp>
        <p:nvSpPr>
          <p:cNvPr id="12" name="テキスト ボックス 11">
            <a:extLst>
              <a:ext uri="{FF2B5EF4-FFF2-40B4-BE49-F238E27FC236}">
                <a16:creationId xmlns:a16="http://schemas.microsoft.com/office/drawing/2014/main" id="{AF049F41-9BB6-487E-A75F-0324442D3A75}"/>
              </a:ext>
            </a:extLst>
          </p:cNvPr>
          <p:cNvSpPr txBox="1"/>
          <p:nvPr/>
        </p:nvSpPr>
        <p:spPr>
          <a:xfrm>
            <a:off x="7732543" y="2794597"/>
            <a:ext cx="3528530"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社の期待収益率</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p:txBody>
      </p:sp>
      <p:sp>
        <p:nvSpPr>
          <p:cNvPr id="13" name="テキスト ボックス 12">
            <a:extLst>
              <a:ext uri="{FF2B5EF4-FFF2-40B4-BE49-F238E27FC236}">
                <a16:creationId xmlns:a16="http://schemas.microsoft.com/office/drawing/2014/main" id="{CF5EC6CB-9A5A-46DC-8311-D22DE5A388A7}"/>
              </a:ext>
            </a:extLst>
          </p:cNvPr>
          <p:cNvSpPr txBox="1"/>
          <p:nvPr/>
        </p:nvSpPr>
        <p:spPr>
          <a:xfrm>
            <a:off x="7514459" y="4031353"/>
            <a:ext cx="4607352" cy="203132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・リスクの大きさは異なるが</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社とも</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期待収益率は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で同じ</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・投資家は期待収益率が同じであれば、</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リスクのない</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社を選ぶ</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社を投資家に選ばせるためには、</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期待収益率の上乗せが要求される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（ハイリスク・ハイリターンの原則）</a:t>
            </a:r>
          </a:p>
        </p:txBody>
      </p:sp>
      <p:sp>
        <p:nvSpPr>
          <p:cNvPr id="14" name="矢印: 下 13">
            <a:extLst>
              <a:ext uri="{FF2B5EF4-FFF2-40B4-BE49-F238E27FC236}">
                <a16:creationId xmlns:a16="http://schemas.microsoft.com/office/drawing/2014/main" id="{88B88020-DE84-4C39-A63F-C3E71DCDA9A5}"/>
              </a:ext>
            </a:extLst>
          </p:cNvPr>
          <p:cNvSpPr/>
          <p:nvPr/>
        </p:nvSpPr>
        <p:spPr>
          <a:xfrm>
            <a:off x="9325358" y="6078315"/>
            <a:ext cx="3429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5" name="テキスト ボックス 14">
            <a:extLst>
              <a:ext uri="{FF2B5EF4-FFF2-40B4-BE49-F238E27FC236}">
                <a16:creationId xmlns:a16="http://schemas.microsoft.com/office/drawing/2014/main" id="{5318B20A-CA32-4C3E-8035-0945AA7649B1}"/>
              </a:ext>
            </a:extLst>
          </p:cNvPr>
          <p:cNvSpPr txBox="1"/>
          <p:nvPr/>
        </p:nvSpPr>
        <p:spPr>
          <a:xfrm>
            <a:off x="8674128" y="6394005"/>
            <a:ext cx="203132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リスクプレミアム</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3" name="テキスト ボックス 2">
            <a:extLst>
              <a:ext uri="{FF2B5EF4-FFF2-40B4-BE49-F238E27FC236}">
                <a16:creationId xmlns:a16="http://schemas.microsoft.com/office/drawing/2014/main" id="{C36FF632-1B7F-4A86-98AE-D1DFF6F7137B}"/>
              </a:ext>
            </a:extLst>
          </p:cNvPr>
          <p:cNvSpPr txBox="1"/>
          <p:nvPr/>
        </p:nvSpPr>
        <p:spPr>
          <a:xfrm>
            <a:off x="638942" y="2053888"/>
            <a:ext cx="163057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基本ケース</a:t>
            </a:r>
          </a:p>
        </p:txBody>
      </p:sp>
    </p:spTree>
    <p:extLst>
      <p:ext uri="{BB962C8B-B14F-4D97-AF65-F5344CB8AC3E}">
        <p14:creationId xmlns:p14="http://schemas.microsoft.com/office/powerpoint/2010/main" val="129565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4565942-D36E-43B8-AEAF-C7049A6A61D3}"/>
              </a:ext>
            </a:extLst>
          </p:cNvPr>
          <p:cNvSpPr txBox="1"/>
          <p:nvPr/>
        </p:nvSpPr>
        <p:spPr>
          <a:xfrm>
            <a:off x="147320" y="0"/>
            <a:ext cx="377379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が増加したケース</a:t>
            </a:r>
          </a:p>
        </p:txBody>
      </p:sp>
      <p:sp>
        <p:nvSpPr>
          <p:cNvPr id="4" name="テキスト ボックス 3">
            <a:extLst>
              <a:ext uri="{FF2B5EF4-FFF2-40B4-BE49-F238E27FC236}">
                <a16:creationId xmlns:a16="http://schemas.microsoft.com/office/drawing/2014/main" id="{BB16A708-CA06-49BC-99E7-28CD85181512}"/>
              </a:ext>
            </a:extLst>
          </p:cNvPr>
          <p:cNvSpPr txBox="1"/>
          <p:nvPr/>
        </p:nvSpPr>
        <p:spPr>
          <a:xfrm>
            <a:off x="550332" y="300568"/>
            <a:ext cx="602120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基本ケースから</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が＋１，</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社が＋３増加した場合</a:t>
            </a:r>
          </a:p>
        </p:txBody>
      </p:sp>
      <p:graphicFrame>
        <p:nvGraphicFramePr>
          <p:cNvPr id="8" name="表 8">
            <a:extLst>
              <a:ext uri="{FF2B5EF4-FFF2-40B4-BE49-F238E27FC236}">
                <a16:creationId xmlns:a16="http://schemas.microsoft.com/office/drawing/2014/main" id="{E1849509-6A20-4527-813B-F9E23582049E}"/>
              </a:ext>
            </a:extLst>
          </p:cNvPr>
          <p:cNvGraphicFramePr>
            <a:graphicFrameLocks noGrp="1"/>
          </p:cNvGraphicFramePr>
          <p:nvPr/>
        </p:nvGraphicFramePr>
        <p:xfrm>
          <a:off x="670265" y="863599"/>
          <a:ext cx="5993002" cy="3337560"/>
        </p:xfrm>
        <a:graphic>
          <a:graphicData uri="http://schemas.openxmlformats.org/drawingml/2006/table">
            <a:tbl>
              <a:tblPr firstRow="1" bandRow="1">
                <a:tableStyleId>{5C22544A-7EE6-4342-B048-85BDC9FD1C3A}</a:tableStyleId>
              </a:tblPr>
              <a:tblGrid>
                <a:gridCol w="2573867">
                  <a:extLst>
                    <a:ext uri="{9D8B030D-6E8A-4147-A177-3AD203B41FA5}">
                      <a16:colId xmlns:a16="http://schemas.microsoft.com/office/drawing/2014/main" val="1830872003"/>
                    </a:ext>
                  </a:extLst>
                </a:gridCol>
                <a:gridCol w="1151466">
                  <a:extLst>
                    <a:ext uri="{9D8B030D-6E8A-4147-A177-3AD203B41FA5}">
                      <a16:colId xmlns:a16="http://schemas.microsoft.com/office/drawing/2014/main" val="2848744446"/>
                    </a:ext>
                  </a:extLst>
                </a:gridCol>
                <a:gridCol w="1158535">
                  <a:extLst>
                    <a:ext uri="{9D8B030D-6E8A-4147-A177-3AD203B41FA5}">
                      <a16:colId xmlns:a16="http://schemas.microsoft.com/office/drawing/2014/main" val="928438071"/>
                    </a:ext>
                  </a:extLst>
                </a:gridCol>
                <a:gridCol w="1109134">
                  <a:extLst>
                    <a:ext uri="{9D8B030D-6E8A-4147-A177-3AD203B41FA5}">
                      <a16:colId xmlns:a16="http://schemas.microsoft.com/office/drawing/2014/main" val="511365919"/>
                    </a:ext>
                  </a:extLst>
                </a:gridCol>
              </a:tblGrid>
              <a:tr h="37084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A</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B</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C</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3489676"/>
                  </a:ext>
                </a:extLst>
              </a:tr>
              <a:tr h="370840">
                <a:tc>
                  <a:txBody>
                    <a:bodyPr/>
                    <a:lstStyle/>
                    <a:p>
                      <a:r>
                        <a:rPr kumimoji="1" lang="ja-JP" altLang="en-US" dirty="0"/>
                        <a:t>投資額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9098575"/>
                  </a:ext>
                </a:extLst>
              </a:tr>
              <a:tr h="370840">
                <a:tc>
                  <a:txBody>
                    <a:bodyPr/>
                    <a:lstStyle/>
                    <a:p>
                      <a:r>
                        <a:rPr kumimoji="1" lang="ja-JP" altLang="en-US" dirty="0"/>
                        <a:t>好況の場合の</a:t>
                      </a:r>
                      <a:r>
                        <a:rPr kumimoji="1" lang="en-US" altLang="ja-JP" dirty="0"/>
                        <a:t>CF</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111</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123</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930377"/>
                  </a:ext>
                </a:extLst>
              </a:tr>
              <a:tr h="370840">
                <a:tc>
                  <a:txBody>
                    <a:bodyPr/>
                    <a:lstStyle/>
                    <a:p>
                      <a:r>
                        <a:rPr kumimoji="1" lang="ja-JP" altLang="en-US" dirty="0"/>
                        <a:t>好況の場合の収益率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23.0%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6943489"/>
                  </a:ext>
                </a:extLst>
              </a:tr>
              <a:tr h="370840">
                <a:tc>
                  <a:txBody>
                    <a:bodyPr/>
                    <a:lstStyle/>
                    <a:p>
                      <a:r>
                        <a:rPr kumimoji="1" lang="ja-JP" altLang="en-US" dirty="0"/>
                        <a:t>不況の場合の</a:t>
                      </a:r>
                      <a:r>
                        <a:rPr kumimoji="1" lang="en-US" altLang="ja-JP" dirty="0"/>
                        <a:t>CF</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101</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93</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640154"/>
                  </a:ext>
                </a:extLst>
              </a:tr>
              <a:tr h="370840">
                <a:tc>
                  <a:txBody>
                    <a:bodyPr/>
                    <a:lstStyle/>
                    <a:p>
                      <a:r>
                        <a:rPr kumimoji="1" lang="ja-JP" altLang="en-US" dirty="0"/>
                        <a:t>不況の場合の収益率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dirty="0">
                          <a:solidFill>
                            <a:schemeClr val="tx1"/>
                          </a:solidFill>
                        </a:rPr>
                        <a:t>▲</a:t>
                      </a:r>
                      <a:r>
                        <a:rPr kumimoji="1" lang="en-US" altLang="ja-JP" dirty="0">
                          <a:solidFill>
                            <a:schemeClr val="tx1"/>
                          </a:solidFill>
                        </a:rPr>
                        <a:t>7.0%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312068"/>
                  </a:ext>
                </a:extLst>
              </a:tr>
              <a:tr h="370840">
                <a:tc>
                  <a:txBody>
                    <a:bodyPr/>
                    <a:lstStyle/>
                    <a:p>
                      <a:r>
                        <a:rPr kumimoji="1" lang="ja-JP" altLang="en-US" dirty="0"/>
                        <a:t>期待収益率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6.0%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4741321"/>
                  </a:ext>
                </a:extLst>
              </a:tr>
              <a:tr h="370840">
                <a:tc>
                  <a:txBody>
                    <a:bodyPr/>
                    <a:lstStyle/>
                    <a:p>
                      <a:r>
                        <a:rPr kumimoji="1" lang="ja-JP" altLang="en-US" dirty="0"/>
                        <a:t>収益率の変動幅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30.0%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7438945"/>
                  </a:ext>
                </a:extLst>
              </a:tr>
              <a:tr h="370840">
                <a:tc>
                  <a:txBody>
                    <a:bodyPr/>
                    <a:lstStyle/>
                    <a:p>
                      <a:r>
                        <a:rPr kumimoji="1" lang="ja-JP" altLang="en-US" b="1" dirty="0"/>
                        <a:t>リスクプレミアム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kumimoji="1" lang="en-US" altLang="ja-JP" dirty="0">
                          <a:solidFill>
                            <a:schemeClr val="tx1"/>
                          </a:solidFill>
                        </a:rPr>
                        <a:t>0%</a:t>
                      </a:r>
                      <a:endParaRPr kumimoji="1" lang="ja-JP"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kumimoji="1" lang="en-US" altLang="ja-JP" dirty="0">
                          <a:solidFill>
                            <a:schemeClr val="tx1"/>
                          </a:solidFill>
                        </a:rPr>
                        <a:t>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kumimoji="1" lang="en-US" altLang="ja-JP" dirty="0">
                          <a:solidFill>
                            <a:schemeClr val="tx1"/>
                          </a:solidFill>
                        </a:rPr>
                        <a:t>3.0%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25996867"/>
                  </a:ext>
                </a:extLst>
              </a:tr>
            </a:tbl>
          </a:graphicData>
        </a:graphic>
      </p:graphicFrame>
      <p:sp>
        <p:nvSpPr>
          <p:cNvPr id="11" name="テキスト ボックス 10">
            <a:extLst>
              <a:ext uri="{FF2B5EF4-FFF2-40B4-BE49-F238E27FC236}">
                <a16:creationId xmlns:a16="http://schemas.microsoft.com/office/drawing/2014/main" id="{2C77F212-18A2-4206-9295-43143E9ED27E}"/>
              </a:ext>
            </a:extLst>
          </p:cNvPr>
          <p:cNvSpPr txBox="1"/>
          <p:nvPr/>
        </p:nvSpPr>
        <p:spPr>
          <a:xfrm>
            <a:off x="7173337" y="804332"/>
            <a:ext cx="3406702"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社の期待収益率</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11%×0.5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6%</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23%×0.5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7%×0.5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8%</a:t>
            </a:r>
          </a:p>
        </p:txBody>
      </p:sp>
      <p:sp>
        <p:nvSpPr>
          <p:cNvPr id="12" name="テキスト ボックス 11">
            <a:extLst>
              <a:ext uri="{FF2B5EF4-FFF2-40B4-BE49-F238E27FC236}">
                <a16:creationId xmlns:a16="http://schemas.microsoft.com/office/drawing/2014/main" id="{D7CE7821-72F1-4323-974C-DA4AE9BE1BA4}"/>
              </a:ext>
            </a:extLst>
          </p:cNvPr>
          <p:cNvSpPr txBox="1"/>
          <p:nvPr/>
        </p:nvSpPr>
        <p:spPr>
          <a:xfrm>
            <a:off x="6891867" y="2201333"/>
            <a:ext cx="5170005" cy="203132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・リスクプレミアムはリスクない</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期待収益率（</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リスクフリーレート</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社と</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社の期待収益率の差となっている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・基本ケースと違い、リスクの増加に対応した</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リスクプレミアムが上乗せされており、</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社へもリスクを許容できる</a:t>
            </a:r>
            <a:r>
              <a:rPr kumimoji="1" lang="ja-JP" altLang="en-US" dirty="0">
                <a:solidFill>
                  <a:prstClr val="black"/>
                </a:solidFill>
                <a:latin typeface="Trebuchet MS" panose="020B0603020202020204"/>
                <a:ea typeface="メイリオ" panose="020B0604030504040204" pitchFamily="50" charset="-128"/>
              </a:rPr>
              <a:t>投資家</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が存在する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13" name="テキスト ボックス 12">
            <a:extLst>
              <a:ext uri="{FF2B5EF4-FFF2-40B4-BE49-F238E27FC236}">
                <a16:creationId xmlns:a16="http://schemas.microsoft.com/office/drawing/2014/main" id="{E7F1D3FD-610E-4277-9556-6ED734DC7B9D}"/>
              </a:ext>
            </a:extLst>
          </p:cNvPr>
          <p:cNvSpPr txBox="1"/>
          <p:nvPr/>
        </p:nvSpPr>
        <p:spPr>
          <a:xfrm>
            <a:off x="362140" y="4326467"/>
            <a:ext cx="12418784" cy="230832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投資家によるリスク・リターンの違い</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・上記のケースでは、すべて株式投資家を前提にしたが、実際には企業への投資家としては、負債投資家（債権者）</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と株式投資家が存在し、両者の期待収益率は異なる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・負債投資家が受け取る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は、利息と元本からなっており、その金額は契約で定められている。一方、株式投資家</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が受け取る</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は、負債投資家への返済がされた後のキャッシュから支払われる配当であり、企業業績や配当政策</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によって、金額は変動する。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・また、上場株式の場合は株価も大きく変動し、市場売買で利益（</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キャピタルゲイン</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）を期待できるが、逆に損失</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キャピタルロス</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）の可能性もある、つまり、</a:t>
            </a:r>
            <a:r>
              <a:rPr kumimoji="1" lang="ja-JP" altLang="en-US" sz="1800" b="0" i="0" u="none" strike="noStrike" kern="1200" cap="none" spc="0" normalizeH="0" baseline="0" noProof="0" dirty="0">
                <a:ln>
                  <a:noFill/>
                </a:ln>
                <a:solidFill>
                  <a:srgbClr val="FF0000"/>
                </a:solidFill>
                <a:effectLst/>
                <a:uLnTx/>
                <a:uFillTx/>
                <a:latin typeface="Trebuchet MS" panose="020B0603020202020204"/>
                <a:ea typeface="メイリオ" panose="020B0604030504040204" pitchFamily="50" charset="-128"/>
                <a:cs typeface="+mn-cs"/>
              </a:rPr>
              <a:t>株式投資家の方がリスクをより大きく負担している</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と考えられる</a:t>
            </a:r>
          </a:p>
        </p:txBody>
      </p:sp>
    </p:spTree>
    <p:extLst>
      <p:ext uri="{BB962C8B-B14F-4D97-AF65-F5344CB8AC3E}">
        <p14:creationId xmlns:p14="http://schemas.microsoft.com/office/powerpoint/2010/main" val="251567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262CA6-3ED0-4B81-8CE0-A83DD553FD78}"/>
              </a:ext>
            </a:extLst>
          </p:cNvPr>
          <p:cNvSpPr txBox="1"/>
          <p:nvPr/>
        </p:nvSpPr>
        <p:spPr>
          <a:xfrm>
            <a:off x="5626747" y="6518462"/>
            <a:ext cx="6186309"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出典：鈴木基史、羽岡秀晃「実務から学ぶコーポレートファイナンス」より筆者加筆</a:t>
            </a:r>
          </a:p>
        </p:txBody>
      </p:sp>
      <p:sp>
        <p:nvSpPr>
          <p:cNvPr id="3" name="テキスト ボックス 2">
            <a:extLst>
              <a:ext uri="{FF2B5EF4-FFF2-40B4-BE49-F238E27FC236}">
                <a16:creationId xmlns:a16="http://schemas.microsoft.com/office/drawing/2014/main" id="{31C55488-BC46-412F-A997-D3CE8227FB7E}"/>
              </a:ext>
            </a:extLst>
          </p:cNvPr>
          <p:cNvSpPr txBox="1"/>
          <p:nvPr/>
        </p:nvSpPr>
        <p:spPr>
          <a:xfrm>
            <a:off x="160867" y="62539"/>
            <a:ext cx="8645315"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(4)CF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等はケース</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と同じで、負債投資家と株式投資家（株主）が存在するケース</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前提：負債投資家と株主の投資額割合を</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80:20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とする、負債の金利は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graphicFrame>
        <p:nvGraphicFramePr>
          <p:cNvPr id="4" name="表 4">
            <a:extLst>
              <a:ext uri="{FF2B5EF4-FFF2-40B4-BE49-F238E27FC236}">
                <a16:creationId xmlns:a16="http://schemas.microsoft.com/office/drawing/2014/main" id="{767D7C73-734B-48CB-9E06-38B8882D53E6}"/>
              </a:ext>
            </a:extLst>
          </p:cNvPr>
          <p:cNvGraphicFramePr>
            <a:graphicFrameLocks noGrp="1"/>
          </p:cNvGraphicFramePr>
          <p:nvPr/>
        </p:nvGraphicFramePr>
        <p:xfrm>
          <a:off x="789272" y="708870"/>
          <a:ext cx="6178795" cy="5557520"/>
        </p:xfrm>
        <a:graphic>
          <a:graphicData uri="http://schemas.openxmlformats.org/drawingml/2006/table">
            <a:tbl>
              <a:tblPr firstRow="1" bandRow="1">
                <a:tableStyleId>{5C22544A-7EE6-4342-B048-85BDC9FD1C3A}</a:tableStyleId>
              </a:tblPr>
              <a:tblGrid>
                <a:gridCol w="3037661">
                  <a:extLst>
                    <a:ext uri="{9D8B030D-6E8A-4147-A177-3AD203B41FA5}">
                      <a16:colId xmlns:a16="http://schemas.microsoft.com/office/drawing/2014/main" val="1615205583"/>
                    </a:ext>
                  </a:extLst>
                </a:gridCol>
                <a:gridCol w="1075267">
                  <a:extLst>
                    <a:ext uri="{9D8B030D-6E8A-4147-A177-3AD203B41FA5}">
                      <a16:colId xmlns:a16="http://schemas.microsoft.com/office/drawing/2014/main" val="3797871975"/>
                    </a:ext>
                  </a:extLst>
                </a:gridCol>
                <a:gridCol w="1007533">
                  <a:extLst>
                    <a:ext uri="{9D8B030D-6E8A-4147-A177-3AD203B41FA5}">
                      <a16:colId xmlns:a16="http://schemas.microsoft.com/office/drawing/2014/main" val="4105978035"/>
                    </a:ext>
                  </a:extLst>
                </a:gridCol>
                <a:gridCol w="1058334">
                  <a:extLst>
                    <a:ext uri="{9D8B030D-6E8A-4147-A177-3AD203B41FA5}">
                      <a16:colId xmlns:a16="http://schemas.microsoft.com/office/drawing/2014/main" val="4029612067"/>
                    </a:ext>
                  </a:extLst>
                </a:gridCol>
              </a:tblGrid>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A</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B</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C</a:t>
                      </a:r>
                      <a:r>
                        <a:rPr kumimoji="1" lang="ja-JP" altLang="en-US" b="0" dirty="0">
                          <a:solidFill>
                            <a:schemeClr val="tx1"/>
                          </a:solidFill>
                        </a:rPr>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539867"/>
                  </a:ext>
                </a:extLst>
              </a:tr>
              <a:tr h="370840">
                <a:tc>
                  <a:txBody>
                    <a:bodyPr/>
                    <a:lstStyle/>
                    <a:p>
                      <a:r>
                        <a:rPr kumimoji="1" lang="ja-JP" altLang="en-US" dirty="0">
                          <a:solidFill>
                            <a:schemeClr val="tx1"/>
                          </a:solidFill>
                        </a:rPr>
                        <a:t>負債投資家投資額（元本）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2874135"/>
                  </a:ext>
                </a:extLst>
              </a:tr>
              <a:tr h="370840">
                <a:tc>
                  <a:txBody>
                    <a:bodyPr/>
                    <a:lstStyle/>
                    <a:p>
                      <a:r>
                        <a:rPr kumimoji="1" lang="ja-JP" altLang="en-US" dirty="0">
                          <a:solidFill>
                            <a:schemeClr val="tx1"/>
                          </a:solidFill>
                        </a:rPr>
                        <a:t>株主投資額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7684915"/>
                  </a:ext>
                </a:extLst>
              </a:tr>
              <a:tr h="370840">
                <a:tc>
                  <a:txBody>
                    <a:bodyPr/>
                    <a:lstStyle/>
                    <a:p>
                      <a:r>
                        <a:rPr kumimoji="1" lang="ja-JP" altLang="en-US" dirty="0">
                          <a:solidFill>
                            <a:schemeClr val="tx1"/>
                          </a:solidFill>
                        </a:rPr>
                        <a:t>好況の場合の</a:t>
                      </a:r>
                      <a:r>
                        <a:rPr kumimoji="1" lang="en-US" altLang="ja-JP" dirty="0">
                          <a:solidFill>
                            <a:schemeClr val="tx1"/>
                          </a:solidFill>
                        </a:rPr>
                        <a:t>CF</a:t>
                      </a:r>
                      <a:r>
                        <a:rPr kumimoji="1" lang="ja-JP" altLang="en-US"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111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123</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2840542"/>
                  </a:ext>
                </a:extLst>
              </a:tr>
              <a:tr h="348839">
                <a:tc>
                  <a:txBody>
                    <a:bodyPr/>
                    <a:lstStyle/>
                    <a:p>
                      <a:r>
                        <a:rPr kumimoji="1" lang="ja-JP" altLang="en-US" dirty="0">
                          <a:solidFill>
                            <a:schemeClr val="tx1"/>
                          </a:solidFill>
                        </a:rPr>
                        <a:t>負債投資家へのリターン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0465200"/>
                  </a:ext>
                </a:extLst>
              </a:tr>
              <a:tr h="370840">
                <a:tc>
                  <a:txBody>
                    <a:bodyPr/>
                    <a:lstStyle/>
                    <a:p>
                      <a:r>
                        <a:rPr kumimoji="1" lang="ja-JP" altLang="en-US" dirty="0">
                          <a:solidFill>
                            <a:schemeClr val="tx1"/>
                          </a:solidFill>
                        </a:rPr>
                        <a:t>株主へのリターン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39</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10224"/>
                  </a:ext>
                </a:extLst>
              </a:tr>
              <a:tr h="370840">
                <a:tc>
                  <a:txBody>
                    <a:bodyPr/>
                    <a:lstStyle/>
                    <a:p>
                      <a:r>
                        <a:rPr kumimoji="1" lang="ja-JP" altLang="en-US" dirty="0">
                          <a:solidFill>
                            <a:schemeClr val="tx1"/>
                          </a:solidFill>
                        </a:rPr>
                        <a:t>好況の場合の株主の収益率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35.0%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95.0%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348425"/>
                  </a:ext>
                </a:extLst>
              </a:tr>
              <a:tr h="370840">
                <a:tc>
                  <a:txBody>
                    <a:bodyPr/>
                    <a:lstStyle/>
                    <a:p>
                      <a:r>
                        <a:rPr kumimoji="1" lang="ja-JP" altLang="en-US" dirty="0">
                          <a:solidFill>
                            <a:schemeClr val="tx1"/>
                          </a:solidFill>
                        </a:rPr>
                        <a:t>不況の場合の</a:t>
                      </a:r>
                      <a:r>
                        <a:rPr kumimoji="1" lang="en-US" altLang="ja-JP" dirty="0">
                          <a:solidFill>
                            <a:schemeClr val="tx1"/>
                          </a:solidFill>
                        </a:rPr>
                        <a:t>CF</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105</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93</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3992122"/>
                  </a:ext>
                </a:extLst>
              </a:tr>
              <a:tr h="370840">
                <a:tc>
                  <a:txBody>
                    <a:bodyPr/>
                    <a:lstStyle/>
                    <a:p>
                      <a:r>
                        <a:rPr kumimoji="1" lang="ja-JP" altLang="en-US" dirty="0">
                          <a:solidFill>
                            <a:schemeClr val="tx1"/>
                          </a:solidFill>
                        </a:rPr>
                        <a:t>負債投資家へのリターン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84</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9401432"/>
                  </a:ext>
                </a:extLst>
              </a:tr>
              <a:tr h="370840">
                <a:tc>
                  <a:txBody>
                    <a:bodyPr/>
                    <a:lstStyle/>
                    <a:p>
                      <a:r>
                        <a:rPr kumimoji="1" lang="ja-JP" altLang="en-US" dirty="0">
                          <a:solidFill>
                            <a:schemeClr val="tx1"/>
                          </a:solidFill>
                        </a:rPr>
                        <a:t>株主へのリターン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17</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9</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574350"/>
                  </a:ext>
                </a:extLst>
              </a:tr>
              <a:tr h="370840">
                <a:tc>
                  <a:txBody>
                    <a:bodyPr/>
                    <a:lstStyle/>
                    <a:p>
                      <a:r>
                        <a:rPr kumimoji="1" lang="ja-JP" altLang="en-US" dirty="0">
                          <a:solidFill>
                            <a:schemeClr val="tx1"/>
                          </a:solidFill>
                        </a:rPr>
                        <a:t>不況の場合の株主の収益率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dirty="0">
                          <a:solidFill>
                            <a:schemeClr val="tx1"/>
                          </a:solidFill>
                        </a:rPr>
                        <a:t>▲</a:t>
                      </a:r>
                      <a:r>
                        <a:rPr kumimoji="1" lang="en-US" altLang="ja-JP" dirty="0">
                          <a:solidFill>
                            <a:schemeClr val="tx1"/>
                          </a:solidFill>
                        </a:rPr>
                        <a:t>15.0%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dirty="0">
                          <a:solidFill>
                            <a:schemeClr val="tx1"/>
                          </a:solidFill>
                        </a:rPr>
                        <a:t>▲</a:t>
                      </a:r>
                      <a:r>
                        <a:rPr kumimoji="1" lang="en-US" altLang="ja-JP" dirty="0">
                          <a:solidFill>
                            <a:schemeClr val="tx1"/>
                          </a:solidFill>
                        </a:rPr>
                        <a:t>55.0%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4353300"/>
                  </a:ext>
                </a:extLst>
              </a:tr>
              <a:tr h="370840">
                <a:tc>
                  <a:txBody>
                    <a:bodyPr/>
                    <a:lstStyle/>
                    <a:p>
                      <a:r>
                        <a:rPr kumimoji="1" lang="ja-JP" altLang="en-US" dirty="0">
                          <a:solidFill>
                            <a:schemeClr val="tx1"/>
                          </a:solidFill>
                        </a:rPr>
                        <a:t>負債投資家の期待収益率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44377"/>
                  </a:ext>
                </a:extLst>
              </a:tr>
              <a:tr h="370840">
                <a:tc>
                  <a:txBody>
                    <a:bodyPr/>
                    <a:lstStyle/>
                    <a:p>
                      <a:r>
                        <a:rPr kumimoji="1" lang="ja-JP" altLang="en-US" dirty="0">
                          <a:solidFill>
                            <a:schemeClr val="tx1"/>
                          </a:solidFill>
                        </a:rPr>
                        <a:t>負債投資家の収益率変動幅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7384914"/>
                  </a:ext>
                </a:extLst>
              </a:tr>
              <a:tr h="370840">
                <a:tc>
                  <a:txBody>
                    <a:bodyPr/>
                    <a:lstStyle/>
                    <a:p>
                      <a:r>
                        <a:rPr kumimoji="1" lang="ja-JP" altLang="en-US" dirty="0">
                          <a:solidFill>
                            <a:schemeClr val="tx1"/>
                          </a:solidFill>
                        </a:rPr>
                        <a:t>株主の期待収益率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7374309"/>
                  </a:ext>
                </a:extLst>
              </a:tr>
              <a:tr h="370840">
                <a:tc>
                  <a:txBody>
                    <a:bodyPr/>
                    <a:lstStyle/>
                    <a:p>
                      <a:r>
                        <a:rPr kumimoji="1" lang="ja-JP" altLang="en-US" dirty="0">
                          <a:solidFill>
                            <a:schemeClr val="tx1"/>
                          </a:solidFill>
                        </a:rPr>
                        <a:t>株主の期待収益率変動幅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150.0%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5264033"/>
                  </a:ext>
                </a:extLst>
              </a:tr>
            </a:tbl>
          </a:graphicData>
        </a:graphic>
      </p:graphicFrame>
      <p:sp>
        <p:nvSpPr>
          <p:cNvPr id="5" name="テキスト ボックス 4">
            <a:extLst>
              <a:ext uri="{FF2B5EF4-FFF2-40B4-BE49-F238E27FC236}">
                <a16:creationId xmlns:a16="http://schemas.microsoft.com/office/drawing/2014/main" id="{59CA8362-6006-45F5-BED5-A1287C6E8A80}"/>
              </a:ext>
            </a:extLst>
          </p:cNvPr>
          <p:cNvSpPr txBox="1"/>
          <p:nvPr/>
        </p:nvSpPr>
        <p:spPr>
          <a:xfrm>
            <a:off x="7038025" y="708870"/>
            <a:ext cx="5291833" cy="563231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・負債投資家のリターン：元本</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80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＋利息</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80×5%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社とも好・不況に関わらず負債投資家の元本</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と利息を返済できるだけの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が確保できている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ので、負債投資家の期待収益率はいずれも</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と</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・株主の期待収益率</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35%×0.5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95%×0.5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55%×0.5</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B</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社の株主は収益の変動リスクを受けて</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いるので、負債投資家に比べて期待収益率は</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高くなる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6" name="楕円 5">
            <a:extLst>
              <a:ext uri="{FF2B5EF4-FFF2-40B4-BE49-F238E27FC236}">
                <a16:creationId xmlns:a16="http://schemas.microsoft.com/office/drawing/2014/main" id="{FF997560-A4BC-4F83-BE08-DC1A81CC458A}"/>
              </a:ext>
            </a:extLst>
          </p:cNvPr>
          <p:cNvSpPr/>
          <p:nvPr/>
        </p:nvSpPr>
        <p:spPr>
          <a:xfrm>
            <a:off x="5257800" y="4743450"/>
            <a:ext cx="1710267" cy="476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7" name="楕円 6">
            <a:extLst>
              <a:ext uri="{FF2B5EF4-FFF2-40B4-BE49-F238E27FC236}">
                <a16:creationId xmlns:a16="http://schemas.microsoft.com/office/drawing/2014/main" id="{A78B1453-BDB0-4F4C-9ECB-3B7E19E288FA}"/>
              </a:ext>
            </a:extLst>
          </p:cNvPr>
          <p:cNvSpPr/>
          <p:nvPr/>
        </p:nvSpPr>
        <p:spPr>
          <a:xfrm>
            <a:off x="5153976" y="5453225"/>
            <a:ext cx="1750895" cy="5392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Tree>
    <p:extLst>
      <p:ext uri="{BB962C8B-B14F-4D97-AF65-F5344CB8AC3E}">
        <p14:creationId xmlns:p14="http://schemas.microsoft.com/office/powerpoint/2010/main" val="62854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A4B8A8-7D25-466A-956D-5359DEA4C7F7}"/>
              </a:ext>
            </a:extLst>
          </p:cNvPr>
          <p:cNvSpPr txBox="1"/>
          <p:nvPr/>
        </p:nvSpPr>
        <p:spPr>
          <a:xfrm>
            <a:off x="142240" y="81280"/>
            <a:ext cx="4450080" cy="830997"/>
          </a:xfrm>
          <a:prstGeom prst="rect">
            <a:avLst/>
          </a:prstGeom>
          <a:noFill/>
        </p:spPr>
        <p:txBody>
          <a:bodyPr wrap="square" rtlCol="0">
            <a:spAutoFit/>
          </a:bodyPr>
          <a:lstStyle/>
          <a:p>
            <a:r>
              <a:rPr kumimoji="1" lang="en-US" altLang="ja-JP" sz="2400" dirty="0"/>
              <a:t>Ⅱ</a:t>
            </a:r>
            <a:r>
              <a:rPr kumimoji="1" lang="ja-JP" altLang="en-US" sz="2400" dirty="0"/>
              <a:t>　資本コスト</a:t>
            </a:r>
            <a:endParaRPr kumimoji="1" lang="en-US" altLang="ja-JP" sz="2400" dirty="0"/>
          </a:p>
          <a:p>
            <a:r>
              <a:rPr kumimoji="1" lang="ja-JP" altLang="en-US" sz="2400" dirty="0"/>
              <a:t> </a:t>
            </a:r>
            <a:r>
              <a:rPr kumimoji="1" lang="en-US" altLang="ja-JP" dirty="0"/>
              <a:t>(1)</a:t>
            </a:r>
            <a:r>
              <a:rPr kumimoji="1" lang="ja-JP" altLang="en-US" dirty="0"/>
              <a:t>資本コストとは</a:t>
            </a:r>
            <a:endParaRPr kumimoji="1" lang="ja-JP" altLang="en-US" sz="2400" dirty="0"/>
          </a:p>
        </p:txBody>
      </p:sp>
      <p:sp>
        <p:nvSpPr>
          <p:cNvPr id="4" name="テキスト ボックス 3">
            <a:extLst>
              <a:ext uri="{FF2B5EF4-FFF2-40B4-BE49-F238E27FC236}">
                <a16:creationId xmlns:a16="http://schemas.microsoft.com/office/drawing/2014/main" id="{3F2C9597-76DB-404B-9392-258259A0D0F4}"/>
              </a:ext>
            </a:extLst>
          </p:cNvPr>
          <p:cNvSpPr txBox="1"/>
          <p:nvPr/>
        </p:nvSpPr>
        <p:spPr>
          <a:xfrm>
            <a:off x="323473" y="912277"/>
            <a:ext cx="11495455" cy="1200329"/>
          </a:xfrm>
          <a:prstGeom prst="rect">
            <a:avLst/>
          </a:prstGeom>
          <a:noFill/>
        </p:spPr>
        <p:txBody>
          <a:bodyPr wrap="none" rtlCol="0">
            <a:spAutoFit/>
          </a:bodyPr>
          <a:lstStyle/>
          <a:p>
            <a:r>
              <a:rPr kumimoji="1" lang="ja-JP" altLang="en-US" dirty="0"/>
              <a:t>　前章で負債投資家（債権者）及び株式投資家（株主）はリスクに見合うリターン（期待収益率）を投資対象</a:t>
            </a:r>
            <a:endParaRPr kumimoji="1" lang="en-US" altLang="ja-JP" dirty="0"/>
          </a:p>
          <a:p>
            <a:r>
              <a:rPr kumimoji="1" lang="ja-JP" altLang="en-US" dirty="0"/>
              <a:t>の企業に求めることを学習した。投資家の求めるリターンは企業側の視点に立てば、企業がこれら投資家</a:t>
            </a:r>
            <a:endParaRPr kumimoji="1" lang="en-US" altLang="ja-JP" dirty="0"/>
          </a:p>
          <a:p>
            <a:r>
              <a:rPr kumimoji="1" lang="ja-JP" altLang="en-US" dirty="0"/>
              <a:t>から資金（広い意味での資本）を調達するために支払わなければならないコストと考えられる。</a:t>
            </a:r>
            <a:endParaRPr kumimoji="1" lang="en-US" altLang="ja-JP" dirty="0"/>
          </a:p>
          <a:p>
            <a:r>
              <a:rPr kumimoji="1" lang="ja-JP" altLang="en-US" dirty="0"/>
              <a:t>このコストを</a:t>
            </a:r>
            <a:r>
              <a:rPr kumimoji="1" lang="ja-JP" altLang="en-US" b="1" dirty="0"/>
              <a:t>資本コスト</a:t>
            </a:r>
            <a:r>
              <a:rPr kumimoji="1" lang="ja-JP" altLang="en-US" dirty="0"/>
              <a:t>といい、ファイナンスにおいて非常に重要な考え方の一つである。</a:t>
            </a:r>
            <a:endParaRPr kumimoji="1" lang="ja-JP" altLang="en-US" b="1" dirty="0"/>
          </a:p>
        </p:txBody>
      </p:sp>
      <p:sp>
        <p:nvSpPr>
          <p:cNvPr id="7" name="四角形: 角を丸くする 6">
            <a:extLst>
              <a:ext uri="{FF2B5EF4-FFF2-40B4-BE49-F238E27FC236}">
                <a16:creationId xmlns:a16="http://schemas.microsoft.com/office/drawing/2014/main" id="{D906AA85-8768-4FE2-B0CB-9FA2F6B9ED0F}"/>
              </a:ext>
            </a:extLst>
          </p:cNvPr>
          <p:cNvSpPr/>
          <p:nvPr/>
        </p:nvSpPr>
        <p:spPr>
          <a:xfrm>
            <a:off x="2479040" y="2550160"/>
            <a:ext cx="1534160" cy="191008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57A8144-ADEB-460E-9A20-FF253D3A39BE}"/>
              </a:ext>
            </a:extLst>
          </p:cNvPr>
          <p:cNvSpPr/>
          <p:nvPr/>
        </p:nvSpPr>
        <p:spPr>
          <a:xfrm>
            <a:off x="6559308" y="2550160"/>
            <a:ext cx="1971040" cy="8026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F1CB8623-370E-44F5-9D5D-B5D919A04490}"/>
              </a:ext>
            </a:extLst>
          </p:cNvPr>
          <p:cNvSpPr/>
          <p:nvPr/>
        </p:nvSpPr>
        <p:spPr>
          <a:xfrm>
            <a:off x="6631814" y="3647440"/>
            <a:ext cx="1971040" cy="8026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F8AA938-8C95-4751-B5D4-DE11DC8B182A}"/>
              </a:ext>
            </a:extLst>
          </p:cNvPr>
          <p:cNvSpPr txBox="1"/>
          <p:nvPr/>
        </p:nvSpPr>
        <p:spPr>
          <a:xfrm>
            <a:off x="2922954" y="3278108"/>
            <a:ext cx="646331" cy="369332"/>
          </a:xfrm>
          <a:prstGeom prst="rect">
            <a:avLst/>
          </a:prstGeom>
          <a:noFill/>
        </p:spPr>
        <p:txBody>
          <a:bodyPr wrap="none" rtlCol="0">
            <a:spAutoFit/>
          </a:bodyPr>
          <a:lstStyle/>
          <a:p>
            <a:r>
              <a:rPr kumimoji="1" lang="ja-JP" altLang="en-US" dirty="0"/>
              <a:t>企業</a:t>
            </a:r>
          </a:p>
        </p:txBody>
      </p:sp>
      <p:sp>
        <p:nvSpPr>
          <p:cNvPr id="11" name="テキスト ボックス 10">
            <a:extLst>
              <a:ext uri="{FF2B5EF4-FFF2-40B4-BE49-F238E27FC236}">
                <a16:creationId xmlns:a16="http://schemas.microsoft.com/office/drawing/2014/main" id="{8C671D3A-D183-4ADE-8A1D-4B8B86FBE2B3}"/>
              </a:ext>
            </a:extLst>
          </p:cNvPr>
          <p:cNvSpPr txBox="1"/>
          <p:nvPr/>
        </p:nvSpPr>
        <p:spPr>
          <a:xfrm>
            <a:off x="7069658" y="2766814"/>
            <a:ext cx="877163" cy="369332"/>
          </a:xfrm>
          <a:prstGeom prst="rect">
            <a:avLst/>
          </a:prstGeom>
          <a:noFill/>
        </p:spPr>
        <p:txBody>
          <a:bodyPr wrap="none" rtlCol="0">
            <a:spAutoFit/>
          </a:bodyPr>
          <a:lstStyle/>
          <a:p>
            <a:r>
              <a:rPr kumimoji="1" lang="ja-JP" altLang="en-US" dirty="0"/>
              <a:t>債権者</a:t>
            </a:r>
          </a:p>
        </p:txBody>
      </p:sp>
      <p:sp>
        <p:nvSpPr>
          <p:cNvPr id="12" name="テキスト ボックス 11">
            <a:extLst>
              <a:ext uri="{FF2B5EF4-FFF2-40B4-BE49-F238E27FC236}">
                <a16:creationId xmlns:a16="http://schemas.microsoft.com/office/drawing/2014/main" id="{03D88398-EC78-4767-B06B-64DBC42ECF57}"/>
              </a:ext>
            </a:extLst>
          </p:cNvPr>
          <p:cNvSpPr txBox="1"/>
          <p:nvPr/>
        </p:nvSpPr>
        <p:spPr>
          <a:xfrm>
            <a:off x="7185073" y="3874254"/>
            <a:ext cx="646331" cy="369332"/>
          </a:xfrm>
          <a:prstGeom prst="rect">
            <a:avLst/>
          </a:prstGeom>
          <a:noFill/>
        </p:spPr>
        <p:txBody>
          <a:bodyPr wrap="none" rtlCol="0">
            <a:spAutoFit/>
          </a:bodyPr>
          <a:lstStyle/>
          <a:p>
            <a:r>
              <a:rPr kumimoji="1" lang="ja-JP" altLang="en-US"/>
              <a:t>株主</a:t>
            </a:r>
          </a:p>
        </p:txBody>
      </p:sp>
      <p:sp>
        <p:nvSpPr>
          <p:cNvPr id="13" name="矢印: 右 12">
            <a:extLst>
              <a:ext uri="{FF2B5EF4-FFF2-40B4-BE49-F238E27FC236}">
                <a16:creationId xmlns:a16="http://schemas.microsoft.com/office/drawing/2014/main" id="{2710A15F-6D21-4109-8FE1-6B55937AB8EB}"/>
              </a:ext>
            </a:extLst>
          </p:cNvPr>
          <p:cNvSpPr/>
          <p:nvPr/>
        </p:nvSpPr>
        <p:spPr>
          <a:xfrm flipH="1">
            <a:off x="4560138" y="2550161"/>
            <a:ext cx="1535862" cy="216654"/>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F1112B80-EFF0-481C-B4E8-3662B627A0CE}"/>
              </a:ext>
            </a:extLst>
          </p:cNvPr>
          <p:cNvSpPr/>
          <p:nvPr/>
        </p:nvSpPr>
        <p:spPr>
          <a:xfrm flipH="1">
            <a:off x="4592320" y="3657600"/>
            <a:ext cx="1535862" cy="216654"/>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C7A1BCE-7F29-4358-9E48-7D3306693DED}"/>
              </a:ext>
            </a:extLst>
          </p:cNvPr>
          <p:cNvSpPr txBox="1"/>
          <p:nvPr/>
        </p:nvSpPr>
        <p:spPr>
          <a:xfrm>
            <a:off x="5074246" y="2319934"/>
            <a:ext cx="595035" cy="338554"/>
          </a:xfrm>
          <a:prstGeom prst="rect">
            <a:avLst/>
          </a:prstGeom>
          <a:noFill/>
        </p:spPr>
        <p:txBody>
          <a:bodyPr wrap="none" rtlCol="0">
            <a:spAutoFit/>
          </a:bodyPr>
          <a:lstStyle/>
          <a:p>
            <a:r>
              <a:rPr kumimoji="1" lang="ja-JP" altLang="en-US" sz="1600"/>
              <a:t>融資</a:t>
            </a:r>
          </a:p>
        </p:txBody>
      </p:sp>
      <p:sp>
        <p:nvSpPr>
          <p:cNvPr id="16" name="テキスト ボックス 15">
            <a:extLst>
              <a:ext uri="{FF2B5EF4-FFF2-40B4-BE49-F238E27FC236}">
                <a16:creationId xmlns:a16="http://schemas.microsoft.com/office/drawing/2014/main" id="{4092DA89-8598-4A11-9A3F-CD2D19F5856A}"/>
              </a:ext>
            </a:extLst>
          </p:cNvPr>
          <p:cNvSpPr txBox="1"/>
          <p:nvPr/>
        </p:nvSpPr>
        <p:spPr>
          <a:xfrm>
            <a:off x="4842253" y="3440946"/>
            <a:ext cx="1285929" cy="338554"/>
          </a:xfrm>
          <a:prstGeom prst="rect">
            <a:avLst/>
          </a:prstGeom>
          <a:noFill/>
        </p:spPr>
        <p:txBody>
          <a:bodyPr wrap="none" rtlCol="0">
            <a:spAutoFit/>
          </a:bodyPr>
          <a:lstStyle/>
          <a:p>
            <a:r>
              <a:rPr kumimoji="1" lang="ja-JP" altLang="en-US" sz="1600" dirty="0"/>
              <a:t>投資</a:t>
            </a:r>
            <a:r>
              <a:rPr kumimoji="1" lang="en-US" altLang="ja-JP" sz="1600" dirty="0"/>
              <a:t>(</a:t>
            </a:r>
            <a:r>
              <a:rPr kumimoji="1" lang="ja-JP" altLang="en-US" sz="1600" dirty="0"/>
              <a:t>出資）</a:t>
            </a:r>
          </a:p>
        </p:txBody>
      </p:sp>
      <p:sp>
        <p:nvSpPr>
          <p:cNvPr id="17" name="矢印: 右 16">
            <a:extLst>
              <a:ext uri="{FF2B5EF4-FFF2-40B4-BE49-F238E27FC236}">
                <a16:creationId xmlns:a16="http://schemas.microsoft.com/office/drawing/2014/main" id="{FF3AF821-23F1-4B37-B7A2-F8203C29CC35}"/>
              </a:ext>
            </a:extLst>
          </p:cNvPr>
          <p:cNvSpPr/>
          <p:nvPr/>
        </p:nvSpPr>
        <p:spPr>
          <a:xfrm>
            <a:off x="4592320" y="2843153"/>
            <a:ext cx="1727200" cy="59779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リターン</a:t>
            </a:r>
          </a:p>
        </p:txBody>
      </p:sp>
      <p:sp>
        <p:nvSpPr>
          <p:cNvPr id="18" name="矢印: 右 17">
            <a:extLst>
              <a:ext uri="{FF2B5EF4-FFF2-40B4-BE49-F238E27FC236}">
                <a16:creationId xmlns:a16="http://schemas.microsoft.com/office/drawing/2014/main" id="{87F12AE2-8FF4-483F-8BAA-D33C5F318C19}"/>
              </a:ext>
            </a:extLst>
          </p:cNvPr>
          <p:cNvSpPr/>
          <p:nvPr/>
        </p:nvSpPr>
        <p:spPr>
          <a:xfrm>
            <a:off x="4560138" y="3984208"/>
            <a:ext cx="1727200" cy="59779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リターン</a:t>
            </a:r>
          </a:p>
        </p:txBody>
      </p:sp>
      <p:sp>
        <p:nvSpPr>
          <p:cNvPr id="19" name="正方形/長方形 18">
            <a:extLst>
              <a:ext uri="{FF2B5EF4-FFF2-40B4-BE49-F238E27FC236}">
                <a16:creationId xmlns:a16="http://schemas.microsoft.com/office/drawing/2014/main" id="{889A447B-0721-4762-8DFE-3A98096F471A}"/>
              </a:ext>
            </a:extLst>
          </p:cNvPr>
          <p:cNvSpPr/>
          <p:nvPr/>
        </p:nvSpPr>
        <p:spPr>
          <a:xfrm>
            <a:off x="2479040" y="4897120"/>
            <a:ext cx="2235200" cy="780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68D5996-47F5-46DA-91D9-75B83069A588}"/>
              </a:ext>
            </a:extLst>
          </p:cNvPr>
          <p:cNvSpPr txBox="1"/>
          <p:nvPr/>
        </p:nvSpPr>
        <p:spPr>
          <a:xfrm>
            <a:off x="2696393" y="4964210"/>
            <a:ext cx="1800493" cy="646331"/>
          </a:xfrm>
          <a:prstGeom prst="rect">
            <a:avLst/>
          </a:prstGeom>
          <a:noFill/>
        </p:spPr>
        <p:txBody>
          <a:bodyPr wrap="none" rtlCol="0">
            <a:spAutoFit/>
          </a:bodyPr>
          <a:lstStyle/>
          <a:p>
            <a:r>
              <a:rPr kumimoji="1" lang="ja-JP" altLang="en-US" dirty="0"/>
              <a:t>企業にとっては</a:t>
            </a:r>
            <a:endParaRPr kumimoji="1" lang="en-US" altLang="ja-JP" dirty="0"/>
          </a:p>
          <a:p>
            <a:r>
              <a:rPr kumimoji="1" lang="ja-JP" altLang="en-US" dirty="0"/>
              <a:t>資本コスト</a:t>
            </a:r>
          </a:p>
        </p:txBody>
      </p:sp>
      <p:sp>
        <p:nvSpPr>
          <p:cNvPr id="21" name="正方形/長方形 20">
            <a:extLst>
              <a:ext uri="{FF2B5EF4-FFF2-40B4-BE49-F238E27FC236}">
                <a16:creationId xmlns:a16="http://schemas.microsoft.com/office/drawing/2014/main" id="{E5D200F2-FB9C-4CBE-BC89-1DE6438FFE88}"/>
              </a:ext>
            </a:extLst>
          </p:cNvPr>
          <p:cNvSpPr/>
          <p:nvPr/>
        </p:nvSpPr>
        <p:spPr>
          <a:xfrm>
            <a:off x="6522720" y="4880975"/>
            <a:ext cx="2235200" cy="780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71DAE1D-F5D9-4546-A455-8C0B9C479575}"/>
              </a:ext>
            </a:extLst>
          </p:cNvPr>
          <p:cNvSpPr txBox="1"/>
          <p:nvPr/>
        </p:nvSpPr>
        <p:spPr>
          <a:xfrm>
            <a:off x="6704319" y="5015157"/>
            <a:ext cx="2031325" cy="646331"/>
          </a:xfrm>
          <a:prstGeom prst="rect">
            <a:avLst/>
          </a:prstGeom>
          <a:noFill/>
        </p:spPr>
        <p:txBody>
          <a:bodyPr wrap="none" rtlCol="0">
            <a:spAutoFit/>
          </a:bodyPr>
          <a:lstStyle/>
          <a:p>
            <a:r>
              <a:rPr kumimoji="1" lang="ja-JP" altLang="en-US" dirty="0"/>
              <a:t>投資家にとっては</a:t>
            </a:r>
            <a:endParaRPr kumimoji="1" lang="en-US" altLang="ja-JP" dirty="0"/>
          </a:p>
          <a:p>
            <a:r>
              <a:rPr kumimoji="1" lang="ja-JP" altLang="en-US" dirty="0"/>
              <a:t>期待リターン</a:t>
            </a:r>
          </a:p>
        </p:txBody>
      </p:sp>
      <p:cxnSp>
        <p:nvCxnSpPr>
          <p:cNvPr id="24" name="直線コネクタ 23">
            <a:extLst>
              <a:ext uri="{FF2B5EF4-FFF2-40B4-BE49-F238E27FC236}">
                <a16:creationId xmlns:a16="http://schemas.microsoft.com/office/drawing/2014/main" id="{3EA496FD-4240-448D-935A-D52D4851081A}"/>
              </a:ext>
            </a:extLst>
          </p:cNvPr>
          <p:cNvCxnSpPr/>
          <p:nvPr/>
        </p:nvCxnSpPr>
        <p:spPr>
          <a:xfrm flipH="1">
            <a:off x="3870960" y="3278108"/>
            <a:ext cx="721360" cy="1602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823A9DF-F55B-4C01-AB78-6785505E7F47}"/>
              </a:ext>
            </a:extLst>
          </p:cNvPr>
          <p:cNvCxnSpPr/>
          <p:nvPr/>
        </p:nvCxnSpPr>
        <p:spPr>
          <a:xfrm flipV="1">
            <a:off x="3870960" y="4460240"/>
            <a:ext cx="1203286" cy="420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D4B559-69B9-4A6F-8015-88548F4F3590}"/>
              </a:ext>
            </a:extLst>
          </p:cNvPr>
          <p:cNvCxnSpPr>
            <a:cxnSpLocks/>
            <a:stCxn id="17" idx="2"/>
          </p:cNvCxnSpPr>
          <p:nvPr/>
        </p:nvCxnSpPr>
        <p:spPr>
          <a:xfrm>
            <a:off x="6020624" y="3440946"/>
            <a:ext cx="683695" cy="14561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B562C277-04E9-4FDE-81BF-272970C53CD2}"/>
              </a:ext>
            </a:extLst>
          </p:cNvPr>
          <p:cNvCxnSpPr/>
          <p:nvPr/>
        </p:nvCxnSpPr>
        <p:spPr>
          <a:xfrm>
            <a:off x="5328069" y="4460240"/>
            <a:ext cx="1376250" cy="42073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67DBD75F-85D5-48A3-B9C5-FF9BC406599A}"/>
              </a:ext>
            </a:extLst>
          </p:cNvPr>
          <p:cNvSpPr txBox="1"/>
          <p:nvPr/>
        </p:nvSpPr>
        <p:spPr>
          <a:xfrm>
            <a:off x="3143433" y="6004560"/>
            <a:ext cx="6083717" cy="707886"/>
          </a:xfrm>
          <a:prstGeom prst="rect">
            <a:avLst/>
          </a:prstGeom>
          <a:noFill/>
        </p:spPr>
        <p:txBody>
          <a:bodyPr wrap="none" rtlCol="0">
            <a:spAutoFit/>
          </a:bodyPr>
          <a:lstStyle/>
          <a:p>
            <a:r>
              <a:rPr kumimoji="1" lang="ja-JP" altLang="en-US" sz="2000" b="1" dirty="0"/>
              <a:t>企業にとっての資本コスト＝投資家の期待リターン</a:t>
            </a:r>
            <a:endParaRPr kumimoji="1" lang="en-US" altLang="ja-JP" sz="2000" b="1" dirty="0"/>
          </a:p>
          <a:p>
            <a:r>
              <a:rPr kumimoji="1" lang="ja-JP" altLang="en-US" sz="2000" b="1" dirty="0"/>
              <a:t>資本コスト＝負債コスト＋株主資本コスト</a:t>
            </a:r>
          </a:p>
        </p:txBody>
      </p:sp>
      <p:sp>
        <p:nvSpPr>
          <p:cNvPr id="32" name="テキスト ボックス 31">
            <a:extLst>
              <a:ext uri="{FF2B5EF4-FFF2-40B4-BE49-F238E27FC236}">
                <a16:creationId xmlns:a16="http://schemas.microsoft.com/office/drawing/2014/main" id="{22211169-19DA-496B-956A-E3E27BEB7A64}"/>
              </a:ext>
            </a:extLst>
          </p:cNvPr>
          <p:cNvSpPr txBox="1"/>
          <p:nvPr/>
        </p:nvSpPr>
        <p:spPr>
          <a:xfrm>
            <a:off x="8757920" y="2658488"/>
            <a:ext cx="3185487" cy="369332"/>
          </a:xfrm>
          <a:prstGeom prst="rect">
            <a:avLst/>
          </a:prstGeom>
          <a:noFill/>
        </p:spPr>
        <p:txBody>
          <a:bodyPr wrap="none" rtlCol="0">
            <a:spAutoFit/>
          </a:bodyPr>
          <a:lstStyle/>
          <a:p>
            <a:r>
              <a:rPr kumimoji="1" lang="ja-JP" altLang="en-US" dirty="0"/>
              <a:t>債権者の求める期待リターン</a:t>
            </a:r>
          </a:p>
        </p:txBody>
      </p:sp>
      <p:sp>
        <p:nvSpPr>
          <p:cNvPr id="34" name="矢印: 下 33">
            <a:extLst>
              <a:ext uri="{FF2B5EF4-FFF2-40B4-BE49-F238E27FC236}">
                <a16:creationId xmlns:a16="http://schemas.microsoft.com/office/drawing/2014/main" id="{123D4A04-C4FC-4AD3-804E-A5BB66C2875F}"/>
              </a:ext>
            </a:extLst>
          </p:cNvPr>
          <p:cNvSpPr/>
          <p:nvPr/>
        </p:nvSpPr>
        <p:spPr>
          <a:xfrm>
            <a:off x="10099040" y="2961545"/>
            <a:ext cx="233680" cy="250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4F86A372-28E3-4D14-B0B9-5E2E64AD6773}"/>
              </a:ext>
            </a:extLst>
          </p:cNvPr>
          <p:cNvSpPr txBox="1"/>
          <p:nvPr/>
        </p:nvSpPr>
        <p:spPr>
          <a:xfrm>
            <a:off x="9892714" y="3256280"/>
            <a:ext cx="646331" cy="369332"/>
          </a:xfrm>
          <a:prstGeom prst="rect">
            <a:avLst/>
          </a:prstGeom>
          <a:noFill/>
        </p:spPr>
        <p:txBody>
          <a:bodyPr wrap="none" rtlCol="0">
            <a:spAutoFit/>
          </a:bodyPr>
          <a:lstStyle/>
          <a:p>
            <a:r>
              <a:rPr kumimoji="1" lang="ja-JP" altLang="en-US" b="1" dirty="0"/>
              <a:t>金利</a:t>
            </a:r>
          </a:p>
        </p:txBody>
      </p:sp>
      <p:sp>
        <p:nvSpPr>
          <p:cNvPr id="37" name="テキスト ボックス 36">
            <a:extLst>
              <a:ext uri="{FF2B5EF4-FFF2-40B4-BE49-F238E27FC236}">
                <a16:creationId xmlns:a16="http://schemas.microsoft.com/office/drawing/2014/main" id="{96646622-6AC8-42F3-BB6C-D045F78A6389}"/>
              </a:ext>
            </a:extLst>
          </p:cNvPr>
          <p:cNvSpPr txBox="1"/>
          <p:nvPr/>
        </p:nvSpPr>
        <p:spPr>
          <a:xfrm>
            <a:off x="8910320" y="3765927"/>
            <a:ext cx="2954655" cy="369332"/>
          </a:xfrm>
          <a:prstGeom prst="rect">
            <a:avLst/>
          </a:prstGeom>
          <a:noFill/>
        </p:spPr>
        <p:txBody>
          <a:bodyPr wrap="none" rtlCol="0">
            <a:spAutoFit/>
          </a:bodyPr>
          <a:lstStyle/>
          <a:p>
            <a:r>
              <a:rPr kumimoji="1" lang="ja-JP" altLang="en-US" dirty="0"/>
              <a:t>株主の求める期待リターン</a:t>
            </a:r>
          </a:p>
        </p:txBody>
      </p:sp>
      <p:sp>
        <p:nvSpPr>
          <p:cNvPr id="38" name="矢印: 下 37">
            <a:extLst>
              <a:ext uri="{FF2B5EF4-FFF2-40B4-BE49-F238E27FC236}">
                <a16:creationId xmlns:a16="http://schemas.microsoft.com/office/drawing/2014/main" id="{1F012792-50DD-4DBE-9D97-0EE27F2737B4}"/>
              </a:ext>
            </a:extLst>
          </p:cNvPr>
          <p:cNvSpPr/>
          <p:nvPr/>
        </p:nvSpPr>
        <p:spPr>
          <a:xfrm>
            <a:off x="10116983" y="4118511"/>
            <a:ext cx="233680" cy="250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a:extLst>
              <a:ext uri="{FF2B5EF4-FFF2-40B4-BE49-F238E27FC236}">
                <a16:creationId xmlns:a16="http://schemas.microsoft.com/office/drawing/2014/main" id="{BFA7AA30-F9C0-4763-A3D4-5A7A63D6768F}"/>
              </a:ext>
            </a:extLst>
          </p:cNvPr>
          <p:cNvSpPr txBox="1"/>
          <p:nvPr/>
        </p:nvSpPr>
        <p:spPr>
          <a:xfrm>
            <a:off x="9141152" y="4397335"/>
            <a:ext cx="2723823" cy="369332"/>
          </a:xfrm>
          <a:prstGeom prst="rect">
            <a:avLst/>
          </a:prstGeom>
          <a:noFill/>
        </p:spPr>
        <p:txBody>
          <a:bodyPr wrap="none" rtlCol="0">
            <a:spAutoFit/>
          </a:bodyPr>
          <a:lstStyle/>
          <a:p>
            <a:r>
              <a:rPr kumimoji="1" lang="ja-JP" altLang="en-US" b="1" dirty="0"/>
              <a:t>配当</a:t>
            </a:r>
            <a:r>
              <a:rPr kumimoji="1" lang="ja-JP" altLang="en-US" dirty="0"/>
              <a:t>＋</a:t>
            </a:r>
            <a:r>
              <a:rPr kumimoji="1" lang="ja-JP" altLang="en-US" b="1" dirty="0"/>
              <a:t>キャピタルゲイン</a:t>
            </a:r>
          </a:p>
        </p:txBody>
      </p:sp>
      <p:sp>
        <p:nvSpPr>
          <p:cNvPr id="42" name="テキスト ボックス 41">
            <a:extLst>
              <a:ext uri="{FF2B5EF4-FFF2-40B4-BE49-F238E27FC236}">
                <a16:creationId xmlns:a16="http://schemas.microsoft.com/office/drawing/2014/main" id="{8B29AEA3-BEA1-48F5-B606-8694BCE34142}"/>
              </a:ext>
            </a:extLst>
          </p:cNvPr>
          <p:cNvSpPr txBox="1"/>
          <p:nvPr/>
        </p:nvSpPr>
        <p:spPr>
          <a:xfrm>
            <a:off x="9933475" y="4624890"/>
            <a:ext cx="2116285" cy="369332"/>
          </a:xfrm>
          <a:prstGeom prst="rect">
            <a:avLst/>
          </a:prstGeom>
          <a:noFill/>
        </p:spPr>
        <p:txBody>
          <a:bodyPr wrap="none" rtlCol="0">
            <a:spAutoFit/>
          </a:bodyPr>
          <a:lstStyle/>
          <a:p>
            <a:r>
              <a:rPr kumimoji="1" lang="en-US" altLang="ja-JP" dirty="0"/>
              <a:t>(</a:t>
            </a:r>
            <a:r>
              <a:rPr kumimoji="1" lang="ja-JP" altLang="en-US" dirty="0"/>
              <a:t>株価の値上がり）</a:t>
            </a:r>
          </a:p>
        </p:txBody>
      </p:sp>
    </p:spTree>
    <p:extLst>
      <p:ext uri="{BB962C8B-B14F-4D97-AF65-F5344CB8AC3E}">
        <p14:creationId xmlns:p14="http://schemas.microsoft.com/office/powerpoint/2010/main" val="35517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7DC9AB2-81CB-49C4-AA8F-8FF3843C3BCF}"/>
              </a:ext>
            </a:extLst>
          </p:cNvPr>
          <p:cNvSpPr txBox="1"/>
          <p:nvPr/>
        </p:nvSpPr>
        <p:spPr>
          <a:xfrm>
            <a:off x="0" y="0"/>
            <a:ext cx="11982768" cy="147732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資本コストはなぜ重要か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①企業経営者にとって</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年代以降、資本コスト（特に株主資本コスト）に対する考え方が大きく変化、経営指標としての重要性</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が増した</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a:t>
            </a:r>
          </a:p>
        </p:txBody>
      </p:sp>
      <p:sp>
        <p:nvSpPr>
          <p:cNvPr id="3" name="テキスト ボックス 2">
            <a:extLst>
              <a:ext uri="{FF2B5EF4-FFF2-40B4-BE49-F238E27FC236}">
                <a16:creationId xmlns:a16="http://schemas.microsoft.com/office/drawing/2014/main" id="{FDDEC46A-918E-4630-AC41-C0BED9F15F85}"/>
              </a:ext>
            </a:extLst>
          </p:cNvPr>
          <p:cNvSpPr txBox="1"/>
          <p:nvPr/>
        </p:nvSpPr>
        <p:spPr>
          <a:xfrm>
            <a:off x="1800224" y="1197829"/>
            <a:ext cx="3657601" cy="1754326"/>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（以前）</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・株主資本のコストは配当金のみ</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・元利金の返済が必要な負債に</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比べて、配当以外に現金支払い</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の必要性がない株主資本の方が</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コストは安い</a:t>
            </a:r>
          </a:p>
        </p:txBody>
      </p:sp>
      <p:sp>
        <p:nvSpPr>
          <p:cNvPr id="4" name="テキスト ボックス 3">
            <a:extLst>
              <a:ext uri="{FF2B5EF4-FFF2-40B4-BE49-F238E27FC236}">
                <a16:creationId xmlns:a16="http://schemas.microsoft.com/office/drawing/2014/main" id="{4484A532-C7A8-4409-97ED-1FEB84476D51}"/>
              </a:ext>
            </a:extLst>
          </p:cNvPr>
          <p:cNvSpPr txBox="1"/>
          <p:nvPr/>
        </p:nvSpPr>
        <p:spPr>
          <a:xfrm>
            <a:off x="7258049" y="1197829"/>
            <a:ext cx="3657601" cy="1754326"/>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2000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年以降）</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・株主資本のコストは配当プラス</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キャピタルゲインがある</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・投資家の期待収益率で考えれば、</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負債コストより株主資本コスト</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の方がコストは高い</a:t>
            </a:r>
          </a:p>
        </p:txBody>
      </p:sp>
      <p:sp>
        <p:nvSpPr>
          <p:cNvPr id="5" name="矢印: 右 4">
            <a:extLst>
              <a:ext uri="{FF2B5EF4-FFF2-40B4-BE49-F238E27FC236}">
                <a16:creationId xmlns:a16="http://schemas.microsoft.com/office/drawing/2014/main" id="{4E7AB560-F3C1-451F-B1F0-687581A945E0}"/>
              </a:ext>
            </a:extLst>
          </p:cNvPr>
          <p:cNvSpPr/>
          <p:nvPr/>
        </p:nvSpPr>
        <p:spPr>
          <a:xfrm>
            <a:off x="5991384" y="1809750"/>
            <a:ext cx="74279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6" name="テキスト ボックス 5">
            <a:extLst>
              <a:ext uri="{FF2B5EF4-FFF2-40B4-BE49-F238E27FC236}">
                <a16:creationId xmlns:a16="http://schemas.microsoft.com/office/drawing/2014/main" id="{B2819231-4C6F-4870-AF1B-227CBD77F106}"/>
              </a:ext>
            </a:extLst>
          </p:cNvPr>
          <p:cNvSpPr txBox="1"/>
          <p:nvPr/>
        </p:nvSpPr>
        <p:spPr>
          <a:xfrm>
            <a:off x="733425" y="3288090"/>
            <a:ext cx="1034129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資本コストを上回るキャッシュフローを生み出すことが出来なければ、投資家の期待を下回り、</a:t>
            </a:r>
            <a:endParaRPr kumimoji="1" lang="en-US" altLang="ja-JP"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株価が低迷する</a:t>
            </a:r>
          </a:p>
        </p:txBody>
      </p:sp>
      <p:sp>
        <p:nvSpPr>
          <p:cNvPr id="7" name="テキスト ボックス 6">
            <a:extLst>
              <a:ext uri="{FF2B5EF4-FFF2-40B4-BE49-F238E27FC236}">
                <a16:creationId xmlns:a16="http://schemas.microsoft.com/office/drawing/2014/main" id="{FBB300A2-6C46-4054-9C35-58CAB29D0563}"/>
              </a:ext>
            </a:extLst>
          </p:cNvPr>
          <p:cNvSpPr txBox="1"/>
          <p:nvPr/>
        </p:nvSpPr>
        <p:spPr>
          <a:xfrm>
            <a:off x="348117" y="4079856"/>
            <a:ext cx="11848115"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②投資家にとって</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・ファイナンス論の中心的課題である企業価値（第</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10</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回以降の講義内容）の計算の際に使用される重要な指標</a:t>
            </a:r>
          </a:p>
        </p:txBody>
      </p:sp>
      <p:sp>
        <p:nvSpPr>
          <p:cNvPr id="8" name="テキスト ボックス 7">
            <a:extLst>
              <a:ext uri="{FF2B5EF4-FFF2-40B4-BE49-F238E27FC236}">
                <a16:creationId xmlns:a16="http://schemas.microsoft.com/office/drawing/2014/main" id="{1C9A7AC2-6A46-4898-A85E-5A95D6890316}"/>
              </a:ext>
            </a:extLst>
          </p:cNvPr>
          <p:cNvSpPr txBox="1"/>
          <p:nvPr/>
        </p:nvSpPr>
        <p:spPr>
          <a:xfrm>
            <a:off x="857250" y="4943475"/>
            <a:ext cx="918713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　　　　　　　　　企業価値＝企業が将来生み出す</a:t>
            </a:r>
            <a:r>
              <a:rPr kumimoji="1" lang="ja-JP" altLang="en-US"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キャッシュフローの現在価値の合計</a:t>
            </a:r>
            <a:endParaRPr kumimoji="1" lang="en-US" altLang="ja-JP" sz="1800" b="0" i="0" u="sng"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p:txBody>
      </p:sp>
      <p:sp>
        <p:nvSpPr>
          <p:cNvPr id="11" name="矢印: 下 10">
            <a:extLst>
              <a:ext uri="{FF2B5EF4-FFF2-40B4-BE49-F238E27FC236}">
                <a16:creationId xmlns:a16="http://schemas.microsoft.com/office/drawing/2014/main" id="{B835EFFB-FB2F-4E2B-8348-E2E60BA3D6CF}"/>
              </a:ext>
            </a:extLst>
          </p:cNvPr>
          <p:cNvSpPr/>
          <p:nvPr/>
        </p:nvSpPr>
        <p:spPr>
          <a:xfrm>
            <a:off x="7400925" y="5312807"/>
            <a:ext cx="228600" cy="432376"/>
          </a:xfrm>
          <a:prstGeom prst="down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rebuchet MS" panose="020B0603020202020204"/>
              <a:ea typeface="メイリオ" panose="020B0604030504040204" pitchFamily="50" charset="-128"/>
              <a:cs typeface="+mn-cs"/>
            </a:endParaRPr>
          </a:p>
        </p:txBody>
      </p:sp>
      <p:sp>
        <p:nvSpPr>
          <p:cNvPr id="12" name="テキスト ボックス 11">
            <a:extLst>
              <a:ext uri="{FF2B5EF4-FFF2-40B4-BE49-F238E27FC236}">
                <a16:creationId xmlns:a16="http://schemas.microsoft.com/office/drawing/2014/main" id="{85275F18-3090-4110-8987-81FCCCE85273}"/>
              </a:ext>
            </a:extLst>
          </p:cNvPr>
          <p:cNvSpPr txBox="1"/>
          <p:nvPr/>
        </p:nvSpPr>
        <p:spPr>
          <a:xfrm>
            <a:off x="3438525" y="5695890"/>
            <a:ext cx="6445995"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現在価値を計算するために将来の</a:t>
            </a:r>
            <a:r>
              <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CF</a:t>
            </a: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をある割引率で割り引く</a:t>
            </a:r>
            <a:endParaRPr kumimoji="1" lang="en-US" altLang="ja-JP"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その際の</a:t>
            </a:r>
            <a:r>
              <a:rPr kumimoji="1" lang="ja-JP" altLang="en-US" sz="1800" b="1" i="0" u="none" strike="noStrike" kern="1200" cap="none" spc="0" normalizeH="0" baseline="0" noProof="0" dirty="0">
                <a:ln>
                  <a:noFill/>
                </a:ln>
                <a:solidFill>
                  <a:prstClr val="black"/>
                </a:solidFill>
                <a:effectLst/>
                <a:uLnTx/>
                <a:uFillTx/>
                <a:latin typeface="Trebuchet MS" panose="020B0603020202020204"/>
                <a:ea typeface="メイリオ" panose="020B0604030504040204" pitchFamily="50" charset="-128"/>
                <a:cs typeface="+mn-cs"/>
              </a:rPr>
              <a:t>割引率に資本コスト率を使う</a:t>
            </a:r>
          </a:p>
        </p:txBody>
      </p:sp>
    </p:spTree>
    <p:extLst>
      <p:ext uri="{BB962C8B-B14F-4D97-AF65-F5344CB8AC3E}">
        <p14:creationId xmlns:p14="http://schemas.microsoft.com/office/powerpoint/2010/main" val="334059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0FD55E7-31F4-48CE-992F-0729E4B048FD}"/>
              </a:ext>
            </a:extLst>
          </p:cNvPr>
          <p:cNvSpPr txBox="1"/>
          <p:nvPr/>
        </p:nvSpPr>
        <p:spPr>
          <a:xfrm>
            <a:off x="0" y="0"/>
            <a:ext cx="2339102" cy="461665"/>
          </a:xfrm>
          <a:prstGeom prst="rect">
            <a:avLst/>
          </a:prstGeom>
          <a:noFill/>
        </p:spPr>
        <p:txBody>
          <a:bodyPr wrap="none" rtlCol="0">
            <a:spAutoFit/>
          </a:bodyPr>
          <a:lstStyle/>
          <a:p>
            <a:r>
              <a:rPr kumimoji="1" lang="en-US" altLang="ja-JP" sz="2400" dirty="0"/>
              <a:t>Ⅲ</a:t>
            </a:r>
            <a:r>
              <a:rPr kumimoji="1" lang="ja-JP" altLang="en-US" sz="2400" dirty="0"/>
              <a:t>　負債コスト</a:t>
            </a:r>
          </a:p>
        </p:txBody>
      </p:sp>
      <p:sp>
        <p:nvSpPr>
          <p:cNvPr id="4" name="テキスト ボックス 3">
            <a:extLst>
              <a:ext uri="{FF2B5EF4-FFF2-40B4-BE49-F238E27FC236}">
                <a16:creationId xmlns:a16="http://schemas.microsoft.com/office/drawing/2014/main" id="{30B16F04-F8A0-40EC-A86D-E2524BE7920B}"/>
              </a:ext>
            </a:extLst>
          </p:cNvPr>
          <p:cNvSpPr txBox="1"/>
          <p:nvPr/>
        </p:nvSpPr>
        <p:spPr>
          <a:xfrm>
            <a:off x="104775" y="451366"/>
            <a:ext cx="9187130" cy="646331"/>
          </a:xfrm>
          <a:prstGeom prst="rect">
            <a:avLst/>
          </a:prstGeom>
          <a:noFill/>
        </p:spPr>
        <p:txBody>
          <a:bodyPr wrap="none" rtlCol="0">
            <a:spAutoFit/>
          </a:bodyPr>
          <a:lstStyle/>
          <a:p>
            <a:r>
              <a:rPr kumimoji="1" lang="ja-JP" altLang="en-US" dirty="0"/>
              <a:t>１．負債コスト率の計算式</a:t>
            </a:r>
            <a:endParaRPr kumimoji="1" lang="en-US" altLang="ja-JP" dirty="0"/>
          </a:p>
          <a:p>
            <a:r>
              <a:rPr kumimoji="1" lang="ja-JP" altLang="en-US" dirty="0"/>
              <a:t>　債権者が求めるリターンは金利なので、実務的には有利子負債の金利負担率を使う</a:t>
            </a:r>
          </a:p>
        </p:txBody>
      </p:sp>
      <p:grpSp>
        <p:nvGrpSpPr>
          <p:cNvPr id="11" name="グループ化 10">
            <a:extLst>
              <a:ext uri="{FF2B5EF4-FFF2-40B4-BE49-F238E27FC236}">
                <a16:creationId xmlns:a16="http://schemas.microsoft.com/office/drawing/2014/main" id="{7DD43A03-C607-4FC4-9F09-04DD57D6663E}"/>
              </a:ext>
            </a:extLst>
          </p:cNvPr>
          <p:cNvGrpSpPr/>
          <p:nvPr/>
        </p:nvGrpSpPr>
        <p:grpSpPr>
          <a:xfrm>
            <a:off x="1257300" y="1222117"/>
            <a:ext cx="6007932" cy="809030"/>
            <a:chOff x="1333500" y="1529834"/>
            <a:chExt cx="6007932" cy="809030"/>
          </a:xfrm>
        </p:grpSpPr>
        <p:sp>
          <p:nvSpPr>
            <p:cNvPr id="2" name="テキスト ボックス 1">
              <a:extLst>
                <a:ext uri="{FF2B5EF4-FFF2-40B4-BE49-F238E27FC236}">
                  <a16:creationId xmlns:a16="http://schemas.microsoft.com/office/drawing/2014/main" id="{3DDC04FA-5537-4FAA-A1DE-3C81105B43AE}"/>
                </a:ext>
              </a:extLst>
            </p:cNvPr>
            <p:cNvSpPr txBox="1"/>
            <p:nvPr/>
          </p:nvSpPr>
          <p:spPr>
            <a:xfrm>
              <a:off x="1333500" y="1714500"/>
              <a:ext cx="2492990" cy="369332"/>
            </a:xfrm>
            <a:prstGeom prst="rect">
              <a:avLst/>
            </a:prstGeom>
            <a:noFill/>
          </p:spPr>
          <p:txBody>
            <a:bodyPr wrap="none" rtlCol="0">
              <a:spAutoFit/>
            </a:bodyPr>
            <a:lstStyle/>
            <a:p>
              <a:r>
                <a:rPr kumimoji="1" lang="ja-JP" altLang="en-US" dirty="0"/>
                <a:t>有利子負債コスト率＝</a:t>
              </a:r>
              <a:endParaRPr kumimoji="1" lang="en-US" altLang="ja-JP" dirty="0"/>
            </a:p>
          </p:txBody>
        </p:sp>
        <p:cxnSp>
          <p:nvCxnSpPr>
            <p:cNvPr id="6" name="直線コネクタ 5">
              <a:extLst>
                <a:ext uri="{FF2B5EF4-FFF2-40B4-BE49-F238E27FC236}">
                  <a16:creationId xmlns:a16="http://schemas.microsoft.com/office/drawing/2014/main" id="{02C07906-86FA-49C0-8CAF-EDAC0BA4567E}"/>
                </a:ext>
              </a:extLst>
            </p:cNvPr>
            <p:cNvCxnSpPr>
              <a:cxnSpLocks/>
              <a:stCxn id="2" idx="3"/>
            </p:cNvCxnSpPr>
            <p:nvPr/>
          </p:nvCxnSpPr>
          <p:spPr>
            <a:xfrm>
              <a:off x="3826490" y="1899166"/>
              <a:ext cx="2640985" cy="0"/>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05205469-86F1-4EBC-9DB7-65252346F246}"/>
                </a:ext>
              </a:extLst>
            </p:cNvPr>
            <p:cNvSpPr txBox="1"/>
            <p:nvPr/>
          </p:nvSpPr>
          <p:spPr>
            <a:xfrm>
              <a:off x="3947776" y="1529834"/>
              <a:ext cx="2398413" cy="369332"/>
            </a:xfrm>
            <a:prstGeom prst="rect">
              <a:avLst/>
            </a:prstGeom>
            <a:noFill/>
          </p:spPr>
          <p:txBody>
            <a:bodyPr wrap="none" rtlCol="0">
              <a:spAutoFit/>
            </a:bodyPr>
            <a:lstStyle/>
            <a:p>
              <a:r>
                <a:rPr kumimoji="1" lang="ja-JP" altLang="en-US" dirty="0"/>
                <a:t>支払利息（</a:t>
              </a:r>
              <a:r>
                <a:rPr kumimoji="1" lang="en-US" altLang="ja-JP" dirty="0"/>
                <a:t>P/L</a:t>
              </a:r>
              <a:r>
                <a:rPr kumimoji="1" lang="ja-JP" altLang="en-US" dirty="0"/>
                <a:t>から）</a:t>
              </a:r>
            </a:p>
          </p:txBody>
        </p:sp>
        <p:sp>
          <p:nvSpPr>
            <p:cNvPr id="9" name="テキスト ボックス 8">
              <a:extLst>
                <a:ext uri="{FF2B5EF4-FFF2-40B4-BE49-F238E27FC236}">
                  <a16:creationId xmlns:a16="http://schemas.microsoft.com/office/drawing/2014/main" id="{5B814754-273C-4A27-B2A7-68F322A71DEC}"/>
                </a:ext>
              </a:extLst>
            </p:cNvPr>
            <p:cNvSpPr txBox="1"/>
            <p:nvPr/>
          </p:nvSpPr>
          <p:spPr>
            <a:xfrm>
              <a:off x="3947776" y="1969532"/>
              <a:ext cx="3086101" cy="369332"/>
            </a:xfrm>
            <a:prstGeom prst="rect">
              <a:avLst/>
            </a:prstGeom>
            <a:noFill/>
          </p:spPr>
          <p:txBody>
            <a:bodyPr wrap="none" rtlCol="0">
              <a:spAutoFit/>
            </a:bodyPr>
            <a:lstStyle/>
            <a:p>
              <a:r>
                <a:rPr kumimoji="1" lang="ja-JP" altLang="en-US" dirty="0"/>
                <a:t>有利子負債残高（</a:t>
              </a:r>
              <a:r>
                <a:rPr kumimoji="1" lang="en-US" altLang="ja-JP" dirty="0"/>
                <a:t>B/S</a:t>
              </a:r>
              <a:r>
                <a:rPr kumimoji="1" lang="ja-JP" altLang="en-US" dirty="0"/>
                <a:t>から）</a:t>
              </a:r>
            </a:p>
          </p:txBody>
        </p:sp>
        <p:sp>
          <p:nvSpPr>
            <p:cNvPr id="10" name="テキスト ボックス 9">
              <a:extLst>
                <a:ext uri="{FF2B5EF4-FFF2-40B4-BE49-F238E27FC236}">
                  <a16:creationId xmlns:a16="http://schemas.microsoft.com/office/drawing/2014/main" id="{B97D9537-0352-4440-B724-732AFA6B18E3}"/>
                </a:ext>
              </a:extLst>
            </p:cNvPr>
            <p:cNvSpPr txBox="1"/>
            <p:nvPr/>
          </p:nvSpPr>
          <p:spPr>
            <a:xfrm>
              <a:off x="6467475" y="1714500"/>
              <a:ext cx="873957" cy="369332"/>
            </a:xfrm>
            <a:prstGeom prst="rect">
              <a:avLst/>
            </a:prstGeom>
            <a:noFill/>
          </p:spPr>
          <p:txBody>
            <a:bodyPr wrap="none" rtlCol="0">
              <a:spAutoFit/>
            </a:bodyPr>
            <a:lstStyle/>
            <a:p>
              <a:r>
                <a:rPr kumimoji="1" lang="en-US" altLang="ja-JP" dirty="0"/>
                <a:t>×100%</a:t>
              </a:r>
              <a:endParaRPr kumimoji="1" lang="ja-JP" altLang="en-US" dirty="0"/>
            </a:p>
          </p:txBody>
        </p:sp>
      </p:grpSp>
      <p:sp>
        <p:nvSpPr>
          <p:cNvPr id="12" name="テキスト ボックス 11">
            <a:extLst>
              <a:ext uri="{FF2B5EF4-FFF2-40B4-BE49-F238E27FC236}">
                <a16:creationId xmlns:a16="http://schemas.microsoft.com/office/drawing/2014/main" id="{23B8B7FC-7F52-4969-8A52-2B9673B2DA33}"/>
              </a:ext>
            </a:extLst>
          </p:cNvPr>
          <p:cNvSpPr txBox="1"/>
          <p:nvPr/>
        </p:nvSpPr>
        <p:spPr>
          <a:xfrm>
            <a:off x="863947" y="2043886"/>
            <a:ext cx="11495455" cy="369332"/>
          </a:xfrm>
          <a:prstGeom prst="rect">
            <a:avLst/>
          </a:prstGeom>
          <a:noFill/>
        </p:spPr>
        <p:txBody>
          <a:bodyPr wrap="none" rtlCol="0">
            <a:spAutoFit/>
          </a:bodyPr>
          <a:lstStyle/>
          <a:p>
            <a:r>
              <a:rPr kumimoji="1" lang="ja-JP" altLang="en-US" dirty="0"/>
              <a:t>有利子負債残高＝短期借入金、長期借入金、社債等の残高合計。より正確には期首、期末の平均残高をとる</a:t>
            </a:r>
          </a:p>
        </p:txBody>
      </p:sp>
      <p:sp>
        <p:nvSpPr>
          <p:cNvPr id="13" name="テキスト ボックス 12">
            <a:extLst>
              <a:ext uri="{FF2B5EF4-FFF2-40B4-BE49-F238E27FC236}">
                <a16:creationId xmlns:a16="http://schemas.microsoft.com/office/drawing/2014/main" id="{B0C3503C-881C-4358-AA5D-B7F5013F5B6A}"/>
              </a:ext>
            </a:extLst>
          </p:cNvPr>
          <p:cNvSpPr txBox="1"/>
          <p:nvPr/>
        </p:nvSpPr>
        <p:spPr>
          <a:xfrm>
            <a:off x="171450" y="2566779"/>
            <a:ext cx="12187952" cy="1200329"/>
          </a:xfrm>
          <a:prstGeom prst="rect">
            <a:avLst/>
          </a:prstGeom>
          <a:noFill/>
        </p:spPr>
        <p:txBody>
          <a:bodyPr wrap="none" rtlCol="0">
            <a:spAutoFit/>
          </a:bodyPr>
          <a:lstStyle/>
          <a:p>
            <a:r>
              <a:rPr kumimoji="1" lang="ja-JP" altLang="en-US" dirty="0"/>
              <a:t>２．有利子負債の節税効果</a:t>
            </a:r>
            <a:endParaRPr kumimoji="1" lang="en-US" altLang="ja-JP" dirty="0"/>
          </a:p>
          <a:p>
            <a:r>
              <a:rPr kumimoji="1" lang="ja-JP" altLang="en-US" dirty="0"/>
              <a:t>　有利子負債に対して支払われる支払利息は課税所得を計算する際に損金として計上される。したがって利息を支払</a:t>
            </a:r>
            <a:endParaRPr kumimoji="1" lang="en-US" altLang="ja-JP" dirty="0"/>
          </a:p>
          <a:p>
            <a:r>
              <a:rPr kumimoji="1" lang="ja-JP" altLang="en-US" dirty="0"/>
              <a:t>　った分だけ課税所得が減少し、税額が減少することになる。これを</a:t>
            </a:r>
            <a:r>
              <a:rPr kumimoji="1" lang="ja-JP" altLang="en-US" b="1" dirty="0"/>
              <a:t>有利子負債の節税効果</a:t>
            </a:r>
            <a:r>
              <a:rPr kumimoji="1" lang="ja-JP" altLang="en-US" dirty="0"/>
              <a:t>という</a:t>
            </a:r>
            <a:endParaRPr kumimoji="1" lang="en-US" altLang="ja-JP" dirty="0"/>
          </a:p>
          <a:p>
            <a:r>
              <a:rPr kumimoji="1" lang="ja-JP" altLang="en-US" dirty="0"/>
              <a:t>　</a:t>
            </a:r>
            <a:endParaRPr kumimoji="1" lang="en-US" altLang="ja-JP" dirty="0"/>
          </a:p>
        </p:txBody>
      </p:sp>
      <p:graphicFrame>
        <p:nvGraphicFramePr>
          <p:cNvPr id="14" name="表 14">
            <a:extLst>
              <a:ext uri="{FF2B5EF4-FFF2-40B4-BE49-F238E27FC236}">
                <a16:creationId xmlns:a16="http://schemas.microsoft.com/office/drawing/2014/main" id="{D94BE348-0088-4A71-8454-EDF9725A8812}"/>
              </a:ext>
            </a:extLst>
          </p:cNvPr>
          <p:cNvGraphicFramePr>
            <a:graphicFrameLocks noGrp="1"/>
          </p:cNvGraphicFramePr>
          <p:nvPr>
            <p:extLst>
              <p:ext uri="{D42A27DB-BD31-4B8C-83A1-F6EECF244321}">
                <p14:modId xmlns:p14="http://schemas.microsoft.com/office/powerpoint/2010/main" val="743749550"/>
              </p:ext>
            </p:extLst>
          </p:nvPr>
        </p:nvGraphicFramePr>
        <p:xfrm>
          <a:off x="746125" y="3568363"/>
          <a:ext cx="5397500"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80504434"/>
                    </a:ext>
                  </a:extLst>
                </a:gridCol>
                <a:gridCol w="1345142">
                  <a:extLst>
                    <a:ext uri="{9D8B030D-6E8A-4147-A177-3AD203B41FA5}">
                      <a16:colId xmlns:a16="http://schemas.microsoft.com/office/drawing/2014/main" val="3482633386"/>
                    </a:ext>
                  </a:extLst>
                </a:gridCol>
                <a:gridCol w="1343025">
                  <a:extLst>
                    <a:ext uri="{9D8B030D-6E8A-4147-A177-3AD203B41FA5}">
                      <a16:colId xmlns:a16="http://schemas.microsoft.com/office/drawing/2014/main" val="3660076853"/>
                    </a:ext>
                  </a:extLst>
                </a:gridCol>
              </a:tblGrid>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ケース</a:t>
                      </a:r>
                      <a:r>
                        <a:rPr kumimoji="1" lang="en-US" altLang="ja-JP" dirty="0">
                          <a:solidFill>
                            <a:schemeClr val="tx1"/>
                          </a:solidFill>
                        </a:rPr>
                        <a:t>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ケース</a:t>
                      </a:r>
                      <a:r>
                        <a:rPr kumimoji="1" lang="en-US" altLang="ja-JP" dirty="0">
                          <a:solidFill>
                            <a:schemeClr val="tx1"/>
                          </a:solidFill>
                        </a:rPr>
                        <a:t>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9683510"/>
                  </a:ext>
                </a:extLst>
              </a:tr>
              <a:tr h="370840">
                <a:tc>
                  <a:txBody>
                    <a:bodyPr/>
                    <a:lstStyle/>
                    <a:p>
                      <a:r>
                        <a:rPr kumimoji="1" lang="ja-JP" altLang="en-US" dirty="0">
                          <a:solidFill>
                            <a:schemeClr val="tx1"/>
                          </a:solidFill>
                        </a:rPr>
                        <a:t>有利子負債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5,000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7628423"/>
                  </a:ext>
                </a:extLst>
              </a:tr>
              <a:tr h="370840">
                <a:tc>
                  <a:txBody>
                    <a:bodyPr/>
                    <a:lstStyle/>
                    <a:p>
                      <a:r>
                        <a:rPr kumimoji="1" lang="ja-JP" altLang="en-US" dirty="0">
                          <a:solidFill>
                            <a:schemeClr val="tx1"/>
                          </a:solidFill>
                        </a:rPr>
                        <a:t>営業利益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901960"/>
                  </a:ext>
                </a:extLst>
              </a:tr>
              <a:tr h="370840">
                <a:tc>
                  <a:txBody>
                    <a:bodyPr/>
                    <a:lstStyle/>
                    <a:p>
                      <a:r>
                        <a:rPr kumimoji="1" lang="ja-JP" altLang="en-US" dirty="0">
                          <a:solidFill>
                            <a:schemeClr val="tx1"/>
                          </a:solidFill>
                        </a:rPr>
                        <a:t>▲支払利息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200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819573"/>
                  </a:ext>
                </a:extLst>
              </a:tr>
              <a:tr h="370840">
                <a:tc>
                  <a:txBody>
                    <a:bodyPr/>
                    <a:lstStyle/>
                    <a:p>
                      <a:r>
                        <a:rPr kumimoji="1" lang="ja-JP" altLang="en-US" dirty="0">
                          <a:solidFill>
                            <a:schemeClr val="tx1"/>
                          </a:solidFill>
                        </a:rPr>
                        <a:t>税引前利益（課税所得）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800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552026"/>
                  </a:ext>
                </a:extLst>
              </a:tr>
              <a:tr h="370840">
                <a:tc>
                  <a:txBody>
                    <a:bodyPr/>
                    <a:lstStyle/>
                    <a:p>
                      <a:r>
                        <a:rPr kumimoji="1" lang="ja-JP" altLang="en-US" dirty="0">
                          <a:solidFill>
                            <a:schemeClr val="tx1"/>
                          </a:solidFill>
                        </a:rPr>
                        <a:t>▲税金（実効税率</a:t>
                      </a:r>
                      <a:r>
                        <a:rPr kumimoji="1" lang="en-US" altLang="ja-JP" dirty="0">
                          <a:solidFill>
                            <a:schemeClr val="tx1"/>
                          </a:solidFill>
                        </a:rPr>
                        <a:t>:40%</a:t>
                      </a: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400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320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8166"/>
                  </a:ext>
                </a:extLst>
              </a:tr>
              <a:tr h="370840">
                <a:tc>
                  <a:txBody>
                    <a:bodyPr/>
                    <a:lstStyle/>
                    <a:p>
                      <a:r>
                        <a:rPr kumimoji="1" lang="ja-JP" altLang="en-US" dirty="0">
                          <a:solidFill>
                            <a:schemeClr val="tx1"/>
                          </a:solidFill>
                        </a:rPr>
                        <a:t>税引後利益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600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480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4771212"/>
                  </a:ext>
                </a:extLst>
              </a:tr>
            </a:tbl>
          </a:graphicData>
        </a:graphic>
      </p:graphicFrame>
      <p:cxnSp>
        <p:nvCxnSpPr>
          <p:cNvPr id="17" name="直線矢印コネクタ 16">
            <a:extLst>
              <a:ext uri="{FF2B5EF4-FFF2-40B4-BE49-F238E27FC236}">
                <a16:creationId xmlns:a16="http://schemas.microsoft.com/office/drawing/2014/main" id="{DEADB28B-096F-46FB-AB40-C4399B7AFC27}"/>
              </a:ext>
            </a:extLst>
          </p:cNvPr>
          <p:cNvCxnSpPr/>
          <p:nvPr/>
        </p:nvCxnSpPr>
        <p:spPr>
          <a:xfrm>
            <a:off x="6143625" y="4866303"/>
            <a:ext cx="40005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B5152D2A-77A1-4C29-BDF8-919CCD96B583}"/>
              </a:ext>
            </a:extLst>
          </p:cNvPr>
          <p:cNvCxnSpPr/>
          <p:nvPr/>
        </p:nvCxnSpPr>
        <p:spPr>
          <a:xfrm>
            <a:off x="6160651" y="5599728"/>
            <a:ext cx="40005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188D5514-3C1F-4CE2-83CF-8D42A894E8A8}"/>
              </a:ext>
            </a:extLst>
          </p:cNvPr>
          <p:cNvCxnSpPr/>
          <p:nvPr/>
        </p:nvCxnSpPr>
        <p:spPr>
          <a:xfrm>
            <a:off x="6143625" y="5999778"/>
            <a:ext cx="40005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5" name="グループ化 4">
            <a:extLst>
              <a:ext uri="{FF2B5EF4-FFF2-40B4-BE49-F238E27FC236}">
                <a16:creationId xmlns:a16="http://schemas.microsoft.com/office/drawing/2014/main" id="{A8C6E8B5-7DCF-40BE-940C-3138A01E4A15}"/>
              </a:ext>
            </a:extLst>
          </p:cNvPr>
          <p:cNvGrpSpPr/>
          <p:nvPr/>
        </p:nvGrpSpPr>
        <p:grpSpPr>
          <a:xfrm>
            <a:off x="6391275" y="3568363"/>
            <a:ext cx="5060409" cy="2919045"/>
            <a:chOff x="6391275" y="3568363"/>
            <a:chExt cx="5060409" cy="2919045"/>
          </a:xfrm>
        </p:grpSpPr>
        <p:sp>
          <p:nvSpPr>
            <p:cNvPr id="15" name="テキスト ボックス 14">
              <a:extLst>
                <a:ext uri="{FF2B5EF4-FFF2-40B4-BE49-F238E27FC236}">
                  <a16:creationId xmlns:a16="http://schemas.microsoft.com/office/drawing/2014/main" id="{96C93268-0269-48CA-90F7-35D114921DE5}"/>
                </a:ext>
              </a:extLst>
            </p:cNvPr>
            <p:cNvSpPr txBox="1"/>
            <p:nvPr/>
          </p:nvSpPr>
          <p:spPr>
            <a:xfrm>
              <a:off x="6391275" y="3568363"/>
              <a:ext cx="4485523" cy="646331"/>
            </a:xfrm>
            <a:prstGeom prst="rect">
              <a:avLst/>
            </a:prstGeom>
            <a:noFill/>
          </p:spPr>
          <p:txBody>
            <a:bodyPr wrap="none" rtlCol="0">
              <a:spAutoFit/>
            </a:bodyPr>
            <a:lstStyle/>
            <a:p>
              <a:r>
                <a:rPr kumimoji="1" lang="ja-JP" altLang="en-US" dirty="0"/>
                <a:t>前提：ケース</a:t>
              </a:r>
              <a:r>
                <a:rPr kumimoji="1" lang="en-US" altLang="ja-JP" dirty="0"/>
                <a:t>A,B</a:t>
              </a:r>
              <a:r>
                <a:rPr kumimoji="1" lang="ja-JP" altLang="en-US" dirty="0"/>
                <a:t>とも営業利益は</a:t>
              </a:r>
              <a:r>
                <a:rPr kumimoji="1" lang="en-US" altLang="ja-JP" dirty="0"/>
                <a:t>1000</a:t>
              </a:r>
              <a:r>
                <a:rPr kumimoji="1" lang="ja-JP" altLang="en-US" dirty="0"/>
                <a:t>億円</a:t>
              </a:r>
              <a:endParaRPr kumimoji="1" lang="en-US" altLang="ja-JP" dirty="0"/>
            </a:p>
            <a:p>
              <a:r>
                <a:rPr kumimoji="1" lang="ja-JP" altLang="en-US" dirty="0"/>
                <a:t>　　　負債の金利は</a:t>
              </a:r>
              <a:r>
                <a:rPr kumimoji="1" lang="en-US" altLang="ja-JP" dirty="0"/>
                <a:t>4%</a:t>
              </a:r>
              <a:r>
                <a:rPr kumimoji="1" lang="ja-JP" altLang="en-US" dirty="0"/>
                <a:t>とする</a:t>
              </a:r>
            </a:p>
          </p:txBody>
        </p:sp>
        <p:sp>
          <p:nvSpPr>
            <p:cNvPr id="18" name="テキスト ボックス 17">
              <a:extLst>
                <a:ext uri="{FF2B5EF4-FFF2-40B4-BE49-F238E27FC236}">
                  <a16:creationId xmlns:a16="http://schemas.microsoft.com/office/drawing/2014/main" id="{A5D57480-3FF7-41B9-95A0-EDF648E0A55B}"/>
                </a:ext>
              </a:extLst>
            </p:cNvPr>
            <p:cNvSpPr txBox="1"/>
            <p:nvPr/>
          </p:nvSpPr>
          <p:spPr>
            <a:xfrm>
              <a:off x="6650370" y="4722545"/>
              <a:ext cx="1784463" cy="369332"/>
            </a:xfrm>
            <a:prstGeom prst="rect">
              <a:avLst/>
            </a:prstGeom>
            <a:noFill/>
          </p:spPr>
          <p:txBody>
            <a:bodyPr wrap="none" rtlCol="0">
              <a:spAutoFit/>
            </a:bodyPr>
            <a:lstStyle/>
            <a:p>
              <a:r>
                <a:rPr kumimoji="1" lang="ja-JP" altLang="en-US" dirty="0"/>
                <a:t>有利子負債</a:t>
              </a:r>
              <a:r>
                <a:rPr kumimoji="1" lang="en-US" altLang="ja-JP" dirty="0"/>
                <a:t>×4%</a:t>
              </a:r>
              <a:endParaRPr kumimoji="1" lang="ja-JP" altLang="en-US" dirty="0"/>
            </a:p>
          </p:txBody>
        </p:sp>
        <p:sp>
          <p:nvSpPr>
            <p:cNvPr id="20" name="テキスト ボックス 19">
              <a:extLst>
                <a:ext uri="{FF2B5EF4-FFF2-40B4-BE49-F238E27FC236}">
                  <a16:creationId xmlns:a16="http://schemas.microsoft.com/office/drawing/2014/main" id="{65C86454-5130-46B0-A5C2-1140803383EB}"/>
                </a:ext>
              </a:extLst>
            </p:cNvPr>
            <p:cNvSpPr txBox="1"/>
            <p:nvPr/>
          </p:nvSpPr>
          <p:spPr>
            <a:xfrm>
              <a:off x="6543675" y="5415062"/>
              <a:ext cx="4434227" cy="369332"/>
            </a:xfrm>
            <a:prstGeom prst="rect">
              <a:avLst/>
            </a:prstGeom>
            <a:noFill/>
          </p:spPr>
          <p:txBody>
            <a:bodyPr wrap="none" rtlCol="0">
              <a:spAutoFit/>
            </a:bodyPr>
            <a:lstStyle/>
            <a:p>
              <a:r>
                <a:rPr kumimoji="1" lang="ja-JP" altLang="en-US" dirty="0"/>
                <a:t>支払利息</a:t>
              </a:r>
              <a:r>
                <a:rPr kumimoji="1" lang="en-US" altLang="ja-JP" dirty="0"/>
                <a:t>×40%(=80</a:t>
              </a:r>
              <a:r>
                <a:rPr kumimoji="1" lang="ja-JP" altLang="en-US" dirty="0"/>
                <a:t>億円）分の税金が減少</a:t>
              </a:r>
            </a:p>
          </p:txBody>
        </p:sp>
        <p:sp>
          <p:nvSpPr>
            <p:cNvPr id="22" name="テキスト ボックス 21">
              <a:extLst>
                <a:ext uri="{FF2B5EF4-FFF2-40B4-BE49-F238E27FC236}">
                  <a16:creationId xmlns:a16="http://schemas.microsoft.com/office/drawing/2014/main" id="{76068647-7839-4AD8-8A03-A47B0CD65C97}"/>
                </a:ext>
              </a:extLst>
            </p:cNvPr>
            <p:cNvSpPr txBox="1"/>
            <p:nvPr/>
          </p:nvSpPr>
          <p:spPr>
            <a:xfrm>
              <a:off x="6650370" y="5841077"/>
              <a:ext cx="4801314" cy="646331"/>
            </a:xfrm>
            <a:prstGeom prst="rect">
              <a:avLst/>
            </a:prstGeom>
            <a:noFill/>
            <a:ln>
              <a:solidFill>
                <a:srgbClr val="FF0000"/>
              </a:solidFill>
            </a:ln>
          </p:spPr>
          <p:txBody>
            <a:bodyPr wrap="none" rtlCol="0">
              <a:spAutoFit/>
            </a:bodyPr>
            <a:lstStyle/>
            <a:p>
              <a:r>
                <a:rPr kumimoji="1" lang="ja-JP" altLang="en-US" dirty="0"/>
                <a:t>負債が無い場合と比べた実質的な支払利息は</a:t>
              </a:r>
              <a:endParaRPr kumimoji="1" lang="en-US" altLang="ja-JP" dirty="0"/>
            </a:p>
            <a:p>
              <a:r>
                <a:rPr kumimoji="1" lang="en-US" altLang="ja-JP" dirty="0"/>
                <a:t>120</a:t>
              </a:r>
              <a:r>
                <a:rPr kumimoji="1" lang="ja-JP" altLang="en-US" dirty="0"/>
                <a:t>＝支払利息</a:t>
              </a:r>
              <a:r>
                <a:rPr kumimoji="1" lang="en-US" altLang="ja-JP" dirty="0"/>
                <a:t>×</a:t>
              </a:r>
              <a:r>
                <a:rPr kumimoji="1" lang="ja-JP" altLang="en-US" dirty="0"/>
                <a:t>（</a:t>
              </a:r>
              <a:r>
                <a:rPr kumimoji="1" lang="en-US" altLang="ja-JP" dirty="0"/>
                <a:t>100%</a:t>
              </a:r>
              <a:r>
                <a:rPr kumimoji="1" lang="ja-JP" altLang="en-US" dirty="0"/>
                <a:t>ー</a:t>
              </a:r>
              <a:r>
                <a:rPr kumimoji="1" lang="en-US" altLang="ja-JP" dirty="0"/>
                <a:t>40%</a:t>
              </a:r>
              <a:r>
                <a:rPr kumimoji="1" lang="ja-JP" altLang="en-US" dirty="0"/>
                <a:t>）</a:t>
              </a:r>
            </a:p>
          </p:txBody>
        </p:sp>
      </p:grpSp>
      <p:sp>
        <p:nvSpPr>
          <p:cNvPr id="23" name="テキスト ボックス 22">
            <a:extLst>
              <a:ext uri="{FF2B5EF4-FFF2-40B4-BE49-F238E27FC236}">
                <a16:creationId xmlns:a16="http://schemas.microsoft.com/office/drawing/2014/main" id="{1A5062BB-46B1-4DE7-ACE0-25AEEF2DBE7B}"/>
              </a:ext>
            </a:extLst>
          </p:cNvPr>
          <p:cNvSpPr txBox="1"/>
          <p:nvPr/>
        </p:nvSpPr>
        <p:spPr>
          <a:xfrm>
            <a:off x="6788646" y="6544091"/>
            <a:ext cx="5570756" cy="307777"/>
          </a:xfrm>
          <a:prstGeom prst="rect">
            <a:avLst/>
          </a:prstGeom>
          <a:noFill/>
        </p:spPr>
        <p:txBody>
          <a:bodyPr wrap="none" rtlCol="0">
            <a:spAutoFit/>
          </a:bodyPr>
          <a:lstStyle/>
          <a:p>
            <a:r>
              <a:rPr kumimoji="1" lang="ja-JP" altLang="en-US" sz="1400" dirty="0"/>
              <a:t>出典：矢部謙介「武器としての会計ファイナンス」より筆者加筆</a:t>
            </a:r>
          </a:p>
        </p:txBody>
      </p:sp>
      <p:sp>
        <p:nvSpPr>
          <p:cNvPr id="26" name="スライド番号プレースホルダー 25">
            <a:extLst>
              <a:ext uri="{FF2B5EF4-FFF2-40B4-BE49-F238E27FC236}">
                <a16:creationId xmlns:a16="http://schemas.microsoft.com/office/drawing/2014/main" id="{66A148AD-B74F-4FD9-B6B2-2AC358703CED}"/>
              </a:ext>
            </a:extLst>
          </p:cNvPr>
          <p:cNvSpPr>
            <a:spLocks noGrp="1"/>
          </p:cNvSpPr>
          <p:nvPr>
            <p:ph type="sldNum" sz="quarter" idx="12"/>
          </p:nvPr>
        </p:nvSpPr>
        <p:spPr/>
        <p:txBody>
          <a:bodyPr/>
          <a:lstStyle/>
          <a:p>
            <a:fld id="{CC3F5F92-7E6B-4A96-A0F8-4CF1215E0794}" type="slidenum">
              <a:rPr kumimoji="1" lang="ja-JP" altLang="en-US" smtClean="0"/>
              <a:t>7</a:t>
            </a:fld>
            <a:endParaRPr kumimoji="1" lang="ja-JP" altLang="en-US"/>
          </a:p>
        </p:txBody>
      </p:sp>
    </p:spTree>
    <p:extLst>
      <p:ext uri="{BB962C8B-B14F-4D97-AF65-F5344CB8AC3E}">
        <p14:creationId xmlns:p14="http://schemas.microsoft.com/office/powerpoint/2010/main" val="275754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3C4819D-0709-4A44-AE49-C86EB0E52384}"/>
              </a:ext>
            </a:extLst>
          </p:cNvPr>
          <p:cNvSpPr txBox="1"/>
          <p:nvPr/>
        </p:nvSpPr>
        <p:spPr>
          <a:xfrm>
            <a:off x="782575" y="0"/>
            <a:ext cx="8491427" cy="1477328"/>
          </a:xfrm>
          <a:prstGeom prst="rect">
            <a:avLst/>
          </a:prstGeom>
          <a:noFill/>
        </p:spPr>
        <p:txBody>
          <a:bodyPr wrap="none" rtlCol="0">
            <a:spAutoFit/>
          </a:bodyPr>
          <a:lstStyle/>
          <a:p>
            <a:r>
              <a:rPr kumimoji="1" lang="ja-JP" altLang="en-US" dirty="0"/>
              <a:t>したがって、節税効果を加味した実質的な（税引後の）有利子負債コスト率は</a:t>
            </a:r>
            <a:endParaRPr kumimoji="1" lang="en-US" altLang="ja-JP" dirty="0"/>
          </a:p>
          <a:p>
            <a:endParaRPr kumimoji="1" lang="en-US" altLang="ja-JP" dirty="0"/>
          </a:p>
          <a:p>
            <a:r>
              <a:rPr kumimoji="1" lang="ja-JP" altLang="en-US" dirty="0"/>
              <a:t>　税引後有利子負債コスト率＝税引前有利子負債コスト率</a:t>
            </a:r>
            <a:r>
              <a:rPr kumimoji="1" lang="en-US" altLang="ja-JP" dirty="0"/>
              <a:t>×</a:t>
            </a:r>
            <a:r>
              <a:rPr kumimoji="1" lang="ja-JP" altLang="en-US" dirty="0"/>
              <a:t>（</a:t>
            </a:r>
            <a:r>
              <a:rPr kumimoji="1" lang="en-US" altLang="ja-JP" dirty="0"/>
              <a:t>100%</a:t>
            </a:r>
            <a:r>
              <a:rPr kumimoji="1" lang="ja-JP" altLang="en-US" dirty="0"/>
              <a:t>ー実効税率）</a:t>
            </a:r>
            <a:endParaRPr kumimoji="1" lang="en-US" altLang="ja-JP" dirty="0"/>
          </a:p>
          <a:p>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96B06DF5-B4F9-4FB7-8C06-3568B035B8CB}"/>
              </a:ext>
            </a:extLst>
          </p:cNvPr>
          <p:cNvSpPr txBox="1"/>
          <p:nvPr/>
        </p:nvSpPr>
        <p:spPr>
          <a:xfrm>
            <a:off x="0" y="909383"/>
            <a:ext cx="2954655" cy="461665"/>
          </a:xfrm>
          <a:prstGeom prst="rect">
            <a:avLst/>
          </a:prstGeom>
          <a:noFill/>
        </p:spPr>
        <p:txBody>
          <a:bodyPr wrap="none" rtlCol="0">
            <a:spAutoFit/>
          </a:bodyPr>
          <a:lstStyle/>
          <a:p>
            <a:r>
              <a:rPr kumimoji="1" lang="en-US" altLang="ja-JP" sz="2400" dirty="0"/>
              <a:t>Ⅳ</a:t>
            </a:r>
            <a:r>
              <a:rPr kumimoji="1" lang="ja-JP" altLang="en-US" sz="2400" dirty="0"/>
              <a:t>　株主資本コスト</a:t>
            </a:r>
          </a:p>
        </p:txBody>
      </p:sp>
      <p:sp>
        <p:nvSpPr>
          <p:cNvPr id="5" name="テキスト ボックス 4">
            <a:extLst>
              <a:ext uri="{FF2B5EF4-FFF2-40B4-BE49-F238E27FC236}">
                <a16:creationId xmlns:a16="http://schemas.microsoft.com/office/drawing/2014/main" id="{71B67E0D-A4DA-4C7E-8E85-DAC66A30E28F}"/>
              </a:ext>
            </a:extLst>
          </p:cNvPr>
          <p:cNvSpPr txBox="1"/>
          <p:nvPr/>
        </p:nvSpPr>
        <p:spPr>
          <a:xfrm>
            <a:off x="0" y="1314450"/>
            <a:ext cx="12706350" cy="1200329"/>
          </a:xfrm>
          <a:prstGeom prst="rect">
            <a:avLst/>
          </a:prstGeom>
          <a:noFill/>
        </p:spPr>
        <p:txBody>
          <a:bodyPr wrap="square" rtlCol="0">
            <a:spAutoFit/>
          </a:bodyPr>
          <a:lstStyle/>
          <a:p>
            <a:r>
              <a:rPr kumimoji="1" lang="ja-JP" altLang="en-US" dirty="0"/>
              <a:t>　１．株主の期待するリターン</a:t>
            </a:r>
            <a:endParaRPr kumimoji="1" lang="en-US" altLang="ja-JP" dirty="0"/>
          </a:p>
          <a:p>
            <a:r>
              <a:rPr kumimoji="1" lang="ja-JP" altLang="en-US" dirty="0"/>
              <a:t>　・株主の期待するリターン（＝株主資本コスト）は配当（インカムゲイン）と株価の値上がり（キャピタルゲイン）</a:t>
            </a:r>
            <a:endParaRPr kumimoji="1" lang="en-US" altLang="ja-JP" dirty="0"/>
          </a:p>
          <a:p>
            <a:r>
              <a:rPr kumimoji="1" lang="ja-JP" altLang="en-US" dirty="0"/>
              <a:t>　　配当は金額の特定が可能だが、値上がり益は金額が特定できない</a:t>
            </a:r>
            <a:endParaRPr kumimoji="1" lang="en-US" altLang="ja-JP" dirty="0"/>
          </a:p>
          <a:p>
            <a:r>
              <a:rPr kumimoji="1" lang="ja-JP" altLang="en-US" dirty="0"/>
              <a:t>　・借入利率があらかじめ決まっている負債コストと違い、株主資本コストはリターンの実績をもとに計算できない</a:t>
            </a:r>
            <a:endParaRPr kumimoji="1" lang="en-US" altLang="ja-JP" dirty="0"/>
          </a:p>
        </p:txBody>
      </p:sp>
      <p:sp>
        <p:nvSpPr>
          <p:cNvPr id="6" name="矢印: 下 5">
            <a:extLst>
              <a:ext uri="{FF2B5EF4-FFF2-40B4-BE49-F238E27FC236}">
                <a16:creationId xmlns:a16="http://schemas.microsoft.com/office/drawing/2014/main" id="{B9E09651-D2A6-4EAA-990D-FFA47C1BEC5F}"/>
              </a:ext>
            </a:extLst>
          </p:cNvPr>
          <p:cNvSpPr/>
          <p:nvPr/>
        </p:nvSpPr>
        <p:spPr>
          <a:xfrm>
            <a:off x="5457825" y="2550239"/>
            <a:ext cx="438150" cy="157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FC267BF-1976-4AB4-8600-0FD2DDEFCDD0}"/>
              </a:ext>
            </a:extLst>
          </p:cNvPr>
          <p:cNvSpPr txBox="1"/>
          <p:nvPr/>
        </p:nvSpPr>
        <p:spPr>
          <a:xfrm>
            <a:off x="4649480" y="2707588"/>
            <a:ext cx="2492990" cy="369332"/>
          </a:xfrm>
          <a:prstGeom prst="rect">
            <a:avLst/>
          </a:prstGeom>
          <a:noFill/>
        </p:spPr>
        <p:txBody>
          <a:bodyPr wrap="none" rtlCol="0">
            <a:spAutoFit/>
          </a:bodyPr>
          <a:lstStyle/>
          <a:p>
            <a:r>
              <a:rPr kumimoji="1" lang="ja-JP" altLang="en-US" dirty="0"/>
              <a:t>別のアプローチが必要</a:t>
            </a:r>
          </a:p>
        </p:txBody>
      </p:sp>
      <p:sp>
        <p:nvSpPr>
          <p:cNvPr id="8" name="テキスト ボックス 7">
            <a:extLst>
              <a:ext uri="{FF2B5EF4-FFF2-40B4-BE49-F238E27FC236}">
                <a16:creationId xmlns:a16="http://schemas.microsoft.com/office/drawing/2014/main" id="{5D5A7E40-79CF-45A3-9F93-F361534859B3}"/>
              </a:ext>
            </a:extLst>
          </p:cNvPr>
          <p:cNvSpPr txBox="1"/>
          <p:nvPr/>
        </p:nvSpPr>
        <p:spPr>
          <a:xfrm>
            <a:off x="0" y="2990766"/>
            <a:ext cx="3877985" cy="369332"/>
          </a:xfrm>
          <a:prstGeom prst="rect">
            <a:avLst/>
          </a:prstGeom>
          <a:noFill/>
        </p:spPr>
        <p:txBody>
          <a:bodyPr wrap="none" rtlCol="0">
            <a:spAutoFit/>
          </a:bodyPr>
          <a:lstStyle/>
          <a:p>
            <a:r>
              <a:rPr kumimoji="1" lang="ja-JP" altLang="en-US" dirty="0"/>
              <a:t>　２．株式投資のリスクとリターン</a:t>
            </a:r>
          </a:p>
        </p:txBody>
      </p:sp>
      <p:grpSp>
        <p:nvGrpSpPr>
          <p:cNvPr id="15" name="グループ化 14">
            <a:extLst>
              <a:ext uri="{FF2B5EF4-FFF2-40B4-BE49-F238E27FC236}">
                <a16:creationId xmlns:a16="http://schemas.microsoft.com/office/drawing/2014/main" id="{2261C0B6-A171-47E8-A0E3-BAAF182F85EA}"/>
              </a:ext>
            </a:extLst>
          </p:cNvPr>
          <p:cNvGrpSpPr/>
          <p:nvPr/>
        </p:nvGrpSpPr>
        <p:grpSpPr>
          <a:xfrm>
            <a:off x="1938992" y="3429001"/>
            <a:ext cx="5385733" cy="2519616"/>
            <a:chOff x="1938992" y="3429001"/>
            <a:chExt cx="5385733" cy="2519616"/>
          </a:xfrm>
        </p:grpSpPr>
        <p:cxnSp>
          <p:nvCxnSpPr>
            <p:cNvPr id="10" name="直線矢印コネクタ 9">
              <a:extLst>
                <a:ext uri="{FF2B5EF4-FFF2-40B4-BE49-F238E27FC236}">
                  <a16:creationId xmlns:a16="http://schemas.microsoft.com/office/drawing/2014/main" id="{85B197F8-5C36-4DF2-B575-78DD72193B74}"/>
                </a:ext>
              </a:extLst>
            </p:cNvPr>
            <p:cNvCxnSpPr>
              <a:cxnSpLocks/>
            </p:cNvCxnSpPr>
            <p:nvPr/>
          </p:nvCxnSpPr>
          <p:spPr>
            <a:xfrm flipV="1">
              <a:off x="1938992" y="3429001"/>
              <a:ext cx="0" cy="2519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F3556692-0133-4538-A253-3578B693D727}"/>
                </a:ext>
              </a:extLst>
            </p:cNvPr>
            <p:cNvCxnSpPr/>
            <p:nvPr/>
          </p:nvCxnSpPr>
          <p:spPr>
            <a:xfrm>
              <a:off x="1938992" y="5948617"/>
              <a:ext cx="5385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 name="テキスト ボックス 8">
            <a:extLst>
              <a:ext uri="{FF2B5EF4-FFF2-40B4-BE49-F238E27FC236}">
                <a16:creationId xmlns:a16="http://schemas.microsoft.com/office/drawing/2014/main" id="{8B402775-DE00-425B-8623-5055E05971D0}"/>
              </a:ext>
            </a:extLst>
          </p:cNvPr>
          <p:cNvSpPr txBox="1"/>
          <p:nvPr/>
        </p:nvSpPr>
        <p:spPr>
          <a:xfrm>
            <a:off x="1107994" y="3461265"/>
            <a:ext cx="800219" cy="461665"/>
          </a:xfrm>
          <a:prstGeom prst="rect">
            <a:avLst/>
          </a:prstGeom>
          <a:noFill/>
        </p:spPr>
        <p:txBody>
          <a:bodyPr wrap="none" rtlCol="0">
            <a:spAutoFit/>
          </a:bodyPr>
          <a:lstStyle/>
          <a:p>
            <a:r>
              <a:rPr kumimoji="1" lang="ja-JP" altLang="en-US" sz="1200" dirty="0"/>
              <a:t>個別株式</a:t>
            </a:r>
            <a:endParaRPr kumimoji="1" lang="en-US" altLang="ja-JP" sz="1200" dirty="0"/>
          </a:p>
          <a:p>
            <a:r>
              <a:rPr kumimoji="1" lang="ja-JP" altLang="en-US" sz="1200" dirty="0"/>
              <a:t>リターン</a:t>
            </a:r>
          </a:p>
        </p:txBody>
      </p:sp>
      <p:sp>
        <p:nvSpPr>
          <p:cNvPr id="12" name="テキスト ボックス 11">
            <a:extLst>
              <a:ext uri="{FF2B5EF4-FFF2-40B4-BE49-F238E27FC236}">
                <a16:creationId xmlns:a16="http://schemas.microsoft.com/office/drawing/2014/main" id="{E4F55A1D-2078-4C2E-ABB9-291DF07E9A44}"/>
              </a:ext>
            </a:extLst>
          </p:cNvPr>
          <p:cNvSpPr txBox="1"/>
          <p:nvPr/>
        </p:nvSpPr>
        <p:spPr>
          <a:xfrm>
            <a:off x="1077217" y="4097373"/>
            <a:ext cx="954107" cy="461665"/>
          </a:xfrm>
          <a:prstGeom prst="rect">
            <a:avLst/>
          </a:prstGeom>
          <a:noFill/>
        </p:spPr>
        <p:txBody>
          <a:bodyPr wrap="none" rtlCol="0">
            <a:spAutoFit/>
          </a:bodyPr>
          <a:lstStyle/>
          <a:p>
            <a:r>
              <a:rPr kumimoji="1" lang="ja-JP" altLang="en-US" sz="1200" dirty="0"/>
              <a:t>マーケット</a:t>
            </a:r>
            <a:endParaRPr kumimoji="1" lang="en-US" altLang="ja-JP" sz="1200" dirty="0"/>
          </a:p>
          <a:p>
            <a:r>
              <a:rPr kumimoji="1" lang="ja-JP" altLang="en-US" sz="1200" dirty="0"/>
              <a:t>リターン</a:t>
            </a:r>
          </a:p>
        </p:txBody>
      </p:sp>
      <p:sp>
        <p:nvSpPr>
          <p:cNvPr id="13" name="テキスト ボックス 12">
            <a:extLst>
              <a:ext uri="{FF2B5EF4-FFF2-40B4-BE49-F238E27FC236}">
                <a16:creationId xmlns:a16="http://schemas.microsoft.com/office/drawing/2014/main" id="{279FF2DD-BC52-4298-9A1F-0368B85BDBAD}"/>
              </a:ext>
            </a:extLst>
          </p:cNvPr>
          <p:cNvSpPr txBox="1"/>
          <p:nvPr/>
        </p:nvSpPr>
        <p:spPr>
          <a:xfrm>
            <a:off x="1877436" y="3232656"/>
            <a:ext cx="1107996" cy="276999"/>
          </a:xfrm>
          <a:prstGeom prst="rect">
            <a:avLst/>
          </a:prstGeom>
          <a:noFill/>
        </p:spPr>
        <p:txBody>
          <a:bodyPr wrap="none" rtlCol="0">
            <a:spAutoFit/>
          </a:bodyPr>
          <a:lstStyle/>
          <a:p>
            <a:r>
              <a:rPr kumimoji="1" lang="ja-JP" altLang="en-US" sz="1200"/>
              <a:t>期待リターン</a:t>
            </a:r>
          </a:p>
        </p:txBody>
      </p:sp>
      <p:sp>
        <p:nvSpPr>
          <p:cNvPr id="16" name="テキスト ボックス 15">
            <a:extLst>
              <a:ext uri="{FF2B5EF4-FFF2-40B4-BE49-F238E27FC236}">
                <a16:creationId xmlns:a16="http://schemas.microsoft.com/office/drawing/2014/main" id="{95800597-EA5C-4413-857A-8B1F6BF76216}"/>
              </a:ext>
            </a:extLst>
          </p:cNvPr>
          <p:cNvSpPr txBox="1"/>
          <p:nvPr/>
        </p:nvSpPr>
        <p:spPr>
          <a:xfrm>
            <a:off x="6819304" y="5694776"/>
            <a:ext cx="646331" cy="276999"/>
          </a:xfrm>
          <a:prstGeom prst="rect">
            <a:avLst/>
          </a:prstGeom>
          <a:noFill/>
        </p:spPr>
        <p:txBody>
          <a:bodyPr wrap="none" rtlCol="0">
            <a:spAutoFit/>
          </a:bodyPr>
          <a:lstStyle/>
          <a:p>
            <a:r>
              <a:rPr kumimoji="1" lang="ja-JP" altLang="en-US" sz="1200" dirty="0"/>
              <a:t>リスク</a:t>
            </a:r>
          </a:p>
        </p:txBody>
      </p:sp>
      <p:sp>
        <p:nvSpPr>
          <p:cNvPr id="17" name="吹き出し: 上矢印 16">
            <a:extLst>
              <a:ext uri="{FF2B5EF4-FFF2-40B4-BE49-F238E27FC236}">
                <a16:creationId xmlns:a16="http://schemas.microsoft.com/office/drawing/2014/main" id="{C71F2AE2-5CCC-4C5E-9EDB-826974835D7A}"/>
              </a:ext>
            </a:extLst>
          </p:cNvPr>
          <p:cNvSpPr/>
          <p:nvPr/>
        </p:nvSpPr>
        <p:spPr>
          <a:xfrm>
            <a:off x="753109" y="5971775"/>
            <a:ext cx="2371765" cy="40957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無リスク資産（国債）への投資</a:t>
            </a:r>
          </a:p>
        </p:txBody>
      </p:sp>
      <p:sp>
        <p:nvSpPr>
          <p:cNvPr id="18" name="吹き出し: 上矢印 17">
            <a:extLst>
              <a:ext uri="{FF2B5EF4-FFF2-40B4-BE49-F238E27FC236}">
                <a16:creationId xmlns:a16="http://schemas.microsoft.com/office/drawing/2014/main" id="{B9FC9AD8-61D8-42AF-A3FF-4B85199A0F2F}"/>
              </a:ext>
            </a:extLst>
          </p:cNvPr>
          <p:cNvSpPr/>
          <p:nvPr/>
        </p:nvSpPr>
        <p:spPr>
          <a:xfrm>
            <a:off x="3286760" y="5971775"/>
            <a:ext cx="1713866" cy="40957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株式市場全体への投資</a:t>
            </a:r>
          </a:p>
        </p:txBody>
      </p:sp>
      <p:sp>
        <p:nvSpPr>
          <p:cNvPr id="19" name="吹き出し: 上矢印 18">
            <a:extLst>
              <a:ext uri="{FF2B5EF4-FFF2-40B4-BE49-F238E27FC236}">
                <a16:creationId xmlns:a16="http://schemas.microsoft.com/office/drawing/2014/main" id="{B8CBA96A-04D7-4175-9BFC-485A65E3FB3E}"/>
              </a:ext>
            </a:extLst>
          </p:cNvPr>
          <p:cNvSpPr/>
          <p:nvPr/>
        </p:nvSpPr>
        <p:spPr>
          <a:xfrm>
            <a:off x="5676900" y="5948616"/>
            <a:ext cx="1343063" cy="409577"/>
          </a:xfrm>
          <a:prstGeom prst="upArrow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個別株式の投資</a:t>
            </a:r>
          </a:p>
        </p:txBody>
      </p:sp>
      <p:cxnSp>
        <p:nvCxnSpPr>
          <p:cNvPr id="21" name="直線コネクタ 20">
            <a:extLst>
              <a:ext uri="{FF2B5EF4-FFF2-40B4-BE49-F238E27FC236}">
                <a16:creationId xmlns:a16="http://schemas.microsoft.com/office/drawing/2014/main" id="{054C9909-C807-46E0-BCC8-0BAAF5737931}"/>
              </a:ext>
            </a:extLst>
          </p:cNvPr>
          <p:cNvCxnSpPr>
            <a:cxnSpLocks/>
          </p:cNvCxnSpPr>
          <p:nvPr/>
        </p:nvCxnSpPr>
        <p:spPr>
          <a:xfrm flipV="1">
            <a:off x="1938991" y="3517447"/>
            <a:ext cx="4563326" cy="1445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左中かっこ 21">
            <a:extLst>
              <a:ext uri="{FF2B5EF4-FFF2-40B4-BE49-F238E27FC236}">
                <a16:creationId xmlns:a16="http://schemas.microsoft.com/office/drawing/2014/main" id="{AF2822F9-11AE-4418-BAA4-4E5FBF29074F}"/>
              </a:ext>
            </a:extLst>
          </p:cNvPr>
          <p:cNvSpPr/>
          <p:nvPr/>
        </p:nvSpPr>
        <p:spPr>
          <a:xfrm>
            <a:off x="1743088" y="4962525"/>
            <a:ext cx="195904" cy="98609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D1E4201-CA40-4F61-AF2B-21FF3385A657}"/>
              </a:ext>
            </a:extLst>
          </p:cNvPr>
          <p:cNvSpPr txBox="1"/>
          <p:nvPr/>
        </p:nvSpPr>
        <p:spPr>
          <a:xfrm>
            <a:off x="242651" y="5369590"/>
            <a:ext cx="1569660" cy="276999"/>
          </a:xfrm>
          <a:prstGeom prst="rect">
            <a:avLst/>
          </a:prstGeom>
          <a:noFill/>
        </p:spPr>
        <p:txBody>
          <a:bodyPr wrap="none" rtlCol="0">
            <a:spAutoFit/>
          </a:bodyPr>
          <a:lstStyle/>
          <a:p>
            <a:r>
              <a:rPr kumimoji="1" lang="ja-JP" altLang="en-US" sz="1200" dirty="0"/>
              <a:t>リスクフリーレート</a:t>
            </a:r>
          </a:p>
        </p:txBody>
      </p:sp>
      <p:cxnSp>
        <p:nvCxnSpPr>
          <p:cNvPr id="26" name="直線矢印コネクタ 25">
            <a:extLst>
              <a:ext uri="{FF2B5EF4-FFF2-40B4-BE49-F238E27FC236}">
                <a16:creationId xmlns:a16="http://schemas.microsoft.com/office/drawing/2014/main" id="{5AD4E4CE-5579-490A-B3BD-C9C2F1AA7FF1}"/>
              </a:ext>
            </a:extLst>
          </p:cNvPr>
          <p:cNvCxnSpPr/>
          <p:nvPr/>
        </p:nvCxnSpPr>
        <p:spPr>
          <a:xfrm>
            <a:off x="2031324" y="4962525"/>
            <a:ext cx="2112369"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58F8FE5D-3603-4F83-92E4-7A6601C51C7A}"/>
              </a:ext>
            </a:extLst>
          </p:cNvPr>
          <p:cNvSpPr txBox="1"/>
          <p:nvPr/>
        </p:nvSpPr>
        <p:spPr>
          <a:xfrm>
            <a:off x="2462213" y="5010712"/>
            <a:ext cx="1415772" cy="276999"/>
          </a:xfrm>
          <a:prstGeom prst="rect">
            <a:avLst/>
          </a:prstGeom>
          <a:noFill/>
        </p:spPr>
        <p:txBody>
          <a:bodyPr wrap="none" rtlCol="0">
            <a:spAutoFit/>
          </a:bodyPr>
          <a:lstStyle/>
          <a:p>
            <a:r>
              <a:rPr kumimoji="1" lang="ja-JP" altLang="en-US" sz="1200" dirty="0"/>
              <a:t>マーケットリスク</a:t>
            </a:r>
          </a:p>
        </p:txBody>
      </p:sp>
      <p:cxnSp>
        <p:nvCxnSpPr>
          <p:cNvPr id="29" name="直線矢印コネクタ 28">
            <a:extLst>
              <a:ext uri="{FF2B5EF4-FFF2-40B4-BE49-F238E27FC236}">
                <a16:creationId xmlns:a16="http://schemas.microsoft.com/office/drawing/2014/main" id="{614CB80A-9D45-4426-BD6F-A5F2DC50501E}"/>
              </a:ext>
            </a:extLst>
          </p:cNvPr>
          <p:cNvCxnSpPr/>
          <p:nvPr/>
        </p:nvCxnSpPr>
        <p:spPr>
          <a:xfrm flipV="1">
            <a:off x="4143693" y="4328205"/>
            <a:ext cx="0" cy="63432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3E005140-289D-4AC9-857D-359BE25D503A}"/>
              </a:ext>
            </a:extLst>
          </p:cNvPr>
          <p:cNvSpPr txBox="1"/>
          <p:nvPr/>
        </p:nvSpPr>
        <p:spPr>
          <a:xfrm>
            <a:off x="4114790" y="4419976"/>
            <a:ext cx="1415772" cy="461665"/>
          </a:xfrm>
          <a:prstGeom prst="rect">
            <a:avLst/>
          </a:prstGeom>
          <a:noFill/>
        </p:spPr>
        <p:txBody>
          <a:bodyPr wrap="none" rtlCol="0">
            <a:spAutoFit/>
          </a:bodyPr>
          <a:lstStyle/>
          <a:p>
            <a:r>
              <a:rPr kumimoji="1" lang="ja-JP" altLang="en-US" sz="1200" dirty="0"/>
              <a:t>マーケットリスク</a:t>
            </a:r>
            <a:endParaRPr kumimoji="1" lang="en-US" altLang="ja-JP" sz="1200" dirty="0"/>
          </a:p>
          <a:p>
            <a:r>
              <a:rPr kumimoji="1" lang="ja-JP" altLang="en-US" sz="1200" dirty="0"/>
              <a:t>プレミアム</a:t>
            </a:r>
          </a:p>
        </p:txBody>
      </p:sp>
      <p:cxnSp>
        <p:nvCxnSpPr>
          <p:cNvPr id="32" name="直線コネクタ 31">
            <a:extLst>
              <a:ext uri="{FF2B5EF4-FFF2-40B4-BE49-F238E27FC236}">
                <a16:creationId xmlns:a16="http://schemas.microsoft.com/office/drawing/2014/main" id="{2EE63118-4D3B-427F-A6D1-7B5B72B664FA}"/>
              </a:ext>
            </a:extLst>
          </p:cNvPr>
          <p:cNvCxnSpPr>
            <a:cxnSpLocks/>
          </p:cNvCxnSpPr>
          <p:nvPr/>
        </p:nvCxnSpPr>
        <p:spPr>
          <a:xfrm>
            <a:off x="1938991" y="3561735"/>
            <a:ext cx="425225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A2F20B7-00A0-4C02-97CE-B065300F0425}"/>
              </a:ext>
            </a:extLst>
          </p:cNvPr>
          <p:cNvCxnSpPr>
            <a:cxnSpLocks/>
          </p:cNvCxnSpPr>
          <p:nvPr/>
        </p:nvCxnSpPr>
        <p:spPr>
          <a:xfrm>
            <a:off x="4114790" y="4307980"/>
            <a:ext cx="2233641" cy="0"/>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71984BEA-D867-4CC2-9A10-FAA09D538980}"/>
              </a:ext>
            </a:extLst>
          </p:cNvPr>
          <p:cNvSpPr txBox="1"/>
          <p:nvPr/>
        </p:nvSpPr>
        <p:spPr>
          <a:xfrm>
            <a:off x="4899620" y="4084142"/>
            <a:ext cx="1261884" cy="276999"/>
          </a:xfrm>
          <a:prstGeom prst="rect">
            <a:avLst/>
          </a:prstGeom>
          <a:noFill/>
        </p:spPr>
        <p:txBody>
          <a:bodyPr wrap="none" rtlCol="0">
            <a:spAutoFit/>
          </a:bodyPr>
          <a:lstStyle/>
          <a:p>
            <a:r>
              <a:rPr kumimoji="1" lang="ja-JP" altLang="en-US" sz="1200" dirty="0"/>
              <a:t>個別株式リスク</a:t>
            </a:r>
          </a:p>
        </p:txBody>
      </p:sp>
      <p:cxnSp>
        <p:nvCxnSpPr>
          <p:cNvPr id="39" name="直線矢印コネクタ 38">
            <a:extLst>
              <a:ext uri="{FF2B5EF4-FFF2-40B4-BE49-F238E27FC236}">
                <a16:creationId xmlns:a16="http://schemas.microsoft.com/office/drawing/2014/main" id="{652F3B88-5403-4263-826C-3D1B30B3FE98}"/>
              </a:ext>
            </a:extLst>
          </p:cNvPr>
          <p:cNvCxnSpPr/>
          <p:nvPr/>
        </p:nvCxnSpPr>
        <p:spPr>
          <a:xfrm flipV="1">
            <a:off x="6348431" y="3561735"/>
            <a:ext cx="0" cy="74624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592D3FB1-E204-4306-B35F-7B4AC8A735F3}"/>
              </a:ext>
            </a:extLst>
          </p:cNvPr>
          <p:cNvSpPr txBox="1"/>
          <p:nvPr/>
        </p:nvSpPr>
        <p:spPr>
          <a:xfrm>
            <a:off x="6315392" y="3671480"/>
            <a:ext cx="1261884" cy="461665"/>
          </a:xfrm>
          <a:prstGeom prst="rect">
            <a:avLst/>
          </a:prstGeom>
          <a:noFill/>
        </p:spPr>
        <p:txBody>
          <a:bodyPr wrap="none" rtlCol="0">
            <a:spAutoFit/>
          </a:bodyPr>
          <a:lstStyle/>
          <a:p>
            <a:r>
              <a:rPr kumimoji="1" lang="ja-JP" altLang="en-US" sz="1200" dirty="0"/>
              <a:t>個別株式リスク</a:t>
            </a:r>
            <a:endParaRPr kumimoji="1" lang="en-US" altLang="ja-JP" sz="1200" dirty="0"/>
          </a:p>
          <a:p>
            <a:r>
              <a:rPr kumimoji="1" lang="ja-JP" altLang="en-US" sz="1200" dirty="0"/>
              <a:t>プレミアム</a:t>
            </a:r>
            <a:endParaRPr kumimoji="1" lang="en-US" altLang="ja-JP" sz="1200" dirty="0"/>
          </a:p>
        </p:txBody>
      </p:sp>
      <p:sp>
        <p:nvSpPr>
          <p:cNvPr id="44" name="テキスト ボックス 43">
            <a:extLst>
              <a:ext uri="{FF2B5EF4-FFF2-40B4-BE49-F238E27FC236}">
                <a16:creationId xmlns:a16="http://schemas.microsoft.com/office/drawing/2014/main" id="{5FB29839-07F1-4884-832D-AEB4E6E33038}"/>
              </a:ext>
            </a:extLst>
          </p:cNvPr>
          <p:cNvSpPr txBox="1"/>
          <p:nvPr/>
        </p:nvSpPr>
        <p:spPr>
          <a:xfrm>
            <a:off x="7361831" y="3372866"/>
            <a:ext cx="4698722" cy="1846659"/>
          </a:xfrm>
          <a:prstGeom prst="rect">
            <a:avLst/>
          </a:prstGeom>
          <a:noFill/>
        </p:spPr>
        <p:txBody>
          <a:bodyPr wrap="none" rtlCol="0">
            <a:spAutoFit/>
          </a:bodyPr>
          <a:lstStyle/>
          <a:p>
            <a:r>
              <a:rPr kumimoji="1" lang="ja-JP" altLang="en-US" dirty="0"/>
              <a:t>・</a:t>
            </a:r>
            <a:r>
              <a:rPr kumimoji="1" lang="ja-JP" altLang="en-US" sz="1600" dirty="0"/>
              <a:t>左図より　　　　　　</a:t>
            </a:r>
            <a:endParaRPr kumimoji="1" lang="en-US" altLang="ja-JP" sz="1600" dirty="0"/>
          </a:p>
          <a:p>
            <a:r>
              <a:rPr kumimoji="1" lang="ja-JP" altLang="en-US" sz="1600" dirty="0"/>
              <a:t>　　個別株式リターン＝</a:t>
            </a:r>
            <a:r>
              <a:rPr kumimoji="1" lang="ja-JP" altLang="en-US" sz="1600" b="1" dirty="0"/>
              <a:t>リスクフリーレート</a:t>
            </a:r>
            <a:endParaRPr kumimoji="1" lang="en-US" altLang="ja-JP" sz="1600" b="1" dirty="0"/>
          </a:p>
          <a:p>
            <a:r>
              <a:rPr kumimoji="1" lang="ja-JP" altLang="en-US" sz="1600" dirty="0"/>
              <a:t>　（株主資本コスト）　　　　　＋</a:t>
            </a:r>
            <a:endParaRPr kumimoji="1" lang="en-US" altLang="ja-JP" sz="1600" dirty="0"/>
          </a:p>
          <a:p>
            <a:r>
              <a:rPr kumimoji="1" lang="ja-JP" altLang="en-US" sz="1600" dirty="0"/>
              <a:t>　　　　　　　　　</a:t>
            </a:r>
            <a:r>
              <a:rPr kumimoji="1" lang="ja-JP" altLang="en-US" sz="1600" b="1" dirty="0"/>
              <a:t>マーケットリスクプレミアム</a:t>
            </a:r>
            <a:endParaRPr kumimoji="1" lang="en-US" altLang="ja-JP" sz="1600" b="1" dirty="0"/>
          </a:p>
          <a:p>
            <a:r>
              <a:rPr kumimoji="1" lang="ja-JP" altLang="en-US" sz="1600" dirty="0"/>
              <a:t>　　　　　　　　　　　　　　　＋</a:t>
            </a:r>
            <a:endParaRPr kumimoji="1" lang="en-US" altLang="ja-JP" sz="1600" dirty="0"/>
          </a:p>
          <a:p>
            <a:r>
              <a:rPr kumimoji="1" lang="ja-JP" altLang="en-US" sz="1600" dirty="0"/>
              <a:t>　　　　　　　　　</a:t>
            </a:r>
            <a:r>
              <a:rPr kumimoji="1" lang="ja-JP" altLang="en-US" sz="1600" b="1" dirty="0"/>
              <a:t>個別株式リスクプレミアム</a:t>
            </a:r>
            <a:endParaRPr kumimoji="1" lang="en-US" altLang="ja-JP" sz="1600" b="1" dirty="0"/>
          </a:p>
          <a:p>
            <a:endParaRPr kumimoji="1" lang="ja-JP" altLang="en-US" sz="1600" dirty="0"/>
          </a:p>
        </p:txBody>
      </p:sp>
      <p:sp>
        <p:nvSpPr>
          <p:cNvPr id="45" name="テキスト ボックス 44">
            <a:extLst>
              <a:ext uri="{FF2B5EF4-FFF2-40B4-BE49-F238E27FC236}">
                <a16:creationId xmlns:a16="http://schemas.microsoft.com/office/drawing/2014/main" id="{B74508EC-0685-429B-8A21-6EDE783A8AB7}"/>
              </a:ext>
            </a:extLst>
          </p:cNvPr>
          <p:cNvSpPr txBox="1"/>
          <p:nvPr/>
        </p:nvSpPr>
        <p:spPr>
          <a:xfrm>
            <a:off x="6788646" y="6544091"/>
            <a:ext cx="5570756" cy="307777"/>
          </a:xfrm>
          <a:prstGeom prst="rect">
            <a:avLst/>
          </a:prstGeom>
          <a:noFill/>
        </p:spPr>
        <p:txBody>
          <a:bodyPr wrap="none" rtlCol="0">
            <a:spAutoFit/>
          </a:bodyPr>
          <a:lstStyle/>
          <a:p>
            <a:r>
              <a:rPr kumimoji="1" lang="ja-JP" altLang="en-US" sz="1400" dirty="0"/>
              <a:t>出典：矢部謙介「武器としての会計ファイナンス」より筆者加筆</a:t>
            </a:r>
          </a:p>
        </p:txBody>
      </p:sp>
    </p:spTree>
    <p:extLst>
      <p:ext uri="{BB962C8B-B14F-4D97-AF65-F5344CB8AC3E}">
        <p14:creationId xmlns:p14="http://schemas.microsoft.com/office/powerpoint/2010/main" val="423650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B680FB4C-07C6-44E4-8162-E94788F524A5}"/>
              </a:ext>
            </a:extLst>
          </p:cNvPr>
          <p:cNvSpPr>
            <a:spLocks noGrp="1"/>
          </p:cNvSpPr>
          <p:nvPr>
            <p:ph type="sldNum" sz="quarter" idx="12"/>
          </p:nvPr>
        </p:nvSpPr>
        <p:spPr/>
        <p:txBody>
          <a:bodyPr/>
          <a:lstStyle/>
          <a:p>
            <a:fld id="{CC3F5F92-7E6B-4A96-A0F8-4CF1215E0794}" type="slidenum">
              <a:rPr kumimoji="1" lang="ja-JP" altLang="en-US" smtClean="0"/>
              <a:t>9</a:t>
            </a:fld>
            <a:endParaRPr kumimoji="1" lang="ja-JP" altLang="en-US"/>
          </a:p>
        </p:txBody>
      </p:sp>
      <p:sp>
        <p:nvSpPr>
          <p:cNvPr id="10" name="テキスト ボックス 9">
            <a:extLst>
              <a:ext uri="{FF2B5EF4-FFF2-40B4-BE49-F238E27FC236}">
                <a16:creationId xmlns:a16="http://schemas.microsoft.com/office/drawing/2014/main" id="{EF0DD03F-8B66-46AA-9734-1E53CE00D246}"/>
              </a:ext>
            </a:extLst>
          </p:cNvPr>
          <p:cNvSpPr txBox="1"/>
          <p:nvPr/>
        </p:nvSpPr>
        <p:spPr>
          <a:xfrm>
            <a:off x="0" y="130323"/>
            <a:ext cx="12192000" cy="1200329"/>
          </a:xfrm>
          <a:prstGeom prst="rect">
            <a:avLst/>
          </a:prstGeom>
          <a:noFill/>
        </p:spPr>
        <p:txBody>
          <a:bodyPr wrap="square" rtlCol="0">
            <a:spAutoFit/>
          </a:bodyPr>
          <a:lstStyle/>
          <a:p>
            <a:r>
              <a:rPr kumimoji="1" lang="ja-JP" altLang="en-US" dirty="0"/>
              <a:t>　３．</a:t>
            </a:r>
            <a:r>
              <a:rPr kumimoji="1" lang="en-US" altLang="ja-JP" dirty="0"/>
              <a:t>CAPM</a:t>
            </a:r>
          </a:p>
          <a:p>
            <a:r>
              <a:rPr kumimoji="1" lang="ja-JP" altLang="en-US" dirty="0"/>
              <a:t>　前頁のアプローチを基に株主資本コストを算出するためのモデルが「資本資産価格モデル」（</a:t>
            </a:r>
            <a:r>
              <a:rPr kumimoji="1" lang="en-US" altLang="ja-JP" dirty="0"/>
              <a:t>Capital Asset Pricing </a:t>
            </a:r>
            <a:r>
              <a:rPr kumimoji="1" lang="ja-JP" altLang="en-US" dirty="0"/>
              <a:t>　</a:t>
            </a:r>
            <a:endParaRPr kumimoji="1" lang="en-US" altLang="ja-JP" dirty="0"/>
          </a:p>
          <a:p>
            <a:r>
              <a:rPr kumimoji="1" lang="ja-JP" altLang="en-US" dirty="0"/>
              <a:t>　</a:t>
            </a:r>
            <a:r>
              <a:rPr kumimoji="1" lang="en-US" altLang="ja-JP" dirty="0"/>
              <a:t>Model)</a:t>
            </a:r>
            <a:r>
              <a:rPr kumimoji="1" lang="ja-JP" altLang="en-US" dirty="0"/>
              <a:t>で一般に</a:t>
            </a:r>
            <a:r>
              <a:rPr kumimoji="1" lang="en-US" altLang="ja-JP" dirty="0"/>
              <a:t>CAPM</a:t>
            </a:r>
            <a:r>
              <a:rPr kumimoji="1" lang="ja-JP" altLang="en-US" dirty="0"/>
              <a:t>と呼ばれている</a:t>
            </a:r>
            <a:r>
              <a:rPr kumimoji="1" lang="ja-JP" altLang="en-US" sz="1400" dirty="0"/>
              <a:t>（注）</a:t>
            </a:r>
            <a:endParaRPr kumimoji="1" lang="en-US" altLang="ja-JP" dirty="0"/>
          </a:p>
          <a:p>
            <a:endParaRPr kumimoji="1" lang="ja-JP" altLang="en-US" dirty="0"/>
          </a:p>
        </p:txBody>
      </p:sp>
      <p:grpSp>
        <p:nvGrpSpPr>
          <p:cNvPr id="17" name="グループ化 16">
            <a:extLst>
              <a:ext uri="{FF2B5EF4-FFF2-40B4-BE49-F238E27FC236}">
                <a16:creationId xmlns:a16="http://schemas.microsoft.com/office/drawing/2014/main" id="{C244D887-DFC5-4FCE-8B64-15BF1D580F6E}"/>
              </a:ext>
            </a:extLst>
          </p:cNvPr>
          <p:cNvGrpSpPr/>
          <p:nvPr/>
        </p:nvGrpSpPr>
        <p:grpSpPr>
          <a:xfrm>
            <a:off x="455895" y="1206604"/>
            <a:ext cx="7658100" cy="5759376"/>
            <a:chOff x="1274232" y="952500"/>
            <a:chExt cx="7658100" cy="5759376"/>
          </a:xfrm>
        </p:grpSpPr>
        <p:pic>
          <p:nvPicPr>
            <p:cNvPr id="1026" name="Picture 2"/>
            <p:cNvPicPr>
              <a:picLocks noChangeAspect="1" noChangeArrowheads="1"/>
            </p:cNvPicPr>
            <p:nvPr/>
          </p:nvPicPr>
          <p:blipFill>
            <a:blip r:embed="rId2" cstate="print"/>
            <a:srcRect/>
            <a:stretch>
              <a:fillRect/>
            </a:stretch>
          </p:blipFill>
          <p:spPr bwMode="auto">
            <a:xfrm>
              <a:off x="1274232" y="1730301"/>
              <a:ext cx="7658100" cy="4981575"/>
            </a:xfrm>
            <a:prstGeom prst="rect">
              <a:avLst/>
            </a:prstGeom>
            <a:noFill/>
            <a:ln w="9525">
              <a:noFill/>
              <a:miter lim="800000"/>
              <a:headEnd/>
              <a:tailEnd/>
            </a:ln>
            <a:effectLst/>
          </p:spPr>
        </p:pic>
        <p:sp>
          <p:nvSpPr>
            <p:cNvPr id="12" name="テキスト ボックス 11">
              <a:extLst>
                <a:ext uri="{FF2B5EF4-FFF2-40B4-BE49-F238E27FC236}">
                  <a16:creationId xmlns:a16="http://schemas.microsoft.com/office/drawing/2014/main" id="{373381D3-116C-4BA0-A256-526DD537BA13}"/>
                </a:ext>
              </a:extLst>
            </p:cNvPr>
            <p:cNvSpPr txBox="1"/>
            <p:nvPr/>
          </p:nvSpPr>
          <p:spPr>
            <a:xfrm>
              <a:off x="5438775" y="952500"/>
              <a:ext cx="2852063" cy="830997"/>
            </a:xfrm>
            <a:prstGeom prst="rect">
              <a:avLst/>
            </a:prstGeom>
            <a:noFill/>
          </p:spPr>
          <p:txBody>
            <a:bodyPr wrap="none" rtlCol="0">
              <a:spAutoFit/>
            </a:bodyPr>
            <a:lstStyle/>
            <a:p>
              <a:r>
                <a:rPr kumimoji="1" lang="ja-JP" altLang="en-US" sz="1600" dirty="0">
                  <a:solidFill>
                    <a:srgbClr val="FF0000"/>
                  </a:solidFill>
                </a:rPr>
                <a:t>個別株式のリスクプレミアム</a:t>
              </a:r>
              <a:endParaRPr kumimoji="1" lang="en-US" altLang="ja-JP" sz="1600" dirty="0">
                <a:solidFill>
                  <a:srgbClr val="FF0000"/>
                </a:solidFill>
              </a:endParaRPr>
            </a:p>
            <a:p>
              <a:r>
                <a:rPr kumimoji="1" lang="ja-JP" altLang="en-US" sz="1600" dirty="0">
                  <a:solidFill>
                    <a:srgbClr val="FF0000"/>
                  </a:solidFill>
                </a:rPr>
                <a:t>　　　　　＋</a:t>
              </a:r>
              <a:endParaRPr kumimoji="1" lang="en-US" altLang="ja-JP" sz="1600" dirty="0">
                <a:solidFill>
                  <a:srgbClr val="FF0000"/>
                </a:solidFill>
              </a:endParaRPr>
            </a:p>
            <a:p>
              <a:r>
                <a:rPr kumimoji="1" lang="ja-JP" altLang="en-US" sz="1600" dirty="0">
                  <a:solidFill>
                    <a:srgbClr val="FF0000"/>
                  </a:solidFill>
                </a:rPr>
                <a:t>株式市場プレミアム</a:t>
              </a:r>
            </a:p>
          </p:txBody>
        </p:sp>
        <p:sp>
          <p:nvSpPr>
            <p:cNvPr id="13" name="四角形: 角を丸くする 12">
              <a:extLst>
                <a:ext uri="{FF2B5EF4-FFF2-40B4-BE49-F238E27FC236}">
                  <a16:creationId xmlns:a16="http://schemas.microsoft.com/office/drawing/2014/main" id="{E7E80CE6-E95B-4D6A-AD53-C13E93C93F30}"/>
                </a:ext>
              </a:extLst>
            </p:cNvPr>
            <p:cNvSpPr/>
            <p:nvPr/>
          </p:nvSpPr>
          <p:spPr>
            <a:xfrm>
              <a:off x="4983618" y="1783497"/>
              <a:ext cx="3762375" cy="1169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E93A24D7-82BB-4227-9B97-C38415C37346}"/>
              </a:ext>
            </a:extLst>
          </p:cNvPr>
          <p:cNvSpPr txBox="1"/>
          <p:nvPr/>
        </p:nvSpPr>
        <p:spPr>
          <a:xfrm>
            <a:off x="8113995" y="5568510"/>
            <a:ext cx="3897221" cy="1046440"/>
          </a:xfrm>
          <a:prstGeom prst="rect">
            <a:avLst/>
          </a:prstGeom>
          <a:noFill/>
        </p:spPr>
        <p:txBody>
          <a:bodyPr wrap="none" rtlCol="0">
            <a:spAutoFit/>
          </a:bodyPr>
          <a:lstStyle/>
          <a:p>
            <a:r>
              <a:rPr kumimoji="1" lang="ja-JP" altLang="en-US" sz="1600" dirty="0"/>
              <a:t>（注）</a:t>
            </a:r>
            <a:r>
              <a:rPr kumimoji="1" lang="en-US" altLang="ja-JP" sz="1600" dirty="0"/>
              <a:t>CAPM</a:t>
            </a:r>
            <a:r>
              <a:rPr kumimoji="1" lang="ja-JP" altLang="en-US" sz="1600" dirty="0"/>
              <a:t>を考案した米のウィリアム</a:t>
            </a:r>
            <a:endParaRPr kumimoji="1" lang="en-US" altLang="ja-JP" sz="1600" dirty="0"/>
          </a:p>
          <a:p>
            <a:r>
              <a:rPr kumimoji="1" lang="ja-JP" altLang="en-US" sz="1600" dirty="0"/>
              <a:t>　　　シャープはこの業績により</a:t>
            </a:r>
            <a:endParaRPr kumimoji="1" lang="en-US" altLang="ja-JP" sz="1600" dirty="0"/>
          </a:p>
          <a:p>
            <a:r>
              <a:rPr kumimoji="1" lang="ja-JP" altLang="en-US" sz="1600" dirty="0"/>
              <a:t>　　　</a:t>
            </a:r>
            <a:r>
              <a:rPr kumimoji="1" lang="en-US" altLang="ja-JP" sz="1600" dirty="0"/>
              <a:t>1990</a:t>
            </a:r>
            <a:r>
              <a:rPr kumimoji="1" lang="ja-JP" altLang="en-US" sz="1600" dirty="0"/>
              <a:t>年にノーベル経済学賞を受賞</a:t>
            </a:r>
            <a:endParaRPr kumimoji="1" lang="en-US" altLang="ja-JP" sz="1600" dirty="0"/>
          </a:p>
          <a:p>
            <a:endParaRPr kumimoji="1" lang="ja-JP" altLang="en-US" sz="1400" dirty="0"/>
          </a:p>
        </p:txBody>
      </p:sp>
      <p:sp>
        <p:nvSpPr>
          <p:cNvPr id="16" name="テキスト ボックス 15">
            <a:extLst>
              <a:ext uri="{FF2B5EF4-FFF2-40B4-BE49-F238E27FC236}">
                <a16:creationId xmlns:a16="http://schemas.microsoft.com/office/drawing/2014/main" id="{838F3768-0E05-4712-A3D1-F44F32F41F65}"/>
              </a:ext>
            </a:extLst>
          </p:cNvPr>
          <p:cNvSpPr txBox="1"/>
          <p:nvPr/>
        </p:nvSpPr>
        <p:spPr>
          <a:xfrm>
            <a:off x="8590663" y="2171266"/>
            <a:ext cx="3762375" cy="1846659"/>
          </a:xfrm>
          <a:prstGeom prst="rect">
            <a:avLst/>
          </a:prstGeom>
          <a:noFill/>
        </p:spPr>
        <p:txBody>
          <a:bodyPr wrap="square" rtlCol="0">
            <a:spAutoFit/>
          </a:bodyPr>
          <a:lstStyle/>
          <a:p>
            <a:r>
              <a:rPr kumimoji="1" lang="ja-JP" altLang="en-US" dirty="0"/>
              <a:t>　</a:t>
            </a:r>
            <a:r>
              <a:rPr kumimoji="1" lang="en-US" altLang="ja-JP" sz="1600" dirty="0">
                <a:latin typeface="BIZ UDPゴシック" panose="020B0400000000000000" pitchFamily="50" charset="-128"/>
                <a:ea typeface="BIZ UDPゴシック" panose="020B0400000000000000" pitchFamily="50" charset="-128"/>
              </a:rPr>
              <a:t>CAPM</a:t>
            </a:r>
            <a:r>
              <a:rPr kumimoji="1" lang="ja-JP" altLang="en-US" sz="1600" dirty="0">
                <a:latin typeface="BIZ UDPゴシック" panose="020B0400000000000000" pitchFamily="50" charset="-128"/>
                <a:ea typeface="BIZ UDPゴシック" panose="020B0400000000000000" pitchFamily="50" charset="-128"/>
              </a:rPr>
              <a:t>では個別株式のリスクは、</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株式市場全体の持つマーケット</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リスクと連動するものととらえ、</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個別株式のリスクプレミアムが</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市場全体の何倍に相当するかを</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表す、</a:t>
            </a:r>
            <a:r>
              <a:rPr kumimoji="1" lang="ja-JP" altLang="en-US" sz="1600" b="1" dirty="0">
                <a:latin typeface="BIZ UDPゴシック" panose="020B0400000000000000" pitchFamily="50" charset="-128"/>
                <a:ea typeface="BIZ UDPゴシック" panose="020B0400000000000000" pitchFamily="50" charset="-128"/>
              </a:rPr>
              <a:t>ベータ値</a:t>
            </a:r>
            <a:r>
              <a:rPr kumimoji="1" lang="ja-JP" altLang="en-US" sz="1600" dirty="0">
                <a:latin typeface="BIZ UDPゴシック" panose="020B0400000000000000" pitchFamily="50" charset="-128"/>
                <a:ea typeface="BIZ UDPゴシック" panose="020B0400000000000000" pitchFamily="50" charset="-128"/>
              </a:rPr>
              <a:t>（</a:t>
            </a:r>
            <a:r>
              <a:rPr kumimoji="1" lang="en-US" altLang="ja-JP" sz="1600" dirty="0">
                <a:latin typeface="BIZ UDPゴシック" panose="020B0400000000000000" pitchFamily="50" charset="-128"/>
                <a:ea typeface="BIZ UDPゴシック" panose="020B0400000000000000" pitchFamily="50" charset="-128"/>
              </a:rPr>
              <a:t>β</a:t>
            </a:r>
            <a:r>
              <a:rPr kumimoji="1" lang="ja-JP" altLang="en-US" sz="1600" dirty="0">
                <a:latin typeface="BIZ UDPゴシック" panose="020B0400000000000000" pitchFamily="50" charset="-128"/>
                <a:ea typeface="BIZ UDPゴシック" panose="020B0400000000000000" pitchFamily="50" charset="-128"/>
              </a:rPr>
              <a:t>）を導入して、</a:t>
            </a:r>
            <a:endParaRPr kumimoji="1" lang="en-US" altLang="ja-JP" sz="1600" dirty="0">
              <a:latin typeface="BIZ UDPゴシック" panose="020B0400000000000000" pitchFamily="50" charset="-128"/>
              <a:ea typeface="BIZ UDPゴシック" panose="020B0400000000000000" pitchFamily="50" charset="-128"/>
            </a:endParaRPr>
          </a:p>
          <a:p>
            <a:r>
              <a:rPr kumimoji="1" lang="ja-JP" altLang="en-US" sz="1600" dirty="0">
                <a:latin typeface="BIZ UDPゴシック" panose="020B0400000000000000" pitchFamily="50" charset="-128"/>
                <a:ea typeface="BIZ UDPゴシック" panose="020B0400000000000000" pitchFamily="50" charset="-128"/>
              </a:rPr>
              <a:t>　その掛け算で算出する</a:t>
            </a:r>
          </a:p>
        </p:txBody>
      </p:sp>
      <p:sp>
        <p:nvSpPr>
          <p:cNvPr id="18" name="四角形: 角を丸くする 17">
            <a:extLst>
              <a:ext uri="{FF2B5EF4-FFF2-40B4-BE49-F238E27FC236}">
                <a16:creationId xmlns:a16="http://schemas.microsoft.com/office/drawing/2014/main" id="{7AC3A233-555A-4309-BA38-C29B6C28930E}"/>
              </a:ext>
            </a:extLst>
          </p:cNvPr>
          <p:cNvSpPr/>
          <p:nvPr/>
        </p:nvSpPr>
        <p:spPr>
          <a:xfrm>
            <a:off x="8567233" y="2037601"/>
            <a:ext cx="3435556" cy="21469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99D9B49-1DFD-450C-A0DB-88763D49F4AB}"/>
              </a:ext>
            </a:extLst>
          </p:cNvPr>
          <p:cNvSpPr/>
          <p:nvPr/>
        </p:nvSpPr>
        <p:spPr>
          <a:xfrm flipH="1">
            <a:off x="7931305" y="2622226"/>
            <a:ext cx="603285" cy="263213"/>
          </a:xfrm>
          <a:prstGeom prst="rightArrow">
            <a:avLst>
              <a:gd name="adj1" fmla="val 50000"/>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6F11D64-491A-45E7-BA3D-3DFC448A11B5}"/>
              </a:ext>
            </a:extLst>
          </p:cNvPr>
          <p:cNvSpPr txBox="1"/>
          <p:nvPr/>
        </p:nvSpPr>
        <p:spPr>
          <a:xfrm>
            <a:off x="1369281" y="2700235"/>
            <a:ext cx="389850" cy="338554"/>
          </a:xfrm>
          <a:prstGeom prst="rect">
            <a:avLst/>
          </a:prstGeom>
          <a:noFill/>
        </p:spPr>
        <p:txBody>
          <a:bodyPr wrap="none" rtlCol="0">
            <a:spAutoFit/>
          </a:bodyPr>
          <a:lstStyle/>
          <a:p>
            <a:r>
              <a:rPr kumimoji="1" lang="ja-JP" altLang="en-US" sz="1600" b="1" dirty="0"/>
              <a:t>率</a:t>
            </a:r>
          </a:p>
        </p:txBody>
      </p:sp>
    </p:spTree>
    <p:extLst>
      <p:ext uri="{BB962C8B-B14F-4D97-AF65-F5344CB8AC3E}">
        <p14:creationId xmlns:p14="http://schemas.microsoft.com/office/powerpoint/2010/main" val="252553261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3402</TotalTime>
  <Words>2913</Words>
  <Application>Microsoft Office PowerPoint</Application>
  <PresentationFormat>ワイド画面</PresentationFormat>
  <Paragraphs>419</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14</vt:i4>
      </vt:variant>
    </vt:vector>
  </HeadingPairs>
  <TitlesOfParts>
    <vt:vector size="23" baseType="lpstr">
      <vt:lpstr>BIZ UDPゴシック</vt:lpstr>
      <vt:lpstr>游ゴシック</vt:lpstr>
      <vt:lpstr>Arial</vt:lpstr>
      <vt:lpstr>Calibri</vt:lpstr>
      <vt:lpstr>Trebuchet MS</vt:lpstr>
      <vt:lpstr>Wingdings 3</vt:lpstr>
      <vt:lpstr>ファセット</vt:lpstr>
      <vt:lpstr>Office ​​テーマ</vt:lpstr>
      <vt:lpstr>1_ファセット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個別企業のβ値の求め方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川下 晴久</dc:creator>
  <cp:lastModifiedBy>晴久 川下</cp:lastModifiedBy>
  <cp:revision>99</cp:revision>
  <dcterms:created xsi:type="dcterms:W3CDTF">2021-04-14T01:42:51Z</dcterms:created>
  <dcterms:modified xsi:type="dcterms:W3CDTF">2023-11-18T08:05:41Z</dcterms:modified>
</cp:coreProperties>
</file>