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97" d="100"/>
          <a:sy n="97" d="100"/>
        </p:scale>
        <p:origin x="-3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suke.719s@gmail.com" userId="169b46107a32a29a" providerId="LiveId" clId="{25F3DBEC-5453-443F-BCCD-647DBF668C1E}"/>
    <pc:docChg chg="custSel addSld delSld modSld">
      <pc:chgData name="keisuke.719s@gmail.com" userId="169b46107a32a29a" providerId="LiveId" clId="{25F3DBEC-5453-443F-BCCD-647DBF668C1E}" dt="2023-05-21T16:46:57.104" v="93" actId="1076"/>
      <pc:docMkLst>
        <pc:docMk/>
      </pc:docMkLst>
      <pc:sldChg chg="addSp modSp mod">
        <pc:chgData name="keisuke.719s@gmail.com" userId="169b46107a32a29a" providerId="LiveId" clId="{25F3DBEC-5453-443F-BCCD-647DBF668C1E}" dt="2023-05-21T16:46:57.104" v="93" actId="1076"/>
        <pc:sldMkLst>
          <pc:docMk/>
          <pc:sldMk cId="639697245" sldId="259"/>
        </pc:sldMkLst>
        <pc:spChg chg="mod">
          <ac:chgData name="keisuke.719s@gmail.com" userId="169b46107a32a29a" providerId="LiveId" clId="{25F3DBEC-5453-443F-BCCD-647DBF668C1E}" dt="2023-05-21T16:41:09.517" v="11" actId="20577"/>
          <ac:spMkLst>
            <pc:docMk/>
            <pc:sldMk cId="639697245" sldId="259"/>
            <ac:spMk id="19" creationId="{A9907972-539C-2BEB-E1CB-B0831D19907B}"/>
          </ac:spMkLst>
        </pc:spChg>
        <pc:spChg chg="mod">
          <ac:chgData name="keisuke.719s@gmail.com" userId="169b46107a32a29a" providerId="LiveId" clId="{25F3DBEC-5453-443F-BCCD-647DBF668C1E}" dt="2023-05-21T16:41:23.485" v="24" actId="20577"/>
          <ac:spMkLst>
            <pc:docMk/>
            <pc:sldMk cId="639697245" sldId="259"/>
            <ac:spMk id="20" creationId="{B42D46E5-2953-EFE0-4CCD-7A6D07060D25}"/>
          </ac:spMkLst>
        </pc:spChg>
        <pc:spChg chg="mod">
          <ac:chgData name="keisuke.719s@gmail.com" userId="169b46107a32a29a" providerId="LiveId" clId="{25F3DBEC-5453-443F-BCCD-647DBF668C1E}" dt="2023-05-21T16:41:46.200" v="42" actId="5793"/>
          <ac:spMkLst>
            <pc:docMk/>
            <pc:sldMk cId="639697245" sldId="259"/>
            <ac:spMk id="21" creationId="{3125848F-10B8-3FC4-AB4E-034EA80D9403}"/>
          </ac:spMkLst>
        </pc:spChg>
        <pc:spChg chg="mod">
          <ac:chgData name="keisuke.719s@gmail.com" userId="169b46107a32a29a" providerId="LiveId" clId="{25F3DBEC-5453-443F-BCCD-647DBF668C1E}" dt="2023-05-21T16:42:24.892" v="54" actId="20577"/>
          <ac:spMkLst>
            <pc:docMk/>
            <pc:sldMk cId="639697245" sldId="259"/>
            <ac:spMk id="22" creationId="{59B9A33E-4D8A-C89E-E375-A0E14E0ECB4A}"/>
          </ac:spMkLst>
        </pc:spChg>
        <pc:spChg chg="mod">
          <ac:chgData name="keisuke.719s@gmail.com" userId="169b46107a32a29a" providerId="LiveId" clId="{25F3DBEC-5453-443F-BCCD-647DBF668C1E}" dt="2023-05-21T16:44:38.978" v="76" actId="1076"/>
          <ac:spMkLst>
            <pc:docMk/>
            <pc:sldMk cId="639697245" sldId="259"/>
            <ac:spMk id="24" creationId="{DDCED9DA-2DF6-8353-13BB-B5A08EB41652}"/>
          </ac:spMkLst>
        </pc:spChg>
        <pc:spChg chg="mod">
          <ac:chgData name="keisuke.719s@gmail.com" userId="169b46107a32a29a" providerId="LiveId" clId="{25F3DBEC-5453-443F-BCCD-647DBF668C1E}" dt="2023-05-21T16:43:55.671" v="68" actId="1076"/>
          <ac:spMkLst>
            <pc:docMk/>
            <pc:sldMk cId="639697245" sldId="259"/>
            <ac:spMk id="25" creationId="{51BD533D-407C-1891-2C52-06DEA382ED03}"/>
          </ac:spMkLst>
        </pc:spChg>
        <pc:spChg chg="mod">
          <ac:chgData name="keisuke.719s@gmail.com" userId="169b46107a32a29a" providerId="LiveId" clId="{25F3DBEC-5453-443F-BCCD-647DBF668C1E}" dt="2023-05-21T16:44:56.983" v="85" actId="20577"/>
          <ac:spMkLst>
            <pc:docMk/>
            <pc:sldMk cId="639697245" sldId="259"/>
            <ac:spMk id="26" creationId="{8FDCAF67-6521-A2FC-6E26-26D8F623487D}"/>
          </ac:spMkLst>
        </pc:spChg>
        <pc:spChg chg="mod">
          <ac:chgData name="keisuke.719s@gmail.com" userId="169b46107a32a29a" providerId="LiveId" clId="{25F3DBEC-5453-443F-BCCD-647DBF668C1E}" dt="2023-05-21T16:44:12.106" v="70" actId="1076"/>
          <ac:spMkLst>
            <pc:docMk/>
            <pc:sldMk cId="639697245" sldId="259"/>
            <ac:spMk id="29" creationId="{ED7BF86A-BC7C-45CB-E080-3F6AC4253D29}"/>
          </ac:spMkLst>
        </pc:spChg>
        <pc:spChg chg="add mod">
          <ac:chgData name="keisuke.719s@gmail.com" userId="169b46107a32a29a" providerId="LiveId" clId="{25F3DBEC-5453-443F-BCCD-647DBF668C1E}" dt="2023-05-21T16:46:06.118" v="89" actId="1076"/>
          <ac:spMkLst>
            <pc:docMk/>
            <pc:sldMk cId="639697245" sldId="259"/>
            <ac:spMk id="34" creationId="{88F7719D-876C-0D92-F2A0-1DE45CAFA0CD}"/>
          </ac:spMkLst>
        </pc:spChg>
        <pc:spChg chg="add mod">
          <ac:chgData name="keisuke.719s@gmail.com" userId="169b46107a32a29a" providerId="LiveId" clId="{25F3DBEC-5453-443F-BCCD-647DBF668C1E}" dt="2023-05-21T16:46:28.234" v="91" actId="13822"/>
          <ac:spMkLst>
            <pc:docMk/>
            <pc:sldMk cId="639697245" sldId="259"/>
            <ac:spMk id="35" creationId="{72D117CB-C207-C0CA-DDC3-5AE8811DC6CB}"/>
          </ac:spMkLst>
        </pc:spChg>
        <pc:picChg chg="mod">
          <ac:chgData name="keisuke.719s@gmail.com" userId="169b46107a32a29a" providerId="LiveId" clId="{25F3DBEC-5453-443F-BCCD-647DBF668C1E}" dt="2023-05-21T16:43:42.220" v="66" actId="1076"/>
          <ac:picMkLst>
            <pc:docMk/>
            <pc:sldMk cId="639697245" sldId="259"/>
            <ac:picMk id="5" creationId="{406F34BE-69BC-42F7-0BD0-8F5B41C17F8E}"/>
          </ac:picMkLst>
        </pc:picChg>
        <pc:cxnChg chg="mod">
          <ac:chgData name="keisuke.719s@gmail.com" userId="169b46107a32a29a" providerId="LiveId" clId="{25F3DBEC-5453-443F-BCCD-647DBF668C1E}" dt="2023-05-21T16:43:58.675" v="69" actId="1076"/>
          <ac:cxnSpMkLst>
            <pc:docMk/>
            <pc:sldMk cId="639697245" sldId="259"/>
            <ac:cxnSpMk id="14" creationId="{423EE251-B440-0651-3A7A-A6D406FBFDD2}"/>
          </ac:cxnSpMkLst>
        </pc:cxnChg>
        <pc:cxnChg chg="mod">
          <ac:chgData name="keisuke.719s@gmail.com" userId="169b46107a32a29a" providerId="LiveId" clId="{25F3DBEC-5453-443F-BCCD-647DBF668C1E}" dt="2023-05-21T16:46:51.053" v="92" actId="1076"/>
          <ac:cxnSpMkLst>
            <pc:docMk/>
            <pc:sldMk cId="639697245" sldId="259"/>
            <ac:cxnSpMk id="17" creationId="{8E8878CA-791B-CF6E-62FB-771ADCD0A499}"/>
          </ac:cxnSpMkLst>
        </pc:cxnChg>
        <pc:cxnChg chg="mod">
          <ac:chgData name="keisuke.719s@gmail.com" userId="169b46107a32a29a" providerId="LiveId" clId="{25F3DBEC-5453-443F-BCCD-647DBF668C1E}" dt="2023-05-21T16:44:43.541" v="77" actId="1076"/>
          <ac:cxnSpMkLst>
            <pc:docMk/>
            <pc:sldMk cId="639697245" sldId="259"/>
            <ac:cxnSpMk id="23" creationId="{BC295846-4B67-E1A3-0100-2DE24E99A267}"/>
          </ac:cxnSpMkLst>
        </pc:cxnChg>
        <pc:cxnChg chg="mod">
          <ac:chgData name="keisuke.719s@gmail.com" userId="169b46107a32a29a" providerId="LiveId" clId="{25F3DBEC-5453-443F-BCCD-647DBF668C1E}" dt="2023-05-21T16:46:57.104" v="93" actId="1076"/>
          <ac:cxnSpMkLst>
            <pc:docMk/>
            <pc:sldMk cId="639697245" sldId="259"/>
            <ac:cxnSpMk id="27" creationId="{D388EDB4-8500-1C67-B619-AF3429A4EFC1}"/>
          </ac:cxnSpMkLst>
        </pc:cxnChg>
      </pc:sldChg>
      <pc:sldChg chg="new del">
        <pc:chgData name="keisuke.719s@gmail.com" userId="169b46107a32a29a" providerId="LiveId" clId="{25F3DBEC-5453-443F-BCCD-647DBF668C1E}" dt="2023-05-21T03:23:08.065" v="1" actId="47"/>
        <pc:sldMkLst>
          <pc:docMk/>
          <pc:sldMk cId="359618218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AB8B86-64BE-5F9C-0DB8-0E0C03001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9B4430-267C-DD46-7A4D-9EE75EB1F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B571B1-B9A5-28F6-EF56-4CC4F7ED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1DD1-3AB3-484B-9A1F-C1267C8258B0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21C983-D702-BABD-0C09-8F348426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6407A1-67F3-4B3A-D2CE-A79CAF57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A7D2-9C94-4D31-82B5-EFFFF22836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61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35AA0-446D-EAA1-6B06-A20FB5CF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1DD85D-D217-6592-C78C-200539327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A4CC9C-B5B7-A7AF-D5D9-05F10A79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1DD1-3AB3-484B-9A1F-C1267C8258B0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6A1F2F-1B51-9ACA-0076-5CE5A5F4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004BA8-122C-6D7C-E0FB-C103EEEC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A7D2-9C94-4D31-82B5-EFFFF22836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79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F9969AE-2639-D9F6-C1DF-9F7A5FB8C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8CD284-4520-6FBF-9388-938AEF8E3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61F81D-6CAB-CA36-49F7-8D921649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1DD1-3AB3-484B-9A1F-C1267C8258B0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BF3B04-2277-8D2B-2776-067682AC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DE575F-D7B8-DCA4-0A8A-3EB3F34A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A7D2-9C94-4D31-82B5-EFFFF22836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44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9C0F18-3750-577D-F45F-20533FA6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DADC9D-124E-C2EC-A73F-D6A831AA5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5D6D37-DB27-AFB0-25E4-226B99B2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1DD1-3AB3-484B-9A1F-C1267C8258B0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441AE0-E10D-50C8-4BFE-6F924C4B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3BEB5F-C2EB-5AD7-1E2B-C26099B4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A7D2-9C94-4D31-82B5-EFFFF22836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89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2E52D1-94B9-7334-D931-3961EB56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A066FB-958E-4D2E-F8F0-13E409C36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6212B2-B75E-8F88-4EB7-D74D27EF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1DD1-3AB3-484B-9A1F-C1267C8258B0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2EC4E8-F9AC-A6AC-2500-9E2926EE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4675E6-10C6-080E-F838-6494A16A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A7D2-9C94-4D31-82B5-EFFFF22836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94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8D6A9-2210-5B2A-2018-416E2DFB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153401-1E3F-70A2-E2D0-A5C728B3C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586DC1-BC3F-F4BE-D855-D1232EC48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D4BE33-621B-011C-68FA-30C85648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1DD1-3AB3-484B-9A1F-C1267C8258B0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EA04E4-999E-8183-E425-FE754A7E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B6096B-589F-E081-8A89-33BA93F4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A7D2-9C94-4D31-82B5-EFFFF22836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58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2E276-69C6-5BAC-7000-AB6AC4D4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A80316-98D9-7F7B-F506-F0EF60AE0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29C127-00BB-B42D-BD7E-171BF24C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C8529E4-1218-6AE0-482B-C1F86E6E0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26DF49-DA83-425D-0819-176A9666B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1C42A66-DF89-5213-B0AA-FD7074FC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1DD1-3AB3-484B-9A1F-C1267C8258B0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743CC7E-40EF-6CA0-D732-9DA02145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162D6EC-8130-291A-02F7-B715B807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A7D2-9C94-4D31-82B5-EFFFF22836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03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33754D-5C62-CE8E-C57B-0C082D34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1F0614-0C9E-9618-DC48-A70249DE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1DD1-3AB3-484B-9A1F-C1267C8258B0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B00B774-669A-910F-4503-D535B709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E3E3B4-9CB1-82E3-F708-03EC5F86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A7D2-9C94-4D31-82B5-EFFFF22836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1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036CF65-CE0D-A26B-E993-7CAF0E62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1DD1-3AB3-484B-9A1F-C1267C8258B0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FB5DB78-E516-A520-8E52-AFF9DEE2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2CF0DE-302D-E504-F6EB-0F03B161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A7D2-9C94-4D31-82B5-EFFFF22836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51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643A84-CE9A-EAF2-700F-1A2AAC05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8EC2D3-709F-7697-CF75-AD166A5BD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0727DD-BFE1-EB94-2D50-5B068597D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3C81FF-899B-A135-1C30-E9CF75BB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1DD1-3AB3-484B-9A1F-C1267C8258B0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7CCB75-9B43-367C-E4DA-97FC4BA9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D44EDE-5E89-4C3E-2C11-35275460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A7D2-9C94-4D31-82B5-EFFFF22836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89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BF8E45-B8F4-5C56-CB38-B49A04FD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54B527-3A74-62BB-297B-42549133B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1122EC-8C2C-30DD-15DA-65456961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1C586C-6C78-8645-CE6A-C6685063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1DD1-3AB3-484B-9A1F-C1267C8258B0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3406D7-4B81-4BA8-9026-196D49C4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B6D453-2819-6015-346B-D6E5ED73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A7D2-9C94-4D31-82B5-EFFFF22836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5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8C31784-5018-C05E-E4F8-1DFD9316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1FF082-FD43-9AA9-FA5B-96520B4FA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3ABBBA-81E3-732D-3E5F-1CDAA4A61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01DD1-3AB3-484B-9A1F-C1267C8258B0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90310A-C8DF-29D1-0961-B0D587379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7FFA04-448B-9E44-8AA4-254C0B3B4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CA7D2-9C94-4D31-82B5-EFFFF22836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18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805C2B-9B66-C294-7083-CB250D63F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園山　佳典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224C9E2-BF9C-3ED5-D247-A7EF49934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dirty="0"/>
              <a:t>学籍番号</a:t>
            </a:r>
            <a:r>
              <a:rPr kumimoji="1" lang="en-US" altLang="ja-JP" dirty="0"/>
              <a:t>:26002201991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56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4342221-A934-3B34-450D-E09024AB0A82}"/>
              </a:ext>
            </a:extLst>
          </p:cNvPr>
          <p:cNvSpPr/>
          <p:nvPr/>
        </p:nvSpPr>
        <p:spPr>
          <a:xfrm>
            <a:off x="1206796" y="898450"/>
            <a:ext cx="1658679" cy="1127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0E03F1A-115C-F45E-48CA-359897F6F029}"/>
              </a:ext>
            </a:extLst>
          </p:cNvPr>
          <p:cNvSpPr/>
          <p:nvPr/>
        </p:nvSpPr>
        <p:spPr>
          <a:xfrm>
            <a:off x="2404508" y="2580126"/>
            <a:ext cx="1261730" cy="828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C69F1B-E22F-E67E-68F7-1886F0601ED3}"/>
              </a:ext>
            </a:extLst>
          </p:cNvPr>
          <p:cNvSpPr/>
          <p:nvPr/>
        </p:nvSpPr>
        <p:spPr>
          <a:xfrm>
            <a:off x="5807150" y="2564959"/>
            <a:ext cx="1935128" cy="2001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21AFAEA-DC7C-7F36-9B78-0FA780E67330}"/>
              </a:ext>
            </a:extLst>
          </p:cNvPr>
          <p:cNvSpPr/>
          <p:nvPr/>
        </p:nvSpPr>
        <p:spPr>
          <a:xfrm>
            <a:off x="1349015" y="5010523"/>
            <a:ext cx="1928038" cy="1770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4D997C-2F49-03AD-8BEF-7E4B191D39BA}"/>
              </a:ext>
            </a:extLst>
          </p:cNvPr>
          <p:cNvSpPr/>
          <p:nvPr/>
        </p:nvSpPr>
        <p:spPr>
          <a:xfrm>
            <a:off x="7306340" y="923805"/>
            <a:ext cx="1731334" cy="1022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25B96A6-4D7B-EE8F-6A27-59910F7022F4}"/>
              </a:ext>
            </a:extLst>
          </p:cNvPr>
          <p:cNvCxnSpPr>
            <a:cxnSpLocks/>
          </p:cNvCxnSpPr>
          <p:nvPr/>
        </p:nvCxnSpPr>
        <p:spPr>
          <a:xfrm>
            <a:off x="1206796" y="1368940"/>
            <a:ext cx="16586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CE9CAF3-C3BE-B6F3-D0DF-AA5E6DB29349}"/>
              </a:ext>
            </a:extLst>
          </p:cNvPr>
          <p:cNvSpPr txBox="1"/>
          <p:nvPr/>
        </p:nvSpPr>
        <p:spPr>
          <a:xfrm>
            <a:off x="1408814" y="1020726"/>
            <a:ext cx="121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施設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2EE36A0-0F93-7D50-BE80-A9744CB703E2}"/>
              </a:ext>
            </a:extLst>
          </p:cNvPr>
          <p:cNvSpPr txBox="1"/>
          <p:nvPr/>
        </p:nvSpPr>
        <p:spPr>
          <a:xfrm>
            <a:off x="1206795" y="1456662"/>
            <a:ext cx="1658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名称</a:t>
            </a:r>
            <a:r>
              <a:rPr lang="ja-JP" altLang="en-US" sz="1600" dirty="0"/>
              <a:t>：文字列</a:t>
            </a:r>
            <a:endParaRPr kumimoji="1" lang="ja-JP" altLang="en-US" sz="16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977C66D-5732-5188-2FE1-635F9A05DFED}"/>
              </a:ext>
            </a:extLst>
          </p:cNvPr>
          <p:cNvCxnSpPr/>
          <p:nvPr/>
        </p:nvCxnSpPr>
        <p:spPr>
          <a:xfrm>
            <a:off x="7288619" y="1270585"/>
            <a:ext cx="17490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FA19AD-7B98-1B4F-9FAD-C59606C4E28C}"/>
              </a:ext>
            </a:extLst>
          </p:cNvPr>
          <p:cNvSpPr txBox="1"/>
          <p:nvPr/>
        </p:nvSpPr>
        <p:spPr>
          <a:xfrm>
            <a:off x="7487978" y="905171"/>
            <a:ext cx="13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人間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E908F21-1F9F-7897-F7A5-CE89250BB5C4}"/>
              </a:ext>
            </a:extLst>
          </p:cNvPr>
          <p:cNvSpPr txBox="1"/>
          <p:nvPr/>
        </p:nvSpPr>
        <p:spPr>
          <a:xfrm>
            <a:off x="7306339" y="1356500"/>
            <a:ext cx="1658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氏名：文字列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AD30631-301B-E8D1-431B-90536D8BC9A3}"/>
              </a:ext>
            </a:extLst>
          </p:cNvPr>
          <p:cNvSpPr/>
          <p:nvPr/>
        </p:nvSpPr>
        <p:spPr>
          <a:xfrm>
            <a:off x="93040" y="2583959"/>
            <a:ext cx="1261730" cy="828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0B8BA91-B013-2EC5-5587-AB6FC2C99CB9}"/>
              </a:ext>
            </a:extLst>
          </p:cNvPr>
          <p:cNvCxnSpPr/>
          <p:nvPr/>
        </p:nvCxnSpPr>
        <p:spPr>
          <a:xfrm>
            <a:off x="2404508" y="2850812"/>
            <a:ext cx="1261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BABA157-C67A-4367-6544-828708049C76}"/>
              </a:ext>
            </a:extLst>
          </p:cNvPr>
          <p:cNvCxnSpPr>
            <a:cxnSpLocks/>
          </p:cNvCxnSpPr>
          <p:nvPr/>
        </p:nvCxnSpPr>
        <p:spPr>
          <a:xfrm>
            <a:off x="87285" y="2897138"/>
            <a:ext cx="1261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63EE629-0267-0917-14D9-A5D79AF412B1}"/>
              </a:ext>
            </a:extLst>
          </p:cNvPr>
          <p:cNvSpPr txBox="1"/>
          <p:nvPr/>
        </p:nvSpPr>
        <p:spPr>
          <a:xfrm>
            <a:off x="2404508" y="2580126"/>
            <a:ext cx="112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教室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6193147-B495-3F30-B9A7-703958E701BB}"/>
              </a:ext>
            </a:extLst>
          </p:cNvPr>
          <p:cNvSpPr txBox="1"/>
          <p:nvPr/>
        </p:nvSpPr>
        <p:spPr>
          <a:xfrm>
            <a:off x="58929" y="2618999"/>
            <a:ext cx="112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教室棟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79EA6A-53E8-8CFC-ED0E-CEB323AEA581}"/>
              </a:ext>
            </a:extLst>
          </p:cNvPr>
          <p:cNvCxnSpPr/>
          <p:nvPr/>
        </p:nvCxnSpPr>
        <p:spPr>
          <a:xfrm>
            <a:off x="5800060" y="2934290"/>
            <a:ext cx="1935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568D651-7313-8769-0963-067FDBF14EC6}"/>
              </a:ext>
            </a:extLst>
          </p:cNvPr>
          <p:cNvCxnSpPr/>
          <p:nvPr/>
        </p:nvCxnSpPr>
        <p:spPr>
          <a:xfrm>
            <a:off x="5807150" y="3965944"/>
            <a:ext cx="18908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BB80958-8901-873D-DF81-592CE8997075}"/>
              </a:ext>
            </a:extLst>
          </p:cNvPr>
          <p:cNvSpPr txBox="1"/>
          <p:nvPr/>
        </p:nvSpPr>
        <p:spPr>
          <a:xfrm>
            <a:off x="5964865" y="2600105"/>
            <a:ext cx="120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学生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E07D3F1-B20C-361D-2B01-5C8CA2137FF6}"/>
              </a:ext>
            </a:extLst>
          </p:cNvPr>
          <p:cNvSpPr txBox="1"/>
          <p:nvPr/>
        </p:nvSpPr>
        <p:spPr>
          <a:xfrm>
            <a:off x="5807150" y="3030279"/>
            <a:ext cx="1890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氏名：文字列</a:t>
            </a:r>
            <a:endParaRPr kumimoji="1" lang="en-US" altLang="ja-JP" sz="1600" dirty="0"/>
          </a:p>
          <a:p>
            <a:r>
              <a:rPr lang="ja-JP" altLang="en-US" sz="1600" dirty="0"/>
              <a:t>回生：整数</a:t>
            </a:r>
            <a:endParaRPr lang="en-US" altLang="ja-JP" sz="1600" dirty="0"/>
          </a:p>
          <a:p>
            <a:r>
              <a:rPr kumimoji="1" lang="ja-JP" altLang="en-US" sz="1600" dirty="0"/>
              <a:t>履修登録数：整数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F86C4E5-CC75-DA62-2528-93E1F59D8DA9}"/>
              </a:ext>
            </a:extLst>
          </p:cNvPr>
          <p:cNvSpPr txBox="1"/>
          <p:nvPr/>
        </p:nvSpPr>
        <p:spPr>
          <a:xfrm>
            <a:off x="5808918" y="3973923"/>
            <a:ext cx="173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is</a:t>
            </a:r>
            <a:r>
              <a:rPr kumimoji="1" lang="ja-JP" altLang="en-US" sz="1600" dirty="0"/>
              <a:t>履修</a:t>
            </a:r>
            <a:r>
              <a:rPr lang="en-US" altLang="ja-JP" sz="1600" dirty="0"/>
              <a:t>OK()</a:t>
            </a:r>
          </a:p>
          <a:p>
            <a:r>
              <a:rPr lang="ja-JP" altLang="en-US" sz="1600" dirty="0"/>
              <a:t>履修登録完了</a:t>
            </a:r>
            <a:r>
              <a:rPr lang="en-US" altLang="ja-JP" sz="1600" dirty="0"/>
              <a:t>()</a:t>
            </a:r>
            <a:endParaRPr kumimoji="1" lang="ja-JP" altLang="en-US" sz="16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880F3A8-6014-8EE7-502D-D20E2A35D454}"/>
              </a:ext>
            </a:extLst>
          </p:cNvPr>
          <p:cNvSpPr/>
          <p:nvPr/>
        </p:nvSpPr>
        <p:spPr>
          <a:xfrm>
            <a:off x="8637179" y="2564959"/>
            <a:ext cx="1935128" cy="2001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FF2DD32-BE73-8BAD-867C-1FFA97C338DA}"/>
              </a:ext>
            </a:extLst>
          </p:cNvPr>
          <p:cNvCxnSpPr/>
          <p:nvPr/>
        </p:nvCxnSpPr>
        <p:spPr>
          <a:xfrm>
            <a:off x="8637179" y="2969437"/>
            <a:ext cx="1935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67479C1-7D17-D790-2A6A-80AD892C2A86}"/>
              </a:ext>
            </a:extLst>
          </p:cNvPr>
          <p:cNvSpPr txBox="1"/>
          <p:nvPr/>
        </p:nvSpPr>
        <p:spPr>
          <a:xfrm>
            <a:off x="8838313" y="2600105"/>
            <a:ext cx="165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教員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A53675D-9E40-42B4-2BBE-A96620A044F4}"/>
              </a:ext>
            </a:extLst>
          </p:cNvPr>
          <p:cNvSpPr txBox="1"/>
          <p:nvPr/>
        </p:nvSpPr>
        <p:spPr>
          <a:xfrm>
            <a:off x="8674393" y="3024730"/>
            <a:ext cx="1687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氏名：文字列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253FD81-A096-E6B9-4D6C-3EC86DF92D8D}"/>
              </a:ext>
            </a:extLst>
          </p:cNvPr>
          <p:cNvSpPr/>
          <p:nvPr/>
        </p:nvSpPr>
        <p:spPr>
          <a:xfrm>
            <a:off x="5800060" y="5197914"/>
            <a:ext cx="1935128" cy="1389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08C8967-D3B5-372E-BCA4-4A01B262C38C}"/>
              </a:ext>
            </a:extLst>
          </p:cNvPr>
          <p:cNvCxnSpPr/>
          <p:nvPr/>
        </p:nvCxnSpPr>
        <p:spPr>
          <a:xfrm>
            <a:off x="5800060" y="5587415"/>
            <a:ext cx="1935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E91AE14-9904-5D05-0AD1-334473A28A97}"/>
              </a:ext>
            </a:extLst>
          </p:cNvPr>
          <p:cNvSpPr txBox="1"/>
          <p:nvPr/>
        </p:nvSpPr>
        <p:spPr>
          <a:xfrm>
            <a:off x="5845251" y="5223091"/>
            <a:ext cx="163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履修登録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1438B56-A821-6DB8-15D6-A78A409B50AB}"/>
              </a:ext>
            </a:extLst>
          </p:cNvPr>
          <p:cNvSpPr txBox="1"/>
          <p:nvPr/>
        </p:nvSpPr>
        <p:spPr>
          <a:xfrm>
            <a:off x="5800060" y="5691767"/>
            <a:ext cx="1632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登録日：日付</a:t>
            </a:r>
            <a:endParaRPr kumimoji="1" lang="en-US" altLang="ja-JP" sz="1600" dirty="0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D0A38905-FECA-679F-5469-548846214E75}"/>
              </a:ext>
            </a:extLst>
          </p:cNvPr>
          <p:cNvCxnSpPr/>
          <p:nvPr/>
        </p:nvCxnSpPr>
        <p:spPr>
          <a:xfrm>
            <a:off x="5788542" y="6154863"/>
            <a:ext cx="19280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1719972-DFC0-6585-7C1C-8EEA14DD03E8}"/>
              </a:ext>
            </a:extLst>
          </p:cNvPr>
          <p:cNvSpPr txBox="1"/>
          <p:nvPr/>
        </p:nvSpPr>
        <p:spPr>
          <a:xfrm>
            <a:off x="5847905" y="6190009"/>
            <a:ext cx="1632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登録実施</a:t>
            </a:r>
            <a:r>
              <a:rPr kumimoji="1" lang="en-US" altLang="ja-JP" sz="1600" dirty="0"/>
              <a:t>()</a:t>
            </a:r>
            <a:endParaRPr kumimoji="1" lang="ja-JP" altLang="en-US" sz="1600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19C3AEBB-795E-8028-FCAE-8FEF668415F7}"/>
              </a:ext>
            </a:extLst>
          </p:cNvPr>
          <p:cNvCxnSpPr/>
          <p:nvPr/>
        </p:nvCxnSpPr>
        <p:spPr>
          <a:xfrm>
            <a:off x="1333070" y="5453095"/>
            <a:ext cx="19244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52A5466-33E2-8E0E-2EEC-E536B36DDE87}"/>
              </a:ext>
            </a:extLst>
          </p:cNvPr>
          <p:cNvSpPr txBox="1"/>
          <p:nvPr/>
        </p:nvSpPr>
        <p:spPr>
          <a:xfrm>
            <a:off x="1498763" y="5045670"/>
            <a:ext cx="76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講義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5F3BE89-85E8-5BDD-CAAE-06A6931200A0}"/>
              </a:ext>
            </a:extLst>
          </p:cNvPr>
          <p:cNvSpPr txBox="1"/>
          <p:nvPr/>
        </p:nvSpPr>
        <p:spPr>
          <a:xfrm>
            <a:off x="1380913" y="5568732"/>
            <a:ext cx="1658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名称：文字列</a:t>
            </a:r>
            <a:endParaRPr kumimoji="1" lang="en-US" altLang="ja-JP" sz="1600" dirty="0"/>
          </a:p>
          <a:p>
            <a:r>
              <a:rPr lang="ja-JP" altLang="en-US" sz="1600" dirty="0"/>
              <a:t>配当回生：整数</a:t>
            </a:r>
            <a:endParaRPr kumimoji="1" lang="ja-JP" altLang="en-US" sz="1600" dirty="0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B38AABB3-2C8C-D6C7-F0DB-4FA4D9E1D316}"/>
              </a:ext>
            </a:extLst>
          </p:cNvPr>
          <p:cNvCxnSpPr/>
          <p:nvPr/>
        </p:nvCxnSpPr>
        <p:spPr>
          <a:xfrm>
            <a:off x="1349015" y="6339142"/>
            <a:ext cx="19244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2F87D8E-EE51-492B-AF62-0B540FBDE513}"/>
              </a:ext>
            </a:extLst>
          </p:cNvPr>
          <p:cNvSpPr txBox="1"/>
          <p:nvPr/>
        </p:nvSpPr>
        <p:spPr>
          <a:xfrm>
            <a:off x="1442937" y="6401573"/>
            <a:ext cx="151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</a:t>
            </a:r>
            <a:r>
              <a:rPr kumimoji="1" lang="en-US" altLang="ja-JP" dirty="0"/>
              <a:t>s</a:t>
            </a:r>
            <a:r>
              <a:rPr kumimoji="1" lang="ja-JP" altLang="en-US" dirty="0"/>
              <a:t>配当</a:t>
            </a:r>
            <a:r>
              <a:rPr kumimoji="1" lang="en-US" altLang="ja-JP" dirty="0"/>
              <a:t>OK()</a:t>
            </a:r>
            <a:endParaRPr kumimoji="1" lang="ja-JP" altLang="en-US" dirty="0"/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78C323B7-9F00-E98C-D5EE-634A4493B4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26834" y="1715065"/>
            <a:ext cx="574601" cy="121388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8DD6555E-858A-9C29-CE04-747FEE1FBA08}"/>
              </a:ext>
            </a:extLst>
          </p:cNvPr>
          <p:cNvCxnSpPr>
            <a:cxnSpLocks/>
          </p:cNvCxnSpPr>
          <p:nvPr/>
        </p:nvCxnSpPr>
        <p:spPr>
          <a:xfrm>
            <a:off x="2009553" y="2323245"/>
            <a:ext cx="847946" cy="25215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二等辺三角形 64">
            <a:extLst>
              <a:ext uri="{FF2B5EF4-FFF2-40B4-BE49-F238E27FC236}">
                <a16:creationId xmlns:a16="http://schemas.microsoft.com/office/drawing/2014/main" id="{0339AF10-6628-4F13-D5D6-C023B504B870}"/>
              </a:ext>
            </a:extLst>
          </p:cNvPr>
          <p:cNvSpPr/>
          <p:nvPr/>
        </p:nvSpPr>
        <p:spPr>
          <a:xfrm>
            <a:off x="1863355" y="2016780"/>
            <a:ext cx="292395" cy="20308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D761D8A4-8254-1137-B3D8-0A3C962E6BBC}"/>
              </a:ext>
            </a:extLst>
          </p:cNvPr>
          <p:cNvCxnSpPr>
            <a:stCxn id="7" idx="0"/>
            <a:endCxn id="9" idx="2"/>
          </p:cNvCxnSpPr>
          <p:nvPr/>
        </p:nvCxnSpPr>
        <p:spPr>
          <a:xfrm rot="5400000" flipH="1" flipV="1">
            <a:off x="7163846" y="1556799"/>
            <a:ext cx="619029" cy="139729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F5D3D9F2-78A2-795F-31EF-3E3E30EE53AD}"/>
              </a:ext>
            </a:extLst>
          </p:cNvPr>
          <p:cNvCxnSpPr>
            <a:endCxn id="39" idx="0"/>
          </p:cNvCxnSpPr>
          <p:nvPr/>
        </p:nvCxnSpPr>
        <p:spPr>
          <a:xfrm>
            <a:off x="8172007" y="2241474"/>
            <a:ext cx="1491659" cy="35863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二等辺三角形 71">
            <a:extLst>
              <a:ext uri="{FF2B5EF4-FFF2-40B4-BE49-F238E27FC236}">
                <a16:creationId xmlns:a16="http://schemas.microsoft.com/office/drawing/2014/main" id="{BAAD4086-B6A2-A9A0-F5D5-0DF0DF3BD32A}"/>
              </a:ext>
            </a:extLst>
          </p:cNvPr>
          <p:cNvSpPr/>
          <p:nvPr/>
        </p:nvSpPr>
        <p:spPr>
          <a:xfrm>
            <a:off x="8027139" y="1908539"/>
            <a:ext cx="289736" cy="19501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6CB3957E-F73B-F301-857C-FDA52B704F44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>
            <a:off x="2865474" y="1625939"/>
            <a:ext cx="44231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3606CF29-03C0-844D-5410-C87FF99EC2B5}"/>
              </a:ext>
            </a:extLst>
          </p:cNvPr>
          <p:cNvSpPr/>
          <p:nvPr/>
        </p:nvSpPr>
        <p:spPr>
          <a:xfrm rot="16200000">
            <a:off x="4125858" y="1197910"/>
            <a:ext cx="312813" cy="2535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305E8E74-FDC2-102B-C7C7-5DDCD044AE41}"/>
              </a:ext>
            </a:extLst>
          </p:cNvPr>
          <p:cNvSpPr/>
          <p:nvPr/>
        </p:nvSpPr>
        <p:spPr>
          <a:xfrm rot="16200000">
            <a:off x="4146436" y="3123440"/>
            <a:ext cx="302576" cy="2225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A787DD74-CA3A-2893-52A9-D4892ABB7DE0}"/>
              </a:ext>
            </a:extLst>
          </p:cNvPr>
          <p:cNvSpPr/>
          <p:nvPr/>
        </p:nvSpPr>
        <p:spPr>
          <a:xfrm>
            <a:off x="2795255" y="3710144"/>
            <a:ext cx="244329" cy="1935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101896E-8D94-4B40-67AF-0FE5A86A73F4}"/>
              </a:ext>
            </a:extLst>
          </p:cNvPr>
          <p:cNvSpPr txBox="1"/>
          <p:nvPr/>
        </p:nvSpPr>
        <p:spPr>
          <a:xfrm>
            <a:off x="4521495" y="1139995"/>
            <a:ext cx="111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利用する</a:t>
            </a:r>
            <a:endParaRPr kumimoji="1" lang="ja-JP" altLang="en-US" dirty="0"/>
          </a:p>
        </p:txBody>
      </p: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B74CE9EE-D8A9-4969-B043-585FB177E740}"/>
              </a:ext>
            </a:extLst>
          </p:cNvPr>
          <p:cNvCxnSpPr>
            <a:cxnSpLocks/>
            <a:stCxn id="5" idx="1"/>
            <a:endCxn id="20" idx="3"/>
          </p:cNvCxnSpPr>
          <p:nvPr/>
        </p:nvCxnSpPr>
        <p:spPr>
          <a:xfrm flipH="1">
            <a:off x="1354770" y="2994574"/>
            <a:ext cx="1049738" cy="38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CC9393A7-0E5A-9F32-23C2-23F2752539ED}"/>
              </a:ext>
            </a:extLst>
          </p:cNvPr>
          <p:cNvCxnSpPr>
            <a:stCxn id="5" idx="3"/>
          </p:cNvCxnSpPr>
          <p:nvPr/>
        </p:nvCxnSpPr>
        <p:spPr>
          <a:xfrm>
            <a:off x="3666238" y="2994574"/>
            <a:ext cx="2122304" cy="38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F9AA8819-4A5E-C201-C242-999E52F53D51}"/>
              </a:ext>
            </a:extLst>
          </p:cNvPr>
          <p:cNvSpPr txBox="1"/>
          <p:nvPr/>
        </p:nvSpPr>
        <p:spPr>
          <a:xfrm>
            <a:off x="4467265" y="3070896"/>
            <a:ext cx="111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利用する</a:t>
            </a:r>
            <a:endParaRPr kumimoji="1" lang="ja-JP" altLang="en-US" dirty="0"/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F906FC5A-7A8D-CB75-C86A-9CF7E31A9762}"/>
              </a:ext>
            </a:extLst>
          </p:cNvPr>
          <p:cNvCxnSpPr>
            <a:cxnSpLocks/>
          </p:cNvCxnSpPr>
          <p:nvPr/>
        </p:nvCxnSpPr>
        <p:spPr>
          <a:xfrm>
            <a:off x="2705985" y="3431654"/>
            <a:ext cx="0" cy="15390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62813C76-E276-5C82-5D31-A527323B181C}"/>
              </a:ext>
            </a:extLst>
          </p:cNvPr>
          <p:cNvSpPr txBox="1"/>
          <p:nvPr/>
        </p:nvSpPr>
        <p:spPr>
          <a:xfrm>
            <a:off x="2677165" y="3923697"/>
            <a:ext cx="461665" cy="16418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使用する</a:t>
            </a:r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C1AC09C6-CDAD-FF80-D33E-A16AE948C7E7}"/>
              </a:ext>
            </a:extLst>
          </p:cNvPr>
          <p:cNvCxnSpPr>
            <a:stCxn id="35" idx="2"/>
            <a:endCxn id="44" idx="0"/>
          </p:cNvCxnSpPr>
          <p:nvPr/>
        </p:nvCxnSpPr>
        <p:spPr>
          <a:xfrm flipH="1">
            <a:off x="6661300" y="4558698"/>
            <a:ext cx="15060" cy="664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2B1FB8E4-7952-D7AE-BA32-B84B96EF0EF3}"/>
              </a:ext>
            </a:extLst>
          </p:cNvPr>
          <p:cNvCxnSpPr>
            <a:cxnSpLocks/>
            <a:stCxn id="8" idx="3"/>
            <a:endCxn id="45" idx="1"/>
          </p:cNvCxnSpPr>
          <p:nvPr/>
        </p:nvCxnSpPr>
        <p:spPr>
          <a:xfrm flipV="1">
            <a:off x="3277053" y="5861044"/>
            <a:ext cx="2523007" cy="347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803ABACB-43F4-0843-4105-75092D0CCD33}"/>
              </a:ext>
            </a:extLst>
          </p:cNvPr>
          <p:cNvSpPr txBox="1"/>
          <p:nvPr/>
        </p:nvSpPr>
        <p:spPr>
          <a:xfrm>
            <a:off x="2869330" y="1625939"/>
            <a:ext cx="89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r>
              <a:rPr kumimoji="1" lang="en-US" altLang="ja-JP" dirty="0"/>
              <a:t>..1</a:t>
            </a:r>
            <a:endParaRPr kumimoji="1" lang="ja-JP" altLang="en-US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2024474-C06B-24C8-52F3-5301997BA64A}"/>
              </a:ext>
            </a:extLst>
          </p:cNvPr>
          <p:cNvSpPr txBox="1"/>
          <p:nvPr/>
        </p:nvSpPr>
        <p:spPr>
          <a:xfrm>
            <a:off x="6788445" y="1610072"/>
            <a:ext cx="612481" cy="37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＊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EA9262C6-F212-C0DA-71D1-5AF7287C07FE}"/>
              </a:ext>
            </a:extLst>
          </p:cNvPr>
          <p:cNvSpPr txBox="1"/>
          <p:nvPr/>
        </p:nvSpPr>
        <p:spPr>
          <a:xfrm>
            <a:off x="1940107" y="2988242"/>
            <a:ext cx="891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1..</a:t>
            </a:r>
            <a:r>
              <a:rPr kumimoji="1" lang="ja-JP" altLang="en-US" sz="1400" dirty="0"/>
              <a:t>＊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383F9188-ABCD-569D-2145-FE9B2E0BC0E1}"/>
              </a:ext>
            </a:extLst>
          </p:cNvPr>
          <p:cNvSpPr txBox="1"/>
          <p:nvPr/>
        </p:nvSpPr>
        <p:spPr>
          <a:xfrm>
            <a:off x="1342023" y="2994537"/>
            <a:ext cx="891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sz="1400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BCAC5EF8-3494-B6C7-18D1-152D137B0DFF}"/>
              </a:ext>
            </a:extLst>
          </p:cNvPr>
          <p:cNvSpPr txBox="1"/>
          <p:nvPr/>
        </p:nvSpPr>
        <p:spPr>
          <a:xfrm>
            <a:off x="2247245" y="4692550"/>
            <a:ext cx="89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＊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DE1D0725-529F-DA89-323B-FC0ADB5B3256}"/>
              </a:ext>
            </a:extLst>
          </p:cNvPr>
          <p:cNvSpPr txBox="1"/>
          <p:nvPr/>
        </p:nvSpPr>
        <p:spPr>
          <a:xfrm>
            <a:off x="2291300" y="3417397"/>
            <a:ext cx="89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D859AAF-A9B6-64C6-6EE8-58ACBFBC558C}"/>
              </a:ext>
            </a:extLst>
          </p:cNvPr>
          <p:cNvSpPr txBox="1"/>
          <p:nvPr/>
        </p:nvSpPr>
        <p:spPr>
          <a:xfrm>
            <a:off x="5485391" y="5886614"/>
            <a:ext cx="552125" cy="37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27DE99BF-6199-CC4F-CB38-0A2855A06BBF}"/>
              </a:ext>
            </a:extLst>
          </p:cNvPr>
          <p:cNvSpPr txBox="1"/>
          <p:nvPr/>
        </p:nvSpPr>
        <p:spPr>
          <a:xfrm>
            <a:off x="3220445" y="5932112"/>
            <a:ext cx="89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1..</a:t>
            </a:r>
            <a:r>
              <a:rPr kumimoji="1" lang="ja-JP" altLang="en-US" dirty="0"/>
              <a:t>＊</a:t>
            </a: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D05E15C8-E437-B2A7-B5A6-8523520D45D4}"/>
              </a:ext>
            </a:extLst>
          </p:cNvPr>
          <p:cNvSpPr txBox="1"/>
          <p:nvPr/>
        </p:nvSpPr>
        <p:spPr>
          <a:xfrm>
            <a:off x="6619538" y="4537053"/>
            <a:ext cx="55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sz="1400" dirty="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B12C78EB-0D8F-2D32-ACD3-3AE436210B04}"/>
              </a:ext>
            </a:extLst>
          </p:cNvPr>
          <p:cNvSpPr txBox="1"/>
          <p:nvPr/>
        </p:nvSpPr>
        <p:spPr>
          <a:xfrm>
            <a:off x="6628067" y="4905596"/>
            <a:ext cx="1087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0..12</a:t>
            </a:r>
            <a:endParaRPr kumimoji="1" lang="ja-JP" altLang="en-US" sz="1400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367406E6-CC09-075A-EADF-6EA5ECABA91F}"/>
              </a:ext>
            </a:extLst>
          </p:cNvPr>
          <p:cNvSpPr txBox="1"/>
          <p:nvPr/>
        </p:nvSpPr>
        <p:spPr>
          <a:xfrm>
            <a:off x="449225" y="319429"/>
            <a:ext cx="139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クラス図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46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56EB1A-EDFF-74DB-6C42-AF09005FE2C9}"/>
              </a:ext>
            </a:extLst>
          </p:cNvPr>
          <p:cNvSpPr/>
          <p:nvPr/>
        </p:nvSpPr>
        <p:spPr>
          <a:xfrm>
            <a:off x="1881963" y="430619"/>
            <a:ext cx="1749056" cy="797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127801F-6D81-B048-C7E2-21B516090EC5}"/>
              </a:ext>
            </a:extLst>
          </p:cNvPr>
          <p:cNvCxnSpPr/>
          <p:nvPr/>
        </p:nvCxnSpPr>
        <p:spPr>
          <a:xfrm>
            <a:off x="1889937" y="728330"/>
            <a:ext cx="1733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6059D08-5399-2037-2301-ACF3722E9763}"/>
              </a:ext>
            </a:extLst>
          </p:cNvPr>
          <p:cNvSpPr txBox="1"/>
          <p:nvPr/>
        </p:nvSpPr>
        <p:spPr>
          <a:xfrm>
            <a:off x="2115879" y="430619"/>
            <a:ext cx="118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：教室棟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F66FDC-8DD1-DCC7-D132-69058C2F43A5}"/>
              </a:ext>
            </a:extLst>
          </p:cNvPr>
          <p:cNvSpPr txBox="1"/>
          <p:nvPr/>
        </p:nvSpPr>
        <p:spPr>
          <a:xfrm>
            <a:off x="1969682" y="802760"/>
            <a:ext cx="1661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名称</a:t>
            </a:r>
            <a:r>
              <a:rPr lang="en-US" altLang="ja-JP" sz="1600" dirty="0"/>
              <a:t>=</a:t>
            </a:r>
            <a:r>
              <a:rPr lang="ja-JP" altLang="en-US" sz="1600" dirty="0"/>
              <a:t>教室棟</a:t>
            </a:r>
            <a:r>
              <a:rPr lang="en-US" altLang="ja-JP" sz="1600" dirty="0"/>
              <a:t>A</a:t>
            </a:r>
            <a:endParaRPr kumimoji="1" lang="ja-JP" altLang="en-US" sz="16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1A09D31-686A-7B3D-B97A-C4769DF7B3D6}"/>
              </a:ext>
            </a:extLst>
          </p:cNvPr>
          <p:cNvSpPr/>
          <p:nvPr/>
        </p:nvSpPr>
        <p:spPr>
          <a:xfrm>
            <a:off x="917946" y="1704753"/>
            <a:ext cx="1389320" cy="1112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A8DDAA1-7DC6-F3A0-3209-30ED70DA16CF}"/>
              </a:ext>
            </a:extLst>
          </p:cNvPr>
          <p:cNvCxnSpPr>
            <a:cxnSpLocks/>
          </p:cNvCxnSpPr>
          <p:nvPr/>
        </p:nvCxnSpPr>
        <p:spPr>
          <a:xfrm>
            <a:off x="917946" y="2002465"/>
            <a:ext cx="1389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121A940-3C49-8691-F5F9-CAC6314E9A01}"/>
              </a:ext>
            </a:extLst>
          </p:cNvPr>
          <p:cNvSpPr txBox="1"/>
          <p:nvPr/>
        </p:nvSpPr>
        <p:spPr>
          <a:xfrm>
            <a:off x="872757" y="2091913"/>
            <a:ext cx="1749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名称</a:t>
            </a:r>
            <a:r>
              <a:rPr lang="en-US" altLang="ja-JP" sz="1600" dirty="0"/>
              <a:t>=</a:t>
            </a:r>
            <a:r>
              <a:rPr lang="ja-JP" altLang="en-US" sz="1600" dirty="0"/>
              <a:t>教室</a:t>
            </a:r>
            <a:r>
              <a:rPr lang="en-US" altLang="ja-JP" sz="1600" dirty="0"/>
              <a:t>A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5406BD-4E43-4AF8-6F9F-75CE3FF8CE23}"/>
              </a:ext>
            </a:extLst>
          </p:cNvPr>
          <p:cNvSpPr txBox="1"/>
          <p:nvPr/>
        </p:nvSpPr>
        <p:spPr>
          <a:xfrm>
            <a:off x="917946" y="1707561"/>
            <a:ext cx="143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：教室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3931E5A-6AD6-BB8F-BFEC-D0FBB3BF8628}"/>
              </a:ext>
            </a:extLst>
          </p:cNvPr>
          <p:cNvSpPr/>
          <p:nvPr/>
        </p:nvSpPr>
        <p:spPr>
          <a:xfrm>
            <a:off x="2928384" y="1704753"/>
            <a:ext cx="1389320" cy="1112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602735C-4B92-4E69-64D2-1B643BC107C8}"/>
              </a:ext>
            </a:extLst>
          </p:cNvPr>
          <p:cNvCxnSpPr>
            <a:cxnSpLocks/>
          </p:cNvCxnSpPr>
          <p:nvPr/>
        </p:nvCxnSpPr>
        <p:spPr>
          <a:xfrm>
            <a:off x="2928384" y="2002465"/>
            <a:ext cx="1389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3951AEE-6C7A-BB0D-FB14-A4F08268FDA6}"/>
              </a:ext>
            </a:extLst>
          </p:cNvPr>
          <p:cNvSpPr txBox="1"/>
          <p:nvPr/>
        </p:nvSpPr>
        <p:spPr>
          <a:xfrm>
            <a:off x="2928384" y="1707561"/>
            <a:ext cx="143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：教室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41EBE4D-43F5-1E63-C0FF-9745AA0FD599}"/>
              </a:ext>
            </a:extLst>
          </p:cNvPr>
          <p:cNvSpPr txBox="1"/>
          <p:nvPr/>
        </p:nvSpPr>
        <p:spPr>
          <a:xfrm>
            <a:off x="2928384" y="2080544"/>
            <a:ext cx="1430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名称</a:t>
            </a:r>
            <a:r>
              <a:rPr kumimoji="1" lang="en-US" altLang="ja-JP" sz="1600" dirty="0"/>
              <a:t>=</a:t>
            </a:r>
            <a:r>
              <a:rPr kumimoji="1" lang="ja-JP" altLang="en-US" sz="1600" dirty="0"/>
              <a:t>教室</a:t>
            </a:r>
            <a:r>
              <a:rPr kumimoji="1" lang="en-US" altLang="ja-JP" sz="1600" dirty="0"/>
              <a:t>B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EF19B98-B03D-6467-6CEE-12361267EED1}"/>
              </a:ext>
            </a:extLst>
          </p:cNvPr>
          <p:cNvSpPr/>
          <p:nvPr/>
        </p:nvSpPr>
        <p:spPr>
          <a:xfrm>
            <a:off x="6871291" y="467834"/>
            <a:ext cx="2145118" cy="1312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848D2F0-1D78-0D85-130C-833E665773FE}"/>
              </a:ext>
            </a:extLst>
          </p:cNvPr>
          <p:cNvSpPr/>
          <p:nvPr/>
        </p:nvSpPr>
        <p:spPr>
          <a:xfrm>
            <a:off x="1703868" y="3609973"/>
            <a:ext cx="1856711" cy="1199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F2E903F-BFD6-E49B-FD2A-EB7FAD60BCDF}"/>
              </a:ext>
            </a:extLst>
          </p:cNvPr>
          <p:cNvCxnSpPr/>
          <p:nvPr/>
        </p:nvCxnSpPr>
        <p:spPr>
          <a:xfrm>
            <a:off x="6871291" y="815900"/>
            <a:ext cx="2107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8C2DFAD-FFE3-CAA3-4339-71FCB4EC3672}"/>
              </a:ext>
            </a:extLst>
          </p:cNvPr>
          <p:cNvSpPr txBox="1"/>
          <p:nvPr/>
        </p:nvSpPr>
        <p:spPr>
          <a:xfrm>
            <a:off x="6980274" y="467834"/>
            <a:ext cx="131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：学生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86746DD-2BC1-F6F2-DDFC-37EF13485CF6}"/>
              </a:ext>
            </a:extLst>
          </p:cNvPr>
          <p:cNvSpPr txBox="1"/>
          <p:nvPr/>
        </p:nvSpPr>
        <p:spPr>
          <a:xfrm>
            <a:off x="6912050" y="855330"/>
            <a:ext cx="1765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氏名</a:t>
            </a:r>
            <a:r>
              <a:rPr lang="en-US" altLang="ja-JP" sz="1600" dirty="0"/>
              <a:t>=</a:t>
            </a:r>
            <a:r>
              <a:rPr lang="ja-JP" altLang="en-US" sz="1600" dirty="0"/>
              <a:t>学生</a:t>
            </a:r>
            <a:r>
              <a:rPr lang="en-US" altLang="ja-JP" sz="1600" dirty="0"/>
              <a:t>A</a:t>
            </a:r>
          </a:p>
          <a:p>
            <a:r>
              <a:rPr lang="ja-JP" altLang="en-US" sz="1600" dirty="0"/>
              <a:t>回生</a:t>
            </a:r>
            <a:r>
              <a:rPr lang="en-US" altLang="ja-JP" sz="1600" dirty="0"/>
              <a:t>=1</a:t>
            </a:r>
          </a:p>
          <a:p>
            <a:r>
              <a:rPr kumimoji="1" lang="ja-JP" altLang="en-US" sz="1600" dirty="0"/>
              <a:t>履修講義数</a:t>
            </a:r>
            <a:r>
              <a:rPr kumimoji="1" lang="en-US" altLang="ja-JP" sz="1600" dirty="0"/>
              <a:t>=0</a:t>
            </a:r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E59CB17-683A-AE81-1CC7-9715DA72DF59}"/>
              </a:ext>
            </a:extLst>
          </p:cNvPr>
          <p:cNvSpPr/>
          <p:nvPr/>
        </p:nvSpPr>
        <p:spPr>
          <a:xfrm>
            <a:off x="6871291" y="2116579"/>
            <a:ext cx="2145118" cy="1312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97CC082-CE3F-385C-9E41-C749AC918891}"/>
              </a:ext>
            </a:extLst>
          </p:cNvPr>
          <p:cNvCxnSpPr/>
          <p:nvPr/>
        </p:nvCxnSpPr>
        <p:spPr>
          <a:xfrm>
            <a:off x="6871291" y="2464645"/>
            <a:ext cx="2107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7EBEF6A-86EB-DF86-A0AD-09D5BC99241B}"/>
              </a:ext>
            </a:extLst>
          </p:cNvPr>
          <p:cNvSpPr txBox="1"/>
          <p:nvPr/>
        </p:nvSpPr>
        <p:spPr>
          <a:xfrm>
            <a:off x="6980274" y="2116579"/>
            <a:ext cx="131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：学生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C41B3AF-9570-5CBF-6668-1C5AEBE6E146}"/>
              </a:ext>
            </a:extLst>
          </p:cNvPr>
          <p:cNvSpPr txBox="1"/>
          <p:nvPr/>
        </p:nvSpPr>
        <p:spPr>
          <a:xfrm>
            <a:off x="6912050" y="2504075"/>
            <a:ext cx="1765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氏名</a:t>
            </a:r>
            <a:r>
              <a:rPr lang="en-US" altLang="ja-JP" sz="1600" dirty="0"/>
              <a:t>=</a:t>
            </a:r>
            <a:r>
              <a:rPr lang="ja-JP" altLang="en-US" sz="1600" dirty="0"/>
              <a:t>学生</a:t>
            </a:r>
            <a:r>
              <a:rPr lang="en-US" altLang="ja-JP" sz="1600" dirty="0"/>
              <a:t>B</a:t>
            </a:r>
          </a:p>
          <a:p>
            <a:r>
              <a:rPr lang="ja-JP" altLang="en-US" sz="1600" dirty="0"/>
              <a:t>回生</a:t>
            </a:r>
            <a:r>
              <a:rPr lang="en-US" altLang="ja-JP" sz="1600" dirty="0"/>
              <a:t>=3</a:t>
            </a:r>
          </a:p>
          <a:p>
            <a:r>
              <a:rPr kumimoji="1" lang="ja-JP" altLang="en-US" sz="1600" dirty="0"/>
              <a:t>履修講義数</a:t>
            </a:r>
            <a:r>
              <a:rPr kumimoji="1" lang="en-US" altLang="ja-JP" sz="1600" dirty="0"/>
              <a:t>=1</a:t>
            </a:r>
            <a:endParaRPr kumimoji="1" lang="ja-JP" altLang="en-US" sz="16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7A59B81-0965-A723-136D-F76A7F0AA0AB}"/>
              </a:ext>
            </a:extLst>
          </p:cNvPr>
          <p:cNvCxnSpPr/>
          <p:nvPr/>
        </p:nvCxnSpPr>
        <p:spPr>
          <a:xfrm>
            <a:off x="1714281" y="3965944"/>
            <a:ext cx="18358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B3B00C1-044C-E045-E4AA-69992B5AE127}"/>
              </a:ext>
            </a:extLst>
          </p:cNvPr>
          <p:cNvSpPr txBox="1"/>
          <p:nvPr/>
        </p:nvSpPr>
        <p:spPr>
          <a:xfrm>
            <a:off x="1746399" y="3636000"/>
            <a:ext cx="139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：講義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43F05C8-33DA-8308-6232-CCAC4A57A575}"/>
              </a:ext>
            </a:extLst>
          </p:cNvPr>
          <p:cNvSpPr txBox="1"/>
          <p:nvPr/>
        </p:nvSpPr>
        <p:spPr>
          <a:xfrm>
            <a:off x="1767662" y="4078189"/>
            <a:ext cx="1533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名称</a:t>
            </a:r>
            <a:r>
              <a:rPr kumimoji="1" lang="en-US" altLang="ja-JP" sz="1600" dirty="0"/>
              <a:t>=</a:t>
            </a:r>
            <a:r>
              <a:rPr kumimoji="1" lang="ja-JP" altLang="en-US" sz="1600" dirty="0"/>
              <a:t>講義</a:t>
            </a:r>
            <a:r>
              <a:rPr kumimoji="1" lang="en-US" altLang="ja-JP" sz="1600" dirty="0"/>
              <a:t>A</a:t>
            </a:r>
          </a:p>
          <a:p>
            <a:r>
              <a:rPr lang="ja-JP" altLang="en-US" sz="1600" dirty="0"/>
              <a:t>配当回生</a:t>
            </a:r>
            <a:r>
              <a:rPr lang="en-US" altLang="ja-JP" sz="1600" dirty="0"/>
              <a:t>=2</a:t>
            </a:r>
            <a:endParaRPr kumimoji="1" lang="ja-JP" altLang="en-US" sz="1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1FF1F14-FC55-5240-93B6-F9D5CCB955EC}"/>
              </a:ext>
            </a:extLst>
          </p:cNvPr>
          <p:cNvSpPr/>
          <p:nvPr/>
        </p:nvSpPr>
        <p:spPr>
          <a:xfrm>
            <a:off x="1693457" y="5138923"/>
            <a:ext cx="1856711" cy="1199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F6DDEE5-FD7E-8001-F5EC-F43FC7D8E936}"/>
              </a:ext>
            </a:extLst>
          </p:cNvPr>
          <p:cNvCxnSpPr/>
          <p:nvPr/>
        </p:nvCxnSpPr>
        <p:spPr>
          <a:xfrm>
            <a:off x="1703870" y="5494894"/>
            <a:ext cx="18358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3AFFF91-D441-A833-9308-BAA96902EF5B}"/>
              </a:ext>
            </a:extLst>
          </p:cNvPr>
          <p:cNvSpPr txBox="1"/>
          <p:nvPr/>
        </p:nvSpPr>
        <p:spPr>
          <a:xfrm>
            <a:off x="1735988" y="5164950"/>
            <a:ext cx="139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：講義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348E86D-22DF-525F-16B2-380508496037}"/>
              </a:ext>
            </a:extLst>
          </p:cNvPr>
          <p:cNvSpPr txBox="1"/>
          <p:nvPr/>
        </p:nvSpPr>
        <p:spPr>
          <a:xfrm>
            <a:off x="1757251" y="5607139"/>
            <a:ext cx="1533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名称</a:t>
            </a:r>
            <a:r>
              <a:rPr kumimoji="1" lang="en-US" altLang="ja-JP" sz="1600" dirty="0"/>
              <a:t>=</a:t>
            </a:r>
            <a:r>
              <a:rPr kumimoji="1" lang="ja-JP" altLang="en-US" sz="1600" dirty="0"/>
              <a:t>講義</a:t>
            </a:r>
            <a:r>
              <a:rPr lang="en-US" altLang="ja-JP" sz="1600" dirty="0"/>
              <a:t>B</a:t>
            </a:r>
            <a:endParaRPr kumimoji="1" lang="en-US" altLang="ja-JP" sz="1600" dirty="0"/>
          </a:p>
          <a:p>
            <a:r>
              <a:rPr lang="ja-JP" altLang="en-US" sz="1600" dirty="0"/>
              <a:t>配当回生</a:t>
            </a:r>
            <a:r>
              <a:rPr lang="en-US" altLang="ja-JP" sz="1600" dirty="0"/>
              <a:t>=3</a:t>
            </a:r>
            <a:endParaRPr kumimoji="1" lang="ja-JP" altLang="en-US" sz="1600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D852C0B-AB11-5406-8C4F-4A57E4983FC7}"/>
              </a:ext>
            </a:extLst>
          </p:cNvPr>
          <p:cNvSpPr/>
          <p:nvPr/>
        </p:nvSpPr>
        <p:spPr>
          <a:xfrm>
            <a:off x="6912050" y="3758945"/>
            <a:ext cx="1998921" cy="1312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1D6CC04-7FC1-ABE9-9CAC-062A1EFF7DFE}"/>
              </a:ext>
            </a:extLst>
          </p:cNvPr>
          <p:cNvCxnSpPr>
            <a:cxnSpLocks/>
          </p:cNvCxnSpPr>
          <p:nvPr/>
        </p:nvCxnSpPr>
        <p:spPr>
          <a:xfrm>
            <a:off x="6922463" y="4114917"/>
            <a:ext cx="19765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0B44368-82CA-F5F9-CB1C-DDDB39004E22}"/>
              </a:ext>
            </a:extLst>
          </p:cNvPr>
          <p:cNvSpPr txBox="1"/>
          <p:nvPr/>
        </p:nvSpPr>
        <p:spPr>
          <a:xfrm>
            <a:off x="6954581" y="3784973"/>
            <a:ext cx="172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×</a:t>
            </a:r>
            <a:r>
              <a:rPr lang="ja-JP" altLang="en-US" dirty="0"/>
              <a:t>：履修登録</a:t>
            </a:r>
            <a:endParaRPr kumimoji="1" lang="en-US" altLang="ja-JP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EDE54D0-6466-6FDC-C0CF-8C0E105CAA3B}"/>
              </a:ext>
            </a:extLst>
          </p:cNvPr>
          <p:cNvSpPr txBox="1"/>
          <p:nvPr/>
        </p:nvSpPr>
        <p:spPr>
          <a:xfrm>
            <a:off x="6922463" y="4238872"/>
            <a:ext cx="2434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登録日</a:t>
            </a:r>
            <a:r>
              <a:rPr lang="en-US" altLang="ja-JP" sz="1600" dirty="0"/>
              <a:t>=2023/05/20</a:t>
            </a:r>
            <a:endParaRPr kumimoji="1" lang="en-US" altLang="ja-JP" sz="1600" dirty="0"/>
          </a:p>
          <a:p>
            <a:r>
              <a:rPr kumimoji="1" lang="ja-JP" altLang="en-US" sz="1600" dirty="0"/>
              <a:t>学生</a:t>
            </a:r>
            <a:r>
              <a:rPr kumimoji="1" lang="en-US" altLang="ja-JP" sz="1600" dirty="0"/>
              <a:t>=</a:t>
            </a:r>
            <a:r>
              <a:rPr kumimoji="1" lang="ja-JP" altLang="en-US" sz="1600" dirty="0"/>
              <a:t>学生</a:t>
            </a:r>
            <a:r>
              <a:rPr kumimoji="1" lang="en-US" altLang="ja-JP" sz="1600" dirty="0"/>
              <a:t>A</a:t>
            </a:r>
          </a:p>
          <a:p>
            <a:r>
              <a:rPr kumimoji="1" lang="ja-JP" altLang="en-US" sz="1600" dirty="0"/>
              <a:t>講義</a:t>
            </a:r>
            <a:r>
              <a:rPr kumimoji="1" lang="en-US" altLang="ja-JP" sz="1600" dirty="0"/>
              <a:t>=</a:t>
            </a:r>
            <a:r>
              <a:rPr kumimoji="1" lang="ja-JP" altLang="en-US" sz="1600" dirty="0"/>
              <a:t>講義</a:t>
            </a:r>
            <a:r>
              <a:rPr lang="en-US" altLang="ja-JP" sz="1600" dirty="0"/>
              <a:t>A</a:t>
            </a:r>
            <a:endParaRPr kumimoji="1" lang="ja-JP" altLang="en-US" sz="160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9B7CBDB-4BF2-0BAA-08AF-8D8F8CC56A86}"/>
              </a:ext>
            </a:extLst>
          </p:cNvPr>
          <p:cNvSpPr/>
          <p:nvPr/>
        </p:nvSpPr>
        <p:spPr>
          <a:xfrm>
            <a:off x="6922463" y="5346459"/>
            <a:ext cx="1998921" cy="1312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DE068B2-9B84-38E8-E053-E518F2FEA526}"/>
              </a:ext>
            </a:extLst>
          </p:cNvPr>
          <p:cNvCxnSpPr>
            <a:cxnSpLocks/>
          </p:cNvCxnSpPr>
          <p:nvPr/>
        </p:nvCxnSpPr>
        <p:spPr>
          <a:xfrm>
            <a:off x="6932876" y="5702431"/>
            <a:ext cx="19765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3AA729A-C4C2-3189-F365-2BB5032C08CD}"/>
              </a:ext>
            </a:extLst>
          </p:cNvPr>
          <p:cNvSpPr txBox="1"/>
          <p:nvPr/>
        </p:nvSpPr>
        <p:spPr>
          <a:xfrm>
            <a:off x="6964994" y="5372487"/>
            <a:ext cx="175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○：履修登録</a:t>
            </a:r>
            <a:endParaRPr kumimoji="1" lang="en-US" altLang="ja-JP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8197794-86DE-0FE8-ABC6-815399ED278B}"/>
              </a:ext>
            </a:extLst>
          </p:cNvPr>
          <p:cNvSpPr txBox="1"/>
          <p:nvPr/>
        </p:nvSpPr>
        <p:spPr>
          <a:xfrm>
            <a:off x="6954581" y="5776415"/>
            <a:ext cx="2434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登録日</a:t>
            </a:r>
            <a:r>
              <a:rPr lang="en-US" altLang="ja-JP" sz="1600" dirty="0"/>
              <a:t>=2023/05/20</a:t>
            </a:r>
            <a:endParaRPr kumimoji="1" lang="en-US" altLang="ja-JP" sz="1600" dirty="0"/>
          </a:p>
          <a:p>
            <a:r>
              <a:rPr kumimoji="1" lang="ja-JP" altLang="en-US" sz="1600" dirty="0"/>
              <a:t>学生</a:t>
            </a:r>
            <a:r>
              <a:rPr kumimoji="1" lang="en-US" altLang="ja-JP" sz="1600" dirty="0"/>
              <a:t>=</a:t>
            </a:r>
            <a:r>
              <a:rPr kumimoji="1" lang="ja-JP" altLang="en-US" sz="1600" dirty="0"/>
              <a:t>学生</a:t>
            </a:r>
            <a:r>
              <a:rPr lang="en-US" altLang="ja-JP" sz="1600" dirty="0"/>
              <a:t>B</a:t>
            </a:r>
            <a:endParaRPr kumimoji="1" lang="en-US" altLang="ja-JP" sz="1600" dirty="0"/>
          </a:p>
          <a:p>
            <a:r>
              <a:rPr kumimoji="1" lang="ja-JP" altLang="en-US" sz="1600" dirty="0"/>
              <a:t>講義</a:t>
            </a:r>
            <a:r>
              <a:rPr kumimoji="1" lang="en-US" altLang="ja-JP" sz="1600" dirty="0"/>
              <a:t>=</a:t>
            </a:r>
            <a:r>
              <a:rPr kumimoji="1" lang="ja-JP" altLang="en-US" sz="1600" dirty="0"/>
              <a:t>講義</a:t>
            </a:r>
            <a:r>
              <a:rPr kumimoji="1" lang="en-US" altLang="ja-JP" sz="1600" dirty="0"/>
              <a:t>B</a:t>
            </a:r>
            <a:endParaRPr kumimoji="1" lang="ja-JP" altLang="en-US" sz="1600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BF50B3A-4FA6-B151-C565-67322F85F4C0}"/>
              </a:ext>
            </a:extLst>
          </p:cNvPr>
          <p:cNvCxnSpPr>
            <a:cxnSpLocks/>
            <a:stCxn id="28" idx="1"/>
            <a:endCxn id="37" idx="3"/>
          </p:cNvCxnSpPr>
          <p:nvPr/>
        </p:nvCxnSpPr>
        <p:spPr>
          <a:xfrm flipH="1">
            <a:off x="3550168" y="2772790"/>
            <a:ext cx="3321123" cy="29656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二等辺三角形 52">
            <a:extLst>
              <a:ext uri="{FF2B5EF4-FFF2-40B4-BE49-F238E27FC236}">
                <a16:creationId xmlns:a16="http://schemas.microsoft.com/office/drawing/2014/main" id="{E5DEE1D8-428E-F64F-5B20-BBF54328C3AA}"/>
              </a:ext>
            </a:extLst>
          </p:cNvPr>
          <p:cNvSpPr/>
          <p:nvPr/>
        </p:nvSpPr>
        <p:spPr>
          <a:xfrm rot="13598461">
            <a:off x="4620298" y="4267399"/>
            <a:ext cx="228600" cy="1606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F05313C-4D9A-DC9E-D6F3-3C75C66926D6}"/>
              </a:ext>
            </a:extLst>
          </p:cNvPr>
          <p:cNvSpPr txBox="1"/>
          <p:nvPr/>
        </p:nvSpPr>
        <p:spPr>
          <a:xfrm rot="19130027">
            <a:off x="4772696" y="3667360"/>
            <a:ext cx="114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履修する</a:t>
            </a: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B983F315-03C7-F8E6-FCAF-064A6BDD8E49}"/>
              </a:ext>
            </a:extLst>
          </p:cNvPr>
          <p:cNvCxnSpPr>
            <a:stCxn id="4" idx="2"/>
            <a:endCxn id="17" idx="0"/>
          </p:cNvCxnSpPr>
          <p:nvPr/>
        </p:nvCxnSpPr>
        <p:spPr>
          <a:xfrm flipH="1">
            <a:off x="1632986" y="1228061"/>
            <a:ext cx="1123505" cy="479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6DFB761-5FCD-8503-22B4-40FA1F9861BB}"/>
              </a:ext>
            </a:extLst>
          </p:cNvPr>
          <p:cNvCxnSpPr>
            <a:stCxn id="4" idx="2"/>
            <a:endCxn id="20" idx="0"/>
          </p:cNvCxnSpPr>
          <p:nvPr/>
        </p:nvCxnSpPr>
        <p:spPr>
          <a:xfrm>
            <a:off x="2756491" y="1228061"/>
            <a:ext cx="886933" cy="479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4FEF4F0-B068-4456-8302-C5FBA55A897E}"/>
              </a:ext>
            </a:extLst>
          </p:cNvPr>
          <p:cNvSpPr txBox="1"/>
          <p:nvPr/>
        </p:nvSpPr>
        <p:spPr>
          <a:xfrm>
            <a:off x="108984" y="150739"/>
            <a:ext cx="186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オブジェクト図</a:t>
            </a:r>
          </a:p>
        </p:txBody>
      </p:sp>
    </p:spTree>
    <p:extLst>
      <p:ext uri="{BB962C8B-B14F-4D97-AF65-F5344CB8AC3E}">
        <p14:creationId xmlns:p14="http://schemas.microsoft.com/office/powerpoint/2010/main" val="387900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06F34BE-69BC-42F7-0BD0-8F5B41C17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86" y="587920"/>
            <a:ext cx="8869013" cy="5772956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924C2E9-CA0F-98D6-7246-A25CB11CD61D}"/>
              </a:ext>
            </a:extLst>
          </p:cNvPr>
          <p:cNvCxnSpPr>
            <a:cxnSpLocks/>
          </p:cNvCxnSpPr>
          <p:nvPr/>
        </p:nvCxnSpPr>
        <p:spPr>
          <a:xfrm>
            <a:off x="4533015" y="2860157"/>
            <a:ext cx="18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23EE251-B440-0651-3A7A-A6D406FBFDD2}"/>
              </a:ext>
            </a:extLst>
          </p:cNvPr>
          <p:cNvCxnSpPr>
            <a:cxnSpLocks/>
          </p:cNvCxnSpPr>
          <p:nvPr/>
        </p:nvCxnSpPr>
        <p:spPr>
          <a:xfrm>
            <a:off x="6397257" y="3188724"/>
            <a:ext cx="16888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56F7BF5-25D4-6AE8-FC59-5DBD5BC9586E}"/>
              </a:ext>
            </a:extLst>
          </p:cNvPr>
          <p:cNvCxnSpPr>
            <a:cxnSpLocks/>
          </p:cNvCxnSpPr>
          <p:nvPr/>
        </p:nvCxnSpPr>
        <p:spPr>
          <a:xfrm rot="10800000">
            <a:off x="4533015" y="5271976"/>
            <a:ext cx="18000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E8878CA-791B-CF6E-62FB-771ADCD0A499}"/>
              </a:ext>
            </a:extLst>
          </p:cNvPr>
          <p:cNvCxnSpPr>
            <a:cxnSpLocks/>
          </p:cNvCxnSpPr>
          <p:nvPr/>
        </p:nvCxnSpPr>
        <p:spPr>
          <a:xfrm flipH="1">
            <a:off x="6464595" y="5019119"/>
            <a:ext cx="168880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9907972-539C-2BEB-E1CB-B0831D19907B}"/>
              </a:ext>
            </a:extLst>
          </p:cNvPr>
          <p:cNvSpPr txBox="1"/>
          <p:nvPr/>
        </p:nvSpPr>
        <p:spPr>
          <a:xfrm>
            <a:off x="5881578" y="1546669"/>
            <a:ext cx="103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：学生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42D46E5-2953-EFE0-4CCD-7A6D07060D25}"/>
              </a:ext>
            </a:extLst>
          </p:cNvPr>
          <p:cNvSpPr txBox="1"/>
          <p:nvPr/>
        </p:nvSpPr>
        <p:spPr>
          <a:xfrm>
            <a:off x="7453424" y="1546669"/>
            <a:ext cx="103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：講義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125848F-10B8-3FC4-AB4E-034EA80D9403}"/>
              </a:ext>
            </a:extLst>
          </p:cNvPr>
          <p:cNvSpPr txBox="1"/>
          <p:nvPr/>
        </p:nvSpPr>
        <p:spPr>
          <a:xfrm>
            <a:off x="4917335" y="2490826"/>
            <a:ext cx="1547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Is</a:t>
            </a:r>
            <a:r>
              <a:rPr lang="ja-JP" altLang="en-US" sz="1400" dirty="0"/>
              <a:t>履修</a:t>
            </a:r>
            <a:r>
              <a:rPr kumimoji="1" lang="en-US" altLang="ja-JP" sz="1400" dirty="0"/>
              <a:t>OK()</a:t>
            </a:r>
            <a:endParaRPr kumimoji="1" lang="ja-JP" altLang="en-US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9B9A33E-4D8A-C89E-E375-A0E14E0ECB4A}"/>
              </a:ext>
            </a:extLst>
          </p:cNvPr>
          <p:cNvSpPr txBox="1"/>
          <p:nvPr/>
        </p:nvSpPr>
        <p:spPr>
          <a:xfrm>
            <a:off x="4990211" y="4738441"/>
            <a:ext cx="98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履修可</a:t>
            </a:r>
            <a:endParaRPr lang="en-US" altLang="ja-JP" sz="1400" dirty="0"/>
          </a:p>
          <a:p>
            <a:r>
              <a:rPr kumimoji="1" lang="en-US" altLang="ja-JP" sz="1400" dirty="0"/>
              <a:t>(true)</a:t>
            </a:r>
            <a:endParaRPr kumimoji="1" lang="ja-JP" altLang="en-US" sz="1400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C295846-4B67-E1A3-0100-2DE24E99A267}"/>
              </a:ext>
            </a:extLst>
          </p:cNvPr>
          <p:cNvCxnSpPr>
            <a:cxnSpLocks/>
          </p:cNvCxnSpPr>
          <p:nvPr/>
        </p:nvCxnSpPr>
        <p:spPr>
          <a:xfrm flipH="1">
            <a:off x="4497014" y="4382385"/>
            <a:ext cx="1872000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DCED9DA-2DF6-8353-13BB-B5A08EB41652}"/>
              </a:ext>
            </a:extLst>
          </p:cNvPr>
          <p:cNvSpPr txBox="1"/>
          <p:nvPr/>
        </p:nvSpPr>
        <p:spPr>
          <a:xfrm>
            <a:off x="4844121" y="3859165"/>
            <a:ext cx="1105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履修不可</a:t>
            </a:r>
            <a:endParaRPr lang="en-US" altLang="ja-JP" sz="1400" dirty="0"/>
          </a:p>
          <a:p>
            <a:r>
              <a:rPr lang="en-US" altLang="ja-JP" sz="1400" dirty="0"/>
              <a:t>(false)</a:t>
            </a:r>
            <a:endParaRPr kumimoji="1" lang="ja-JP" altLang="en-US" sz="1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1BD533D-407C-1891-2C52-06DEA382ED03}"/>
              </a:ext>
            </a:extLst>
          </p:cNvPr>
          <p:cNvSpPr txBox="1"/>
          <p:nvPr/>
        </p:nvSpPr>
        <p:spPr>
          <a:xfrm>
            <a:off x="6589447" y="2860157"/>
            <a:ext cx="1547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i</a:t>
            </a:r>
            <a:r>
              <a:rPr kumimoji="1" lang="en-US" altLang="ja-JP" sz="1400" dirty="0"/>
              <a:t>s</a:t>
            </a:r>
            <a:r>
              <a:rPr kumimoji="1" lang="ja-JP" altLang="en-US" sz="1400" dirty="0"/>
              <a:t>配当</a:t>
            </a:r>
            <a:r>
              <a:rPr kumimoji="1" lang="en-US" altLang="ja-JP" sz="1400" dirty="0"/>
              <a:t>OK()</a:t>
            </a:r>
            <a:endParaRPr kumimoji="1" lang="ja-JP" altLang="en-US" sz="1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FDCAF67-6521-A2FC-6E26-26D8F623487D}"/>
              </a:ext>
            </a:extLst>
          </p:cNvPr>
          <p:cNvSpPr txBox="1"/>
          <p:nvPr/>
        </p:nvSpPr>
        <p:spPr>
          <a:xfrm>
            <a:off x="6741386" y="4534804"/>
            <a:ext cx="1547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配当可</a:t>
            </a:r>
            <a:endParaRPr lang="en-US" altLang="ja-JP" sz="1400" dirty="0"/>
          </a:p>
          <a:p>
            <a:r>
              <a:rPr kumimoji="1" lang="en-US" altLang="ja-JP" sz="1400" dirty="0"/>
              <a:t>(true)</a:t>
            </a:r>
            <a:endParaRPr kumimoji="1" lang="ja-JP" altLang="en-US" sz="1400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388EDB4-8500-1C67-B619-AF3429A4EFC1}"/>
              </a:ext>
            </a:extLst>
          </p:cNvPr>
          <p:cNvCxnSpPr>
            <a:cxnSpLocks/>
          </p:cNvCxnSpPr>
          <p:nvPr/>
        </p:nvCxnSpPr>
        <p:spPr>
          <a:xfrm flipH="1">
            <a:off x="6465557" y="3818706"/>
            <a:ext cx="174437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D7BF86A-BC7C-45CB-E080-3F6AC4253D29}"/>
              </a:ext>
            </a:extLst>
          </p:cNvPr>
          <p:cNvSpPr txBox="1"/>
          <p:nvPr/>
        </p:nvSpPr>
        <p:spPr>
          <a:xfrm>
            <a:off x="6530133" y="3379287"/>
            <a:ext cx="1547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履修不可</a:t>
            </a:r>
            <a:r>
              <a:rPr lang="en-US" altLang="ja-JP" sz="1400" dirty="0"/>
              <a:t>(false)</a:t>
            </a:r>
            <a:endParaRPr kumimoji="1"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B3AA037-16CD-1138-29AD-55921B6B0E17}"/>
              </a:ext>
            </a:extLst>
          </p:cNvPr>
          <p:cNvSpPr txBox="1"/>
          <p:nvPr/>
        </p:nvSpPr>
        <p:spPr>
          <a:xfrm>
            <a:off x="1071386" y="222678"/>
            <a:ext cx="170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シーケンス図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8F7719D-876C-0D92-F2A0-1DE45CAFA0CD}"/>
              </a:ext>
            </a:extLst>
          </p:cNvPr>
          <p:cNvSpPr/>
          <p:nvPr/>
        </p:nvSpPr>
        <p:spPr>
          <a:xfrm>
            <a:off x="6325948" y="2895337"/>
            <a:ext cx="131580" cy="2371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2D117CB-C207-C0CA-DDC3-5AE8811DC6CB}"/>
              </a:ext>
            </a:extLst>
          </p:cNvPr>
          <p:cNvSpPr/>
          <p:nvPr/>
        </p:nvSpPr>
        <p:spPr>
          <a:xfrm>
            <a:off x="8070917" y="3225400"/>
            <a:ext cx="139018" cy="1793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69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216</Words>
  <Application>Microsoft Office PowerPoint</Application>
  <PresentationFormat>ワイド画面</PresentationFormat>
  <Paragraphs>80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園山　佳典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園山　佳典</dc:title>
  <dc:creator>keisuke.719s@gmail.com</dc:creator>
  <cp:lastModifiedBy>keisuke.719s@gmail.com</cp:lastModifiedBy>
  <cp:revision>1</cp:revision>
  <dcterms:created xsi:type="dcterms:W3CDTF">2023-05-21T00:39:21Z</dcterms:created>
  <dcterms:modified xsi:type="dcterms:W3CDTF">2023-05-21T16:46:59Z</dcterms:modified>
</cp:coreProperties>
</file>