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66" r:id="rId4"/>
    <p:sldId id="258" r:id="rId5"/>
    <p:sldId id="259" r:id="rId6"/>
    <p:sldId id="260" r:id="rId7"/>
    <p:sldId id="268" r:id="rId8"/>
    <p:sldId id="269" r:id="rId9"/>
    <p:sldId id="261" r:id="rId10"/>
    <p:sldId id="262"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AB3922-BB8C-42F4-BB69-1504087BF76D}" v="28" dt="2023-06-18T16:51:51.1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1" d="100"/>
          <a:sy n="91" d="100"/>
        </p:scale>
        <p:origin x="93" y="3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佳典 園山" userId="169b46107a32a29a" providerId="LiveId" clId="{26AB3922-BB8C-42F4-BB69-1504087BF76D}"/>
    <pc:docChg chg="undo custSel addSld modSld">
      <pc:chgData name="佳典 園山" userId="169b46107a32a29a" providerId="LiveId" clId="{26AB3922-BB8C-42F4-BB69-1504087BF76D}" dt="2023-06-26T01:10:08.019" v="617" actId="1076"/>
      <pc:docMkLst>
        <pc:docMk/>
      </pc:docMkLst>
      <pc:sldChg chg="modNotesTx">
        <pc:chgData name="佳典 園山" userId="169b46107a32a29a" providerId="LiveId" clId="{26AB3922-BB8C-42F4-BB69-1504087BF76D}" dt="2023-06-26T00:26:16.508" v="606"/>
        <pc:sldMkLst>
          <pc:docMk/>
          <pc:sldMk cId="2519146097" sldId="256"/>
        </pc:sldMkLst>
      </pc:sldChg>
      <pc:sldChg chg="modNotesTx">
        <pc:chgData name="佳典 園山" userId="169b46107a32a29a" providerId="LiveId" clId="{26AB3922-BB8C-42F4-BB69-1504087BF76D}" dt="2023-06-26T00:27:10.884" v="607"/>
        <pc:sldMkLst>
          <pc:docMk/>
          <pc:sldMk cId="2019496886" sldId="257"/>
        </pc:sldMkLst>
      </pc:sldChg>
      <pc:sldChg chg="modSp mod modNotesTx">
        <pc:chgData name="佳典 園山" userId="169b46107a32a29a" providerId="LiveId" clId="{26AB3922-BB8C-42F4-BB69-1504087BF76D}" dt="2023-06-26T00:29:09.379" v="609"/>
        <pc:sldMkLst>
          <pc:docMk/>
          <pc:sldMk cId="744683074" sldId="258"/>
        </pc:sldMkLst>
        <pc:spChg chg="mod">
          <ac:chgData name="佳典 園山" userId="169b46107a32a29a" providerId="LiveId" clId="{26AB3922-BB8C-42F4-BB69-1504087BF76D}" dt="2023-06-12T02:53:04.267" v="397" actId="2710"/>
          <ac:spMkLst>
            <pc:docMk/>
            <pc:sldMk cId="744683074" sldId="258"/>
            <ac:spMk id="3" creationId="{A93F9195-626C-4F41-9D8B-3C27ED2A779E}"/>
          </ac:spMkLst>
        </pc:spChg>
      </pc:sldChg>
      <pc:sldChg chg="modNotesTx">
        <pc:chgData name="佳典 園山" userId="169b46107a32a29a" providerId="LiveId" clId="{26AB3922-BB8C-42F4-BB69-1504087BF76D}" dt="2023-06-26T00:29:44.782" v="610"/>
        <pc:sldMkLst>
          <pc:docMk/>
          <pc:sldMk cId="1564821796" sldId="259"/>
        </pc:sldMkLst>
      </pc:sldChg>
      <pc:sldChg chg="modNotesTx">
        <pc:chgData name="佳典 園山" userId="169b46107a32a29a" providerId="LiveId" clId="{26AB3922-BB8C-42F4-BB69-1504087BF76D}" dt="2023-06-26T00:30:25.151" v="611"/>
        <pc:sldMkLst>
          <pc:docMk/>
          <pc:sldMk cId="1311007608" sldId="260"/>
        </pc:sldMkLst>
      </pc:sldChg>
      <pc:sldChg chg="modSp mod modNotesTx">
        <pc:chgData name="佳典 園山" userId="169b46107a32a29a" providerId="LiveId" clId="{26AB3922-BB8C-42F4-BB69-1504087BF76D}" dt="2023-06-26T00:31:29.532" v="614"/>
        <pc:sldMkLst>
          <pc:docMk/>
          <pc:sldMk cId="3892100450" sldId="261"/>
        </pc:sldMkLst>
        <pc:spChg chg="mod">
          <ac:chgData name="佳典 園山" userId="169b46107a32a29a" providerId="LiveId" clId="{26AB3922-BB8C-42F4-BB69-1504087BF76D}" dt="2023-06-18T16:56:53.149" v="563" actId="20577"/>
          <ac:spMkLst>
            <pc:docMk/>
            <pc:sldMk cId="3892100450" sldId="261"/>
            <ac:spMk id="3" creationId="{64E843FC-ADB6-47B4-9A56-EA7B906B96ED}"/>
          </ac:spMkLst>
        </pc:spChg>
      </pc:sldChg>
      <pc:sldChg chg="addSp delSp modSp mod modNotesTx">
        <pc:chgData name="佳典 園山" userId="169b46107a32a29a" providerId="LiveId" clId="{26AB3922-BB8C-42F4-BB69-1504087BF76D}" dt="2023-06-26T00:28:02.258" v="608"/>
        <pc:sldMkLst>
          <pc:docMk/>
          <pc:sldMk cId="3274290238" sldId="266"/>
        </pc:sldMkLst>
        <pc:spChg chg="mod">
          <ac:chgData name="佳典 園山" userId="169b46107a32a29a" providerId="LiveId" clId="{26AB3922-BB8C-42F4-BB69-1504087BF76D}" dt="2023-06-18T14:12:07.913" v="404" actId="12"/>
          <ac:spMkLst>
            <pc:docMk/>
            <pc:sldMk cId="3274290238" sldId="266"/>
            <ac:spMk id="3" creationId="{A8403345-6107-457C-A61A-1E1094E5ADC0}"/>
          </ac:spMkLst>
        </pc:spChg>
        <pc:spChg chg="add mod">
          <ac:chgData name="佳典 園山" userId="169b46107a32a29a" providerId="LiveId" clId="{26AB3922-BB8C-42F4-BB69-1504087BF76D}" dt="2023-06-12T01:56:18.983" v="70" actId="1076"/>
          <ac:spMkLst>
            <pc:docMk/>
            <pc:sldMk cId="3274290238" sldId="266"/>
            <ac:spMk id="4" creationId="{36626981-238C-2316-E16A-A95B1D210574}"/>
          </ac:spMkLst>
        </pc:spChg>
        <pc:spChg chg="add mod">
          <ac:chgData name="佳典 園山" userId="169b46107a32a29a" providerId="LiveId" clId="{26AB3922-BB8C-42F4-BB69-1504087BF76D}" dt="2023-06-12T01:56:38.474" v="77" actId="1076"/>
          <ac:spMkLst>
            <pc:docMk/>
            <pc:sldMk cId="3274290238" sldId="266"/>
            <ac:spMk id="5" creationId="{D986BDE3-46E7-02B1-5507-7099AE070FCF}"/>
          </ac:spMkLst>
        </pc:spChg>
        <pc:spChg chg="add mod">
          <ac:chgData name="佳典 園山" userId="169b46107a32a29a" providerId="LiveId" clId="{26AB3922-BB8C-42F4-BB69-1504087BF76D}" dt="2023-06-12T01:57:53.693" v="115" actId="1076"/>
          <ac:spMkLst>
            <pc:docMk/>
            <pc:sldMk cId="3274290238" sldId="266"/>
            <ac:spMk id="6" creationId="{88B5FFD6-6305-B5BA-F02E-7DB864E0667F}"/>
          </ac:spMkLst>
        </pc:spChg>
        <pc:spChg chg="add mod">
          <ac:chgData name="佳典 園山" userId="169b46107a32a29a" providerId="LiveId" clId="{26AB3922-BB8C-42F4-BB69-1504087BF76D}" dt="2023-06-12T02:00:28.422" v="144" actId="1076"/>
          <ac:spMkLst>
            <pc:docMk/>
            <pc:sldMk cId="3274290238" sldId="266"/>
            <ac:spMk id="7" creationId="{EBE73B9E-66EA-A704-A1C9-56E750FD29B2}"/>
          </ac:spMkLst>
        </pc:spChg>
        <pc:spChg chg="add mod">
          <ac:chgData name="佳典 園山" userId="169b46107a32a29a" providerId="LiveId" clId="{26AB3922-BB8C-42F4-BB69-1504087BF76D}" dt="2023-06-12T02:00:18.460" v="142" actId="1076"/>
          <ac:spMkLst>
            <pc:docMk/>
            <pc:sldMk cId="3274290238" sldId="266"/>
            <ac:spMk id="8" creationId="{EC6E1812-2CBF-6A18-F423-1E2462E68534}"/>
          </ac:spMkLst>
        </pc:spChg>
        <pc:spChg chg="add mod">
          <ac:chgData name="佳典 園山" userId="169b46107a32a29a" providerId="LiveId" clId="{26AB3922-BB8C-42F4-BB69-1504087BF76D}" dt="2023-06-18T14:12:43.300" v="407" actId="1076"/>
          <ac:spMkLst>
            <pc:docMk/>
            <pc:sldMk cId="3274290238" sldId="266"/>
            <ac:spMk id="9" creationId="{8FF3FBBC-2212-606B-D279-A1367BE56BBD}"/>
          </ac:spMkLst>
        </pc:spChg>
        <pc:spChg chg="add del mod">
          <ac:chgData name="佳典 園山" userId="169b46107a32a29a" providerId="LiveId" clId="{26AB3922-BB8C-42F4-BB69-1504087BF76D}" dt="2023-06-12T02:07:12.751" v="260"/>
          <ac:spMkLst>
            <pc:docMk/>
            <pc:sldMk cId="3274290238" sldId="266"/>
            <ac:spMk id="9" creationId="{F79DCA7E-A501-8471-8027-BAD7C18EE1BA}"/>
          </ac:spMkLst>
        </pc:spChg>
        <pc:spChg chg="add mod">
          <ac:chgData name="佳典 園山" userId="169b46107a32a29a" providerId="LiveId" clId="{26AB3922-BB8C-42F4-BB69-1504087BF76D}" dt="2023-06-18T14:09:01.970" v="402" actId="20577"/>
          <ac:spMkLst>
            <pc:docMk/>
            <pc:sldMk cId="3274290238" sldId="266"/>
            <ac:spMk id="10" creationId="{6F204D11-838F-6632-7718-0DDF248D3D9D}"/>
          </ac:spMkLst>
        </pc:spChg>
        <pc:spChg chg="add mod">
          <ac:chgData name="佳典 園山" userId="169b46107a32a29a" providerId="LiveId" clId="{26AB3922-BB8C-42F4-BB69-1504087BF76D}" dt="2023-06-18T14:13:00.283" v="411" actId="1076"/>
          <ac:spMkLst>
            <pc:docMk/>
            <pc:sldMk cId="3274290238" sldId="266"/>
            <ac:spMk id="11" creationId="{168A9F70-C6BD-2198-F0E2-DA4CA991050C}"/>
          </ac:spMkLst>
        </pc:spChg>
        <pc:spChg chg="add mod">
          <ac:chgData name="佳典 園山" userId="169b46107a32a29a" providerId="LiveId" clId="{26AB3922-BB8C-42F4-BB69-1504087BF76D}" dt="2023-06-18T14:12:52.849" v="410" actId="1076"/>
          <ac:spMkLst>
            <pc:docMk/>
            <pc:sldMk cId="3274290238" sldId="266"/>
            <ac:spMk id="12" creationId="{80B65BC9-16E7-7C9F-FCAD-B037AAA546C6}"/>
          </ac:spMkLst>
        </pc:spChg>
      </pc:sldChg>
      <pc:sldChg chg="modNotesTx">
        <pc:chgData name="佳典 園山" userId="169b46107a32a29a" providerId="LiveId" clId="{26AB3922-BB8C-42F4-BB69-1504087BF76D}" dt="2023-06-26T00:30:49.845" v="612"/>
        <pc:sldMkLst>
          <pc:docMk/>
          <pc:sldMk cId="375364320" sldId="268"/>
        </pc:sldMkLst>
      </pc:sldChg>
      <pc:sldChg chg="addSp modSp mod modNotesTx">
        <pc:chgData name="佳典 園山" userId="169b46107a32a29a" providerId="LiveId" clId="{26AB3922-BB8C-42F4-BB69-1504087BF76D}" dt="2023-06-26T00:31:13.697" v="613"/>
        <pc:sldMkLst>
          <pc:docMk/>
          <pc:sldMk cId="1298116349" sldId="269"/>
        </pc:sldMkLst>
        <pc:spChg chg="mod">
          <ac:chgData name="佳典 園山" userId="169b46107a32a29a" providerId="LiveId" clId="{26AB3922-BB8C-42F4-BB69-1504087BF76D}" dt="2023-06-18T16:51:25.937" v="442" actId="1076"/>
          <ac:spMkLst>
            <pc:docMk/>
            <pc:sldMk cId="1298116349" sldId="269"/>
            <ac:spMk id="3" creationId="{9DDA9A41-11DB-395A-D261-B7ACB26C3772}"/>
          </ac:spMkLst>
        </pc:spChg>
        <pc:spChg chg="add mod">
          <ac:chgData name="佳典 園山" userId="169b46107a32a29a" providerId="LiveId" clId="{26AB3922-BB8C-42F4-BB69-1504087BF76D}" dt="2023-06-18T16:51:36.234" v="446" actId="20577"/>
          <ac:spMkLst>
            <pc:docMk/>
            <pc:sldMk cId="1298116349" sldId="269"/>
            <ac:spMk id="5" creationId="{16A9F0BD-40FE-FFA8-AC83-8CD3D3AE4F6A}"/>
          </ac:spMkLst>
        </pc:spChg>
        <pc:spChg chg="add mod">
          <ac:chgData name="佳典 園山" userId="169b46107a32a29a" providerId="LiveId" clId="{26AB3922-BB8C-42F4-BB69-1504087BF76D}" dt="2023-06-18T16:50:57.819" v="440" actId="1076"/>
          <ac:spMkLst>
            <pc:docMk/>
            <pc:sldMk cId="1298116349" sldId="269"/>
            <ac:spMk id="6" creationId="{3EDBF389-7CDA-47BB-92BF-29D04EA323C3}"/>
          </ac:spMkLst>
        </pc:spChg>
        <pc:spChg chg="add mod">
          <ac:chgData name="佳典 園山" userId="169b46107a32a29a" providerId="LiveId" clId="{26AB3922-BB8C-42F4-BB69-1504087BF76D}" dt="2023-06-18T16:52:38.318" v="475" actId="1076"/>
          <ac:spMkLst>
            <pc:docMk/>
            <pc:sldMk cId="1298116349" sldId="269"/>
            <ac:spMk id="7" creationId="{884A8FD7-6A25-A792-06DA-0260D29E1D70}"/>
          </ac:spMkLst>
        </pc:spChg>
      </pc:sldChg>
      <pc:sldChg chg="addSp delSp modSp new mod setBg modNotesTx">
        <pc:chgData name="佳典 園山" userId="169b46107a32a29a" providerId="LiveId" clId="{26AB3922-BB8C-42F4-BB69-1504087BF76D}" dt="2023-06-26T01:10:08.019" v="617" actId="1076"/>
        <pc:sldMkLst>
          <pc:docMk/>
          <pc:sldMk cId="2817549172" sldId="270"/>
        </pc:sldMkLst>
        <pc:spChg chg="mod">
          <ac:chgData name="佳典 園山" userId="169b46107a32a29a" providerId="LiveId" clId="{26AB3922-BB8C-42F4-BB69-1504087BF76D}" dt="2023-06-26T00:22:34.848" v="595" actId="26606"/>
          <ac:spMkLst>
            <pc:docMk/>
            <pc:sldMk cId="2817549172" sldId="270"/>
            <ac:spMk id="2" creationId="{A2AAE7B5-139F-0D9F-A6C3-C9238844B07C}"/>
          </ac:spMkLst>
        </pc:spChg>
        <pc:spChg chg="del mod">
          <ac:chgData name="佳典 園山" userId="169b46107a32a29a" providerId="LiveId" clId="{26AB3922-BB8C-42F4-BB69-1504087BF76D}" dt="2023-06-26T00:20:51.910" v="590" actId="478"/>
          <ac:spMkLst>
            <pc:docMk/>
            <pc:sldMk cId="2817549172" sldId="270"/>
            <ac:spMk id="3" creationId="{03A45805-1FB0-9893-8085-86BAE50B568C}"/>
          </ac:spMkLst>
        </pc:spChg>
        <pc:spChg chg="add">
          <ac:chgData name="佳典 園山" userId="169b46107a32a29a" providerId="LiveId" clId="{26AB3922-BB8C-42F4-BB69-1504087BF76D}" dt="2023-06-26T00:22:34.848" v="595" actId="26606"/>
          <ac:spMkLst>
            <pc:docMk/>
            <pc:sldMk cId="2817549172" sldId="270"/>
            <ac:spMk id="8" creationId="{25C8D2C1-DA83-420D-9635-D52CE066B5DA}"/>
          </ac:spMkLst>
        </pc:spChg>
        <pc:spChg chg="add">
          <ac:chgData name="佳典 園山" userId="169b46107a32a29a" providerId="LiveId" clId="{26AB3922-BB8C-42F4-BB69-1504087BF76D}" dt="2023-06-26T00:22:34.848" v="595" actId="26606"/>
          <ac:spMkLst>
            <pc:docMk/>
            <pc:sldMk cId="2817549172" sldId="270"/>
            <ac:spMk id="10" creationId="{434F74C9-6A0B-409E-AD1C-45B58BE91BB8}"/>
          </ac:spMkLst>
        </pc:spChg>
        <pc:spChg chg="add">
          <ac:chgData name="佳典 園山" userId="169b46107a32a29a" providerId="LiveId" clId="{26AB3922-BB8C-42F4-BB69-1504087BF76D}" dt="2023-06-26T00:22:34.848" v="595" actId="26606"/>
          <ac:spMkLst>
            <pc:docMk/>
            <pc:sldMk cId="2817549172" sldId="270"/>
            <ac:spMk id="16" creationId="{1C520CBD-F82E-44E4-BDA5-128716AD79C8}"/>
          </ac:spMkLst>
        </pc:spChg>
        <pc:spChg chg="add">
          <ac:chgData name="佳典 園山" userId="169b46107a32a29a" providerId="LiveId" clId="{26AB3922-BB8C-42F4-BB69-1504087BF76D}" dt="2023-06-26T00:22:34.848" v="595" actId="26606"/>
          <ac:spMkLst>
            <pc:docMk/>
            <pc:sldMk cId="2817549172" sldId="270"/>
            <ac:spMk id="18" creationId="{4618AE32-A526-42FC-A854-732740BD38DA}"/>
          </ac:spMkLst>
        </pc:spChg>
        <pc:picChg chg="add mod">
          <ac:chgData name="佳典 園山" userId="169b46107a32a29a" providerId="LiveId" clId="{26AB3922-BB8C-42F4-BB69-1504087BF76D}" dt="2023-06-26T01:10:08.019" v="617" actId="1076"/>
          <ac:picMkLst>
            <pc:docMk/>
            <pc:sldMk cId="2817549172" sldId="270"/>
            <ac:picMk id="4" creationId="{39283F56-0D73-1A3C-0899-503CDA191CF9}"/>
          </ac:picMkLst>
        </pc:picChg>
        <pc:cxnChg chg="add">
          <ac:chgData name="佳典 園山" userId="169b46107a32a29a" providerId="LiveId" clId="{26AB3922-BB8C-42F4-BB69-1504087BF76D}" dt="2023-06-26T00:22:34.848" v="595" actId="26606"/>
          <ac:cxnSpMkLst>
            <pc:docMk/>
            <pc:sldMk cId="2817549172" sldId="270"/>
            <ac:cxnSpMk id="12" creationId="{F5486A9D-1265-4B57-91E6-68E666B978BC}"/>
          </ac:cxnSpMkLst>
        </pc:cxnChg>
        <pc:cxnChg chg="add">
          <ac:chgData name="佳典 園山" userId="169b46107a32a29a" providerId="LiveId" clId="{26AB3922-BB8C-42F4-BB69-1504087BF76D}" dt="2023-06-26T00:22:34.848" v="595" actId="26606"/>
          <ac:cxnSpMkLst>
            <pc:docMk/>
            <pc:sldMk cId="2817549172" sldId="270"/>
            <ac:cxnSpMk id="14" creationId="{77AB95BF-57D0-4E49-9EF2-408B47C8D40D}"/>
          </ac:cxnSpMkLst>
        </pc:cxnChg>
      </pc:sldChg>
    </pc:docChg>
  </pc:docChgLst>
  <pc:docChgLst>
    <pc:chgData name="keisuke.719s@gmail.com" userId="169b46107a32a29a" providerId="LiveId" clId="{26AB3922-BB8C-42F4-BB69-1504087BF76D}"/>
    <pc:docChg chg="undo custSel addSld delSld modSld">
      <pc:chgData name="keisuke.719s@gmail.com" userId="169b46107a32a29a" providerId="LiveId" clId="{26AB3922-BB8C-42F4-BB69-1504087BF76D}" dt="2023-05-22T02:36:54.091" v="1038" actId="47"/>
      <pc:docMkLst>
        <pc:docMk/>
      </pc:docMkLst>
      <pc:sldChg chg="modSp mod">
        <pc:chgData name="keisuke.719s@gmail.com" userId="169b46107a32a29a" providerId="LiveId" clId="{26AB3922-BB8C-42F4-BB69-1504087BF76D}" dt="2023-05-22T00:44:51.898" v="344"/>
        <pc:sldMkLst>
          <pc:docMk/>
          <pc:sldMk cId="2519146097" sldId="256"/>
        </pc:sldMkLst>
        <pc:spChg chg="mod">
          <ac:chgData name="keisuke.719s@gmail.com" userId="169b46107a32a29a" providerId="LiveId" clId="{26AB3922-BB8C-42F4-BB69-1504087BF76D}" dt="2023-05-22T00:44:51.898" v="344"/>
          <ac:spMkLst>
            <pc:docMk/>
            <pc:sldMk cId="2519146097" sldId="256"/>
            <ac:spMk id="2" creationId="{C5FC62BF-5638-4C3C-ABF9-D63F38C2D62C}"/>
          </ac:spMkLst>
        </pc:spChg>
        <pc:spChg chg="mod">
          <ac:chgData name="keisuke.719s@gmail.com" userId="169b46107a32a29a" providerId="LiveId" clId="{26AB3922-BB8C-42F4-BB69-1504087BF76D}" dt="2023-05-22T00:44:51.898" v="344"/>
          <ac:spMkLst>
            <pc:docMk/>
            <pc:sldMk cId="2519146097" sldId="256"/>
            <ac:spMk id="3" creationId="{C5F2A55D-A479-47ED-9F52-2A87931C2578}"/>
          </ac:spMkLst>
        </pc:spChg>
      </pc:sldChg>
      <pc:sldChg chg="modSp mod">
        <pc:chgData name="keisuke.719s@gmail.com" userId="169b46107a32a29a" providerId="LiveId" clId="{26AB3922-BB8C-42F4-BB69-1504087BF76D}" dt="2023-05-22T00:44:51.898" v="344"/>
        <pc:sldMkLst>
          <pc:docMk/>
          <pc:sldMk cId="2019496886" sldId="257"/>
        </pc:sldMkLst>
        <pc:spChg chg="mod">
          <ac:chgData name="keisuke.719s@gmail.com" userId="169b46107a32a29a" providerId="LiveId" clId="{26AB3922-BB8C-42F4-BB69-1504087BF76D}" dt="2023-05-22T00:44:51.898" v="344"/>
          <ac:spMkLst>
            <pc:docMk/>
            <pc:sldMk cId="2019496886" sldId="257"/>
            <ac:spMk id="2" creationId="{67F35957-4E28-4CB1-9CB4-7E55847BC1D8}"/>
          </ac:spMkLst>
        </pc:spChg>
        <pc:spChg chg="mod">
          <ac:chgData name="keisuke.719s@gmail.com" userId="169b46107a32a29a" providerId="LiveId" clId="{26AB3922-BB8C-42F4-BB69-1504087BF76D}" dt="2023-05-22T00:44:51.898" v="344"/>
          <ac:spMkLst>
            <pc:docMk/>
            <pc:sldMk cId="2019496886" sldId="257"/>
            <ac:spMk id="3" creationId="{63550DB6-0502-4698-A887-8110A7AC4243}"/>
          </ac:spMkLst>
        </pc:spChg>
      </pc:sldChg>
      <pc:sldChg chg="modSp mod">
        <pc:chgData name="keisuke.719s@gmail.com" userId="169b46107a32a29a" providerId="LiveId" clId="{26AB3922-BB8C-42F4-BB69-1504087BF76D}" dt="2023-05-22T00:54:33.979" v="431" actId="20577"/>
        <pc:sldMkLst>
          <pc:docMk/>
          <pc:sldMk cId="744683074" sldId="258"/>
        </pc:sldMkLst>
        <pc:spChg chg="mod">
          <ac:chgData name="keisuke.719s@gmail.com" userId="169b46107a32a29a" providerId="LiveId" clId="{26AB3922-BB8C-42F4-BB69-1504087BF76D}" dt="2023-05-22T00:44:51.898" v="344"/>
          <ac:spMkLst>
            <pc:docMk/>
            <pc:sldMk cId="744683074" sldId="258"/>
            <ac:spMk id="2" creationId="{22E6EFF5-78B5-4F78-A29B-6B7CD4ABA043}"/>
          </ac:spMkLst>
        </pc:spChg>
        <pc:spChg chg="mod">
          <ac:chgData name="keisuke.719s@gmail.com" userId="169b46107a32a29a" providerId="LiveId" clId="{26AB3922-BB8C-42F4-BB69-1504087BF76D}" dt="2023-05-22T00:54:33.979" v="431" actId="20577"/>
          <ac:spMkLst>
            <pc:docMk/>
            <pc:sldMk cId="744683074" sldId="258"/>
            <ac:spMk id="3" creationId="{A93F9195-626C-4F41-9D8B-3C27ED2A779E}"/>
          </ac:spMkLst>
        </pc:spChg>
      </pc:sldChg>
      <pc:sldChg chg="modSp mod">
        <pc:chgData name="keisuke.719s@gmail.com" userId="169b46107a32a29a" providerId="LiveId" clId="{26AB3922-BB8C-42F4-BB69-1504087BF76D}" dt="2023-05-22T01:00:49.076" v="457" actId="12"/>
        <pc:sldMkLst>
          <pc:docMk/>
          <pc:sldMk cId="1564821796" sldId="259"/>
        </pc:sldMkLst>
        <pc:spChg chg="mod">
          <ac:chgData name="keisuke.719s@gmail.com" userId="169b46107a32a29a" providerId="LiveId" clId="{26AB3922-BB8C-42F4-BB69-1504087BF76D}" dt="2023-05-22T00:44:51.898" v="344"/>
          <ac:spMkLst>
            <pc:docMk/>
            <pc:sldMk cId="1564821796" sldId="259"/>
            <ac:spMk id="2" creationId="{33C9BAA5-5BA7-454B-8821-BDA8043446A6}"/>
          </ac:spMkLst>
        </pc:spChg>
        <pc:spChg chg="mod">
          <ac:chgData name="keisuke.719s@gmail.com" userId="169b46107a32a29a" providerId="LiveId" clId="{26AB3922-BB8C-42F4-BB69-1504087BF76D}" dt="2023-05-22T01:00:49.076" v="457" actId="12"/>
          <ac:spMkLst>
            <pc:docMk/>
            <pc:sldMk cId="1564821796" sldId="259"/>
            <ac:spMk id="3" creationId="{2705284D-6295-4681-8955-461DF64DEB80}"/>
          </ac:spMkLst>
        </pc:spChg>
      </pc:sldChg>
      <pc:sldChg chg="addSp modSp mod">
        <pc:chgData name="keisuke.719s@gmail.com" userId="169b46107a32a29a" providerId="LiveId" clId="{26AB3922-BB8C-42F4-BB69-1504087BF76D}" dt="2023-05-22T01:11:26.015" v="581" actId="1076"/>
        <pc:sldMkLst>
          <pc:docMk/>
          <pc:sldMk cId="1311007608" sldId="260"/>
        </pc:sldMkLst>
        <pc:spChg chg="mod">
          <ac:chgData name="keisuke.719s@gmail.com" userId="169b46107a32a29a" providerId="LiveId" clId="{26AB3922-BB8C-42F4-BB69-1504087BF76D}" dt="2023-05-22T01:01:26.313" v="460" actId="20577"/>
          <ac:spMkLst>
            <pc:docMk/>
            <pc:sldMk cId="1311007608" sldId="260"/>
            <ac:spMk id="2" creationId="{7F47BB0E-CC1D-4CA9-8DC1-4D4EBCDE5CF7}"/>
          </ac:spMkLst>
        </pc:spChg>
        <pc:spChg chg="mod">
          <ac:chgData name="keisuke.719s@gmail.com" userId="169b46107a32a29a" providerId="LiveId" clId="{26AB3922-BB8C-42F4-BB69-1504087BF76D}" dt="2023-05-22T01:07:15.262" v="556" actId="20577"/>
          <ac:spMkLst>
            <pc:docMk/>
            <pc:sldMk cId="1311007608" sldId="260"/>
            <ac:spMk id="3" creationId="{1B4437D6-B6D3-4F1E-82E4-F460FFBD502F}"/>
          </ac:spMkLst>
        </pc:spChg>
        <pc:spChg chg="add">
          <ac:chgData name="keisuke.719s@gmail.com" userId="169b46107a32a29a" providerId="LiveId" clId="{26AB3922-BB8C-42F4-BB69-1504087BF76D}" dt="2023-05-22T01:08:14.527" v="557" actId="11529"/>
          <ac:spMkLst>
            <pc:docMk/>
            <pc:sldMk cId="1311007608" sldId="260"/>
            <ac:spMk id="4" creationId="{E4B4FA7F-BD18-D876-6168-235D2DFBE37F}"/>
          </ac:spMkLst>
        </pc:spChg>
        <pc:spChg chg="add mod">
          <ac:chgData name="keisuke.719s@gmail.com" userId="169b46107a32a29a" providerId="LiveId" clId="{26AB3922-BB8C-42F4-BB69-1504087BF76D}" dt="2023-05-22T01:09:35.945" v="578" actId="1076"/>
          <ac:spMkLst>
            <pc:docMk/>
            <pc:sldMk cId="1311007608" sldId="260"/>
            <ac:spMk id="5" creationId="{388EB1CD-8D12-5D52-2C32-38E41D61BA2C}"/>
          </ac:spMkLst>
        </pc:spChg>
        <pc:picChg chg="add mod">
          <ac:chgData name="keisuke.719s@gmail.com" userId="169b46107a32a29a" providerId="LiveId" clId="{26AB3922-BB8C-42F4-BB69-1504087BF76D}" dt="2023-05-22T01:11:26.015" v="581" actId="1076"/>
          <ac:picMkLst>
            <pc:docMk/>
            <pc:sldMk cId="1311007608" sldId="260"/>
            <ac:picMk id="2050" creationId="{925F8C17-2B7B-F53F-BEB6-D2137F991CC0}"/>
          </ac:picMkLst>
        </pc:picChg>
      </pc:sldChg>
      <pc:sldChg chg="modSp mod">
        <pc:chgData name="keisuke.719s@gmail.com" userId="169b46107a32a29a" providerId="LiveId" clId="{26AB3922-BB8C-42F4-BB69-1504087BF76D}" dt="2023-05-22T02:19:23.967" v="872" actId="255"/>
        <pc:sldMkLst>
          <pc:docMk/>
          <pc:sldMk cId="3892100450" sldId="261"/>
        </pc:sldMkLst>
        <pc:spChg chg="mod">
          <ac:chgData name="keisuke.719s@gmail.com" userId="169b46107a32a29a" providerId="LiveId" clId="{26AB3922-BB8C-42F4-BB69-1504087BF76D}" dt="2023-05-22T00:44:51.898" v="344"/>
          <ac:spMkLst>
            <pc:docMk/>
            <pc:sldMk cId="3892100450" sldId="261"/>
            <ac:spMk id="2" creationId="{B8A9FAD1-EB0E-4EE3-A193-3E8D880A1B07}"/>
          </ac:spMkLst>
        </pc:spChg>
        <pc:spChg chg="mod">
          <ac:chgData name="keisuke.719s@gmail.com" userId="169b46107a32a29a" providerId="LiveId" clId="{26AB3922-BB8C-42F4-BB69-1504087BF76D}" dt="2023-05-22T02:19:23.967" v="872" actId="255"/>
          <ac:spMkLst>
            <pc:docMk/>
            <pc:sldMk cId="3892100450" sldId="261"/>
            <ac:spMk id="3" creationId="{64E843FC-ADB6-47B4-9A56-EA7B906B96ED}"/>
          </ac:spMkLst>
        </pc:spChg>
      </pc:sldChg>
      <pc:sldChg chg="modSp mod">
        <pc:chgData name="keisuke.719s@gmail.com" userId="169b46107a32a29a" providerId="LiveId" clId="{26AB3922-BB8C-42F4-BB69-1504087BF76D}" dt="2023-05-22T02:36:40.306" v="1037" actId="20577"/>
        <pc:sldMkLst>
          <pc:docMk/>
          <pc:sldMk cId="1191643101" sldId="262"/>
        </pc:sldMkLst>
        <pc:spChg chg="mod">
          <ac:chgData name="keisuke.719s@gmail.com" userId="169b46107a32a29a" providerId="LiveId" clId="{26AB3922-BB8C-42F4-BB69-1504087BF76D}" dt="2023-05-22T00:44:51.898" v="344"/>
          <ac:spMkLst>
            <pc:docMk/>
            <pc:sldMk cId="1191643101" sldId="262"/>
            <ac:spMk id="2" creationId="{FF96B887-3729-4DAA-872D-BAD9F916B890}"/>
          </ac:spMkLst>
        </pc:spChg>
        <pc:spChg chg="mod">
          <ac:chgData name="keisuke.719s@gmail.com" userId="169b46107a32a29a" providerId="LiveId" clId="{26AB3922-BB8C-42F4-BB69-1504087BF76D}" dt="2023-05-22T02:36:40.306" v="1037" actId="20577"/>
          <ac:spMkLst>
            <pc:docMk/>
            <pc:sldMk cId="1191643101" sldId="262"/>
            <ac:spMk id="3" creationId="{6FDE41DF-A410-4880-9016-653A1E55E01A}"/>
          </ac:spMkLst>
        </pc:spChg>
      </pc:sldChg>
      <pc:sldChg chg="modSp del mod">
        <pc:chgData name="keisuke.719s@gmail.com" userId="169b46107a32a29a" providerId="LiveId" clId="{26AB3922-BB8C-42F4-BB69-1504087BF76D}" dt="2023-05-22T02:36:33.709" v="1036" actId="47"/>
        <pc:sldMkLst>
          <pc:docMk/>
          <pc:sldMk cId="3603498635" sldId="263"/>
        </pc:sldMkLst>
        <pc:spChg chg="mod">
          <ac:chgData name="keisuke.719s@gmail.com" userId="169b46107a32a29a" providerId="LiveId" clId="{26AB3922-BB8C-42F4-BB69-1504087BF76D}" dt="2023-05-22T00:44:51.898" v="344"/>
          <ac:spMkLst>
            <pc:docMk/>
            <pc:sldMk cId="3603498635" sldId="263"/>
            <ac:spMk id="2" creationId="{0C1C2D8F-1081-4C7B-916A-EE7E49F3EADC}"/>
          </ac:spMkLst>
        </pc:spChg>
        <pc:spChg chg="mod">
          <ac:chgData name="keisuke.719s@gmail.com" userId="169b46107a32a29a" providerId="LiveId" clId="{26AB3922-BB8C-42F4-BB69-1504087BF76D}" dt="2023-05-22T00:44:52.177" v="345" actId="27636"/>
          <ac:spMkLst>
            <pc:docMk/>
            <pc:sldMk cId="3603498635" sldId="263"/>
            <ac:spMk id="3" creationId="{C1510164-0CA9-4A40-B963-64436A699F40}"/>
          </ac:spMkLst>
        </pc:spChg>
      </pc:sldChg>
      <pc:sldChg chg="addSp modSp mod">
        <pc:chgData name="keisuke.719s@gmail.com" userId="169b46107a32a29a" providerId="LiveId" clId="{26AB3922-BB8C-42F4-BB69-1504087BF76D}" dt="2023-05-22T00:46:34.214" v="354" actId="1076"/>
        <pc:sldMkLst>
          <pc:docMk/>
          <pc:sldMk cId="3274290238" sldId="266"/>
        </pc:sldMkLst>
        <pc:spChg chg="mod">
          <ac:chgData name="keisuke.719s@gmail.com" userId="169b46107a32a29a" providerId="LiveId" clId="{26AB3922-BB8C-42F4-BB69-1504087BF76D}" dt="2023-05-22T00:44:51.898" v="344"/>
          <ac:spMkLst>
            <pc:docMk/>
            <pc:sldMk cId="3274290238" sldId="266"/>
            <ac:spMk id="2" creationId="{DDCEB26D-D716-4639-81FD-80F25EF5A396}"/>
          </ac:spMkLst>
        </pc:spChg>
        <pc:spChg chg="mod">
          <ac:chgData name="keisuke.719s@gmail.com" userId="169b46107a32a29a" providerId="LiveId" clId="{26AB3922-BB8C-42F4-BB69-1504087BF76D}" dt="2023-05-22T00:44:51.898" v="344"/>
          <ac:spMkLst>
            <pc:docMk/>
            <pc:sldMk cId="3274290238" sldId="266"/>
            <ac:spMk id="3" creationId="{A8403345-6107-457C-A61A-1E1094E5ADC0}"/>
          </ac:spMkLst>
        </pc:spChg>
        <pc:picChg chg="add mod">
          <ac:chgData name="keisuke.719s@gmail.com" userId="169b46107a32a29a" providerId="LiveId" clId="{26AB3922-BB8C-42F4-BB69-1504087BF76D}" dt="2023-05-22T00:46:34.214" v="354" actId="1076"/>
          <ac:picMkLst>
            <pc:docMk/>
            <pc:sldMk cId="3274290238" sldId="266"/>
            <ac:picMk id="1026" creationId="{6A3C33E9-4A56-B001-F8E4-7D4CD0775A75}"/>
          </ac:picMkLst>
        </pc:picChg>
      </pc:sldChg>
      <pc:sldChg chg="modSp del">
        <pc:chgData name="keisuke.719s@gmail.com" userId="169b46107a32a29a" providerId="LiveId" clId="{26AB3922-BB8C-42F4-BB69-1504087BF76D}" dt="2023-05-22T02:36:54.091" v="1038" actId="47"/>
        <pc:sldMkLst>
          <pc:docMk/>
          <pc:sldMk cId="3250785251" sldId="267"/>
        </pc:sldMkLst>
        <pc:spChg chg="mod">
          <ac:chgData name="keisuke.719s@gmail.com" userId="169b46107a32a29a" providerId="LiveId" clId="{26AB3922-BB8C-42F4-BB69-1504087BF76D}" dt="2023-05-22T00:44:51.898" v="344"/>
          <ac:spMkLst>
            <pc:docMk/>
            <pc:sldMk cId="3250785251" sldId="267"/>
            <ac:spMk id="2" creationId="{E579B591-4CCF-1476-DD9B-CA1FD05C42C6}"/>
          </ac:spMkLst>
        </pc:spChg>
        <pc:spChg chg="mod">
          <ac:chgData name="keisuke.719s@gmail.com" userId="169b46107a32a29a" providerId="LiveId" clId="{26AB3922-BB8C-42F4-BB69-1504087BF76D}" dt="2023-05-22T00:44:51.898" v="344"/>
          <ac:spMkLst>
            <pc:docMk/>
            <pc:sldMk cId="3250785251" sldId="267"/>
            <ac:spMk id="3" creationId="{A378C2C8-0675-5507-2C5E-C84E595874CE}"/>
          </ac:spMkLst>
        </pc:spChg>
      </pc:sldChg>
      <pc:sldChg chg="modSp new mod">
        <pc:chgData name="keisuke.719s@gmail.com" userId="169b46107a32a29a" providerId="LiveId" clId="{26AB3922-BB8C-42F4-BB69-1504087BF76D}" dt="2023-05-22T02:18:52.551" v="868" actId="255"/>
        <pc:sldMkLst>
          <pc:docMk/>
          <pc:sldMk cId="375364320" sldId="268"/>
        </pc:sldMkLst>
        <pc:spChg chg="mod">
          <ac:chgData name="keisuke.719s@gmail.com" userId="169b46107a32a29a" providerId="LiveId" clId="{26AB3922-BB8C-42F4-BB69-1504087BF76D}" dt="2023-05-22T00:44:51.898" v="344"/>
          <ac:spMkLst>
            <pc:docMk/>
            <pc:sldMk cId="375364320" sldId="268"/>
            <ac:spMk id="2" creationId="{4DB3DF8D-F22C-85F2-3C6F-FAA373A887C3}"/>
          </ac:spMkLst>
        </pc:spChg>
        <pc:spChg chg="mod">
          <ac:chgData name="keisuke.719s@gmail.com" userId="169b46107a32a29a" providerId="LiveId" clId="{26AB3922-BB8C-42F4-BB69-1504087BF76D}" dt="2023-05-22T02:18:52.551" v="868" actId="255"/>
          <ac:spMkLst>
            <pc:docMk/>
            <pc:sldMk cId="375364320" sldId="268"/>
            <ac:spMk id="3" creationId="{4EAF8A71-A2AE-46F3-F427-480F257C7BFC}"/>
          </ac:spMkLst>
        </pc:spChg>
      </pc:sldChg>
      <pc:sldChg chg="addSp modSp new mod">
        <pc:chgData name="keisuke.719s@gmail.com" userId="169b46107a32a29a" providerId="LiveId" clId="{26AB3922-BB8C-42F4-BB69-1504087BF76D}" dt="2023-05-22T02:19:09.534" v="870" actId="1076"/>
        <pc:sldMkLst>
          <pc:docMk/>
          <pc:sldMk cId="1298116349" sldId="269"/>
        </pc:sldMkLst>
        <pc:spChg chg="mod">
          <ac:chgData name="keisuke.719s@gmail.com" userId="169b46107a32a29a" providerId="LiveId" clId="{26AB3922-BB8C-42F4-BB69-1504087BF76D}" dt="2023-05-22T02:01:33.833" v="689"/>
          <ac:spMkLst>
            <pc:docMk/>
            <pc:sldMk cId="1298116349" sldId="269"/>
            <ac:spMk id="2" creationId="{AE28BF0D-2E0B-E94C-C67F-EE7F2B2C1EF1}"/>
          </ac:spMkLst>
        </pc:spChg>
        <pc:spChg chg="mod">
          <ac:chgData name="keisuke.719s@gmail.com" userId="169b46107a32a29a" providerId="LiveId" clId="{26AB3922-BB8C-42F4-BB69-1504087BF76D}" dt="2023-05-22T02:19:02.182" v="869" actId="255"/>
          <ac:spMkLst>
            <pc:docMk/>
            <pc:sldMk cId="1298116349" sldId="269"/>
            <ac:spMk id="3" creationId="{9DDA9A41-11DB-395A-D261-B7ACB26C3772}"/>
          </ac:spMkLst>
        </pc:spChg>
        <pc:spChg chg="add mod">
          <ac:chgData name="keisuke.719s@gmail.com" userId="169b46107a32a29a" providerId="LiveId" clId="{26AB3922-BB8C-42F4-BB69-1504087BF76D}" dt="2023-05-22T02:19:09.534" v="870" actId="1076"/>
          <ac:spMkLst>
            <pc:docMk/>
            <pc:sldMk cId="1298116349" sldId="269"/>
            <ac:spMk id="4" creationId="{18A780B8-A7F6-07AD-4C46-99970A6299D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BF8C5-5AB4-4D9C-AF99-376C0A5E3F8D}" type="datetimeFigureOut">
              <a:rPr kumimoji="1" lang="ja-JP" altLang="en-US" smtClean="0"/>
              <a:t>2023/6/26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87AB0-7131-4F2F-AD4D-64AA76D6281E}" type="slidenum">
              <a:rPr kumimoji="1" lang="ja-JP" altLang="en-US" smtClean="0"/>
              <a:t>‹#›</a:t>
            </a:fld>
            <a:endParaRPr kumimoji="1" lang="ja-JP" altLang="en-US"/>
          </a:p>
        </p:txBody>
      </p:sp>
    </p:spTree>
    <p:extLst>
      <p:ext uri="{BB962C8B-B14F-4D97-AF65-F5344CB8AC3E}">
        <p14:creationId xmlns:p14="http://schemas.microsoft.com/office/powerpoint/2010/main" val="24389357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dirty="0">
                <a:effectLst/>
                <a:latin typeface="游明朝" panose="02020400000000000000" pitchFamily="18" charset="-128"/>
                <a:cs typeface="Times New Roman" panose="02020603050405020304" pitchFamily="18" charset="0"/>
              </a:rPr>
              <a:t>Hello. I’m Keisuke </a:t>
            </a:r>
            <a:r>
              <a:rPr lang="en-US" altLang="ja-JP" sz="1800" dirty="0" err="1">
                <a:effectLst/>
                <a:latin typeface="游明朝" panose="02020400000000000000" pitchFamily="18" charset="-128"/>
                <a:cs typeface="Times New Roman" panose="02020603050405020304" pitchFamily="18" charset="0"/>
              </a:rPr>
              <a:t>Sonoyama</a:t>
            </a:r>
            <a:r>
              <a:rPr lang="en-US" altLang="ja-JP" sz="1800" dirty="0">
                <a:effectLst/>
                <a:latin typeface="游明朝" panose="02020400000000000000" pitchFamily="18" charset="-128"/>
                <a:cs typeface="Times New Roman" panose="02020603050405020304" pitchFamily="18" charset="0"/>
              </a:rPr>
              <a:t> and welcome to my presentation about Current and Future Status of IoT. </a:t>
            </a:r>
            <a:endParaRPr kumimoji="1" lang="en-US" altLang="ja-JP" dirty="0"/>
          </a:p>
        </p:txBody>
      </p:sp>
      <p:sp>
        <p:nvSpPr>
          <p:cNvPr id="4" name="スライド番号プレースホルダー 3"/>
          <p:cNvSpPr>
            <a:spLocks noGrp="1"/>
          </p:cNvSpPr>
          <p:nvPr>
            <p:ph type="sldNum" sz="quarter" idx="5"/>
          </p:nvPr>
        </p:nvSpPr>
        <p:spPr/>
        <p:txBody>
          <a:bodyPr/>
          <a:lstStyle/>
          <a:p>
            <a:fld id="{42887AB0-7131-4F2F-AD4D-64AA76D6281E}" type="slidenum">
              <a:rPr kumimoji="1" lang="ja-JP" altLang="en-US" smtClean="0"/>
              <a:t>1</a:t>
            </a:fld>
            <a:endParaRPr kumimoji="1" lang="ja-JP" altLang="en-US"/>
          </a:p>
        </p:txBody>
      </p:sp>
    </p:spTree>
    <p:extLst>
      <p:ext uri="{BB962C8B-B14F-4D97-AF65-F5344CB8AC3E}">
        <p14:creationId xmlns:p14="http://schemas.microsoft.com/office/powerpoint/2010/main" val="4083930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2887AB0-7131-4F2F-AD4D-64AA76D6281E}" type="slidenum">
              <a:rPr kumimoji="1" lang="ja-JP" altLang="en-US" smtClean="0"/>
              <a:t>11</a:t>
            </a:fld>
            <a:endParaRPr kumimoji="1" lang="ja-JP" altLang="en-US"/>
          </a:p>
        </p:txBody>
      </p:sp>
    </p:spTree>
    <p:extLst>
      <p:ext uri="{BB962C8B-B14F-4D97-AF65-F5344CB8AC3E}">
        <p14:creationId xmlns:p14="http://schemas.microsoft.com/office/powerpoint/2010/main" val="2247680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This is the outline.</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Firstly,</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I’ll introduce you about IoT. Secondly,</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I’m going to talk about Current Status of IoT.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Thirdly,</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I’ll show example of IoT.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Then I’ll talk about Future Status of IoT. Finally,</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I’ll look at conclusion.</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r>
              <a:rPr lang="en-US" altLang="ja-JP" sz="1800" dirty="0">
                <a:effectLst/>
                <a:latin typeface="游明朝" panose="02020400000000000000" pitchFamily="18" charset="-128"/>
                <a:cs typeface="Times New Roman" panose="02020603050405020304" pitchFamily="18" charset="0"/>
              </a:rPr>
              <a:t>Now, let me introduce the IoT. </a:t>
            </a:r>
            <a:endParaRPr kumimoji="1" lang="ja-JP" altLang="en-US" dirty="0"/>
          </a:p>
        </p:txBody>
      </p:sp>
      <p:sp>
        <p:nvSpPr>
          <p:cNvPr id="4" name="スライド番号プレースホルダー 3"/>
          <p:cNvSpPr>
            <a:spLocks noGrp="1"/>
          </p:cNvSpPr>
          <p:nvPr>
            <p:ph type="sldNum" sz="quarter" idx="5"/>
          </p:nvPr>
        </p:nvSpPr>
        <p:spPr/>
        <p:txBody>
          <a:bodyPr/>
          <a:lstStyle/>
          <a:p>
            <a:fld id="{42887AB0-7131-4F2F-AD4D-64AA76D6281E}" type="slidenum">
              <a:rPr kumimoji="1" lang="ja-JP" altLang="en-US" smtClean="0"/>
              <a:t>2</a:t>
            </a:fld>
            <a:endParaRPr kumimoji="1" lang="ja-JP" altLang="en-US"/>
          </a:p>
        </p:txBody>
      </p:sp>
    </p:spTree>
    <p:extLst>
      <p:ext uri="{BB962C8B-B14F-4D97-AF65-F5344CB8AC3E}">
        <p14:creationId xmlns:p14="http://schemas.microsoft.com/office/powerpoint/2010/main" val="343521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Do you know What is IoT? IoT is the system for connecting things to the Internet. By connecting things to the Internet, we can gather information from things, send information to things and operate things.</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Next, let’s discuss the purpose of the IoT. By introducing IoT, we can compensate for labor shortages, improve operational efficiency and develop services and products.</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For these reasons, many companies use IoT.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42887AB0-7131-4F2F-AD4D-64AA76D6281E}" type="slidenum">
              <a:rPr kumimoji="1" lang="ja-JP" altLang="en-US" smtClean="0"/>
              <a:t>3</a:t>
            </a:fld>
            <a:endParaRPr kumimoji="1" lang="ja-JP" altLang="en-US"/>
          </a:p>
        </p:txBody>
      </p:sp>
    </p:spTree>
    <p:extLst>
      <p:ext uri="{BB962C8B-B14F-4D97-AF65-F5344CB8AC3E}">
        <p14:creationId xmlns:p14="http://schemas.microsoft.com/office/powerpoint/2010/main" val="449816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Now I’d like to focus on Current Status of IoT. According to a survey, only 12.4% of companies in Japan have implemented IoT. I think the number of companies which use IoT are surprisingly few. But, IoT is growing rapidly in recent years and the number of devices connected to the IoT is growing. In addition, the use case of IoT has been expanding.</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42887AB0-7131-4F2F-AD4D-64AA76D6281E}" type="slidenum">
              <a:rPr kumimoji="1" lang="ja-JP" altLang="en-US" smtClean="0"/>
              <a:t>4</a:t>
            </a:fld>
            <a:endParaRPr kumimoji="1" lang="ja-JP" altLang="en-US"/>
          </a:p>
        </p:txBody>
      </p:sp>
    </p:spTree>
    <p:extLst>
      <p:ext uri="{BB962C8B-B14F-4D97-AF65-F5344CB8AC3E}">
        <p14:creationId xmlns:p14="http://schemas.microsoft.com/office/powerpoint/2010/main" val="4088782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Now, I’d like to show you a example of IoT.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42887AB0-7131-4F2F-AD4D-64AA76D6281E}" type="slidenum">
              <a:rPr kumimoji="1" lang="ja-JP" altLang="en-US" smtClean="0"/>
              <a:t>5</a:t>
            </a:fld>
            <a:endParaRPr kumimoji="1" lang="ja-JP" altLang="en-US"/>
          </a:p>
        </p:txBody>
      </p:sp>
    </p:spTree>
    <p:extLst>
      <p:ext uri="{BB962C8B-B14F-4D97-AF65-F5344CB8AC3E}">
        <p14:creationId xmlns:p14="http://schemas.microsoft.com/office/powerpoint/2010/main" val="1648298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I’ll talk about IoT in agriculture. This is called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スマート農業</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Agriculture has many problems. One of them is that agriculture is troubled by a lack of successors due to a declining birthrate and aging population. Agriculture uses IoT to solve problems. Agriculture can be automated because of IoT. Sensors calculate the appropriate timing and amount of watering and fertilizer application. This automation improves the shortage of successors in agriculture.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42887AB0-7131-4F2F-AD4D-64AA76D6281E}" type="slidenum">
              <a:rPr kumimoji="1" lang="ja-JP" altLang="en-US" smtClean="0"/>
              <a:t>6</a:t>
            </a:fld>
            <a:endParaRPr kumimoji="1" lang="ja-JP" altLang="en-US"/>
          </a:p>
        </p:txBody>
      </p:sp>
    </p:spTree>
    <p:extLst>
      <p:ext uri="{BB962C8B-B14F-4D97-AF65-F5344CB8AC3E}">
        <p14:creationId xmlns:p14="http://schemas.microsoft.com/office/powerpoint/2010/main" val="1067704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dirty="0">
                <a:effectLst/>
                <a:latin typeface="游明朝" panose="02020400000000000000" pitchFamily="18" charset="-128"/>
                <a:cs typeface="Times New Roman" panose="02020603050405020304" pitchFamily="18" charset="0"/>
              </a:rPr>
              <a:t>OK, so now I’d like to turn to my next point, which is Future Status of IoT. IoT market size is growing every year and is expected to exceed 10 trillion yen by 2025.</a:t>
            </a:r>
            <a:endParaRPr kumimoji="1" lang="ja-JP" altLang="en-US" dirty="0"/>
          </a:p>
        </p:txBody>
      </p:sp>
      <p:sp>
        <p:nvSpPr>
          <p:cNvPr id="4" name="スライド番号プレースホルダー 3"/>
          <p:cNvSpPr>
            <a:spLocks noGrp="1"/>
          </p:cNvSpPr>
          <p:nvPr>
            <p:ph type="sldNum" sz="quarter" idx="5"/>
          </p:nvPr>
        </p:nvSpPr>
        <p:spPr/>
        <p:txBody>
          <a:bodyPr/>
          <a:lstStyle/>
          <a:p>
            <a:fld id="{42887AB0-7131-4F2F-AD4D-64AA76D6281E}" type="slidenum">
              <a:rPr kumimoji="1" lang="ja-JP" altLang="en-US" smtClean="0"/>
              <a:t>7</a:t>
            </a:fld>
            <a:endParaRPr kumimoji="1" lang="ja-JP" altLang="en-US"/>
          </a:p>
        </p:txBody>
      </p:sp>
    </p:spTree>
    <p:extLst>
      <p:ext uri="{BB962C8B-B14F-4D97-AF65-F5344CB8AC3E}">
        <p14:creationId xmlns:p14="http://schemas.microsoft.com/office/powerpoint/2010/main" val="2771199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Furthermore, as IoT becomes more prevalent, we need to process vast amounts of data, but 5G will help IoT spread. 5G can communicate large amounts of data at ultra-high speeds and with ultra-low latency compared to conventional systems. The vast amount of data gathered by IoT devices can be analyzed by AI more efficiently and accurately than by humans; AI is still in its developmental stage, and as machine learning and deep learning evolve, IoT will continue to grow.</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42887AB0-7131-4F2F-AD4D-64AA76D6281E}" type="slidenum">
              <a:rPr kumimoji="1" lang="ja-JP" altLang="en-US" smtClean="0"/>
              <a:t>8</a:t>
            </a:fld>
            <a:endParaRPr kumimoji="1" lang="ja-JP" altLang="en-US"/>
          </a:p>
        </p:txBody>
      </p:sp>
    </p:spTree>
    <p:extLst>
      <p:ext uri="{BB962C8B-B14F-4D97-AF65-F5344CB8AC3E}">
        <p14:creationId xmlns:p14="http://schemas.microsoft.com/office/powerpoint/2010/main" val="1364617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In conclusion, IoT has the potential to be used in many areas and will continue to grow even more. And it will be used more and more in our daily life and will be more familiar to us. IoT will change our life dramatically.</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42887AB0-7131-4F2F-AD4D-64AA76D6281E}" type="slidenum">
              <a:rPr kumimoji="1" lang="ja-JP" altLang="en-US" smtClean="0"/>
              <a:t>9</a:t>
            </a:fld>
            <a:endParaRPr kumimoji="1" lang="ja-JP" altLang="en-US"/>
          </a:p>
        </p:txBody>
      </p:sp>
    </p:spTree>
    <p:extLst>
      <p:ext uri="{BB962C8B-B14F-4D97-AF65-F5344CB8AC3E}">
        <p14:creationId xmlns:p14="http://schemas.microsoft.com/office/powerpoint/2010/main" val="1057723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F0C7CC8-7842-4B6A-9E74-AAE9CD91F18E}" type="datetimeFigureOut">
              <a:rPr kumimoji="1" lang="ja-JP" altLang="en-US" smtClean="0"/>
              <a:t>2023/6/18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25BAEAA-CA90-4DA8-93C5-21132A580535}"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18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F0C7CC8-7842-4B6A-9E74-AAE9CD91F18E}" type="datetimeFigureOut">
              <a:rPr kumimoji="1" lang="ja-JP" altLang="en-US" smtClean="0"/>
              <a:t>2023/6/18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25BAEAA-CA90-4DA8-93C5-21132A580535}" type="slidenum">
              <a:rPr kumimoji="1" lang="ja-JP" altLang="en-US" smtClean="0"/>
              <a:t>‹#›</a:t>
            </a:fld>
            <a:endParaRPr kumimoji="1" lang="ja-JP" altLang="en-US"/>
          </a:p>
        </p:txBody>
      </p:sp>
    </p:spTree>
    <p:extLst>
      <p:ext uri="{BB962C8B-B14F-4D97-AF65-F5344CB8AC3E}">
        <p14:creationId xmlns:p14="http://schemas.microsoft.com/office/powerpoint/2010/main" val="4058523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F0C7CC8-7842-4B6A-9E74-AAE9CD91F18E}" type="datetimeFigureOut">
              <a:rPr kumimoji="1" lang="ja-JP" altLang="en-US" smtClean="0"/>
              <a:t>2023/6/18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25BAEAA-CA90-4DA8-93C5-21132A580535}" type="slidenum">
              <a:rPr kumimoji="1" lang="ja-JP" altLang="en-US" smtClean="0"/>
              <a:t>‹#›</a:t>
            </a:fld>
            <a:endParaRPr kumimoji="1" lang="ja-JP" altLang="en-US"/>
          </a:p>
        </p:txBody>
      </p:sp>
    </p:spTree>
    <p:extLst>
      <p:ext uri="{BB962C8B-B14F-4D97-AF65-F5344CB8AC3E}">
        <p14:creationId xmlns:p14="http://schemas.microsoft.com/office/powerpoint/2010/main" val="356470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F0C7CC8-7842-4B6A-9E74-AAE9CD91F18E}" type="datetimeFigureOut">
              <a:rPr kumimoji="1" lang="ja-JP" altLang="en-US" smtClean="0"/>
              <a:t>2023/6/18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25BAEAA-CA90-4DA8-93C5-21132A580535}" type="slidenum">
              <a:rPr kumimoji="1" lang="ja-JP" altLang="en-US" smtClean="0"/>
              <a:t>‹#›</a:t>
            </a:fld>
            <a:endParaRPr kumimoji="1" lang="ja-JP" altLang="en-US"/>
          </a:p>
        </p:txBody>
      </p:sp>
    </p:spTree>
    <p:extLst>
      <p:ext uri="{BB962C8B-B14F-4D97-AF65-F5344CB8AC3E}">
        <p14:creationId xmlns:p14="http://schemas.microsoft.com/office/powerpoint/2010/main" val="380081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F0C7CC8-7842-4B6A-9E74-AAE9CD91F18E}" type="datetimeFigureOut">
              <a:rPr kumimoji="1" lang="ja-JP" altLang="en-US" smtClean="0"/>
              <a:t>2023/6/18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25BAEAA-CA90-4DA8-93C5-21132A580535}"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8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F0C7CC8-7842-4B6A-9E74-AAE9CD91F18E}" type="datetimeFigureOut">
              <a:rPr kumimoji="1" lang="ja-JP" altLang="en-US" smtClean="0"/>
              <a:t>2023/6/18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25BAEAA-CA90-4DA8-93C5-21132A580535}" type="slidenum">
              <a:rPr kumimoji="1" lang="ja-JP" altLang="en-US" smtClean="0"/>
              <a:t>‹#›</a:t>
            </a:fld>
            <a:endParaRPr kumimoji="1" lang="ja-JP" altLang="en-US"/>
          </a:p>
        </p:txBody>
      </p:sp>
    </p:spTree>
    <p:extLst>
      <p:ext uri="{BB962C8B-B14F-4D97-AF65-F5344CB8AC3E}">
        <p14:creationId xmlns:p14="http://schemas.microsoft.com/office/powerpoint/2010/main" val="1953847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F0C7CC8-7842-4B6A-9E74-AAE9CD91F18E}" type="datetimeFigureOut">
              <a:rPr kumimoji="1" lang="ja-JP" altLang="en-US" smtClean="0"/>
              <a:t>2023/6/18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25BAEAA-CA90-4DA8-93C5-21132A580535}" type="slidenum">
              <a:rPr kumimoji="1" lang="ja-JP" altLang="en-US" smtClean="0"/>
              <a:t>‹#›</a:t>
            </a:fld>
            <a:endParaRPr kumimoji="1" lang="ja-JP" altLang="en-US"/>
          </a:p>
        </p:txBody>
      </p:sp>
    </p:spTree>
    <p:extLst>
      <p:ext uri="{BB962C8B-B14F-4D97-AF65-F5344CB8AC3E}">
        <p14:creationId xmlns:p14="http://schemas.microsoft.com/office/powerpoint/2010/main" val="357823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F0C7CC8-7842-4B6A-9E74-AAE9CD91F18E}" type="datetimeFigureOut">
              <a:rPr kumimoji="1" lang="ja-JP" altLang="en-US" smtClean="0"/>
              <a:t>2023/6/18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25BAEAA-CA90-4DA8-93C5-21132A580535}" type="slidenum">
              <a:rPr kumimoji="1" lang="ja-JP" altLang="en-US" smtClean="0"/>
              <a:t>‹#›</a:t>
            </a:fld>
            <a:endParaRPr kumimoji="1" lang="ja-JP" altLang="en-US"/>
          </a:p>
        </p:txBody>
      </p:sp>
    </p:spTree>
    <p:extLst>
      <p:ext uri="{BB962C8B-B14F-4D97-AF65-F5344CB8AC3E}">
        <p14:creationId xmlns:p14="http://schemas.microsoft.com/office/powerpoint/2010/main" val="3032366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F0C7CC8-7842-4B6A-9E74-AAE9CD91F18E}" type="datetimeFigureOut">
              <a:rPr kumimoji="1" lang="ja-JP" altLang="en-US" smtClean="0"/>
              <a:t>2023/6/18</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625BAEAA-CA90-4DA8-93C5-21132A580535}" type="slidenum">
              <a:rPr kumimoji="1" lang="ja-JP" altLang="en-US" smtClean="0"/>
              <a:t>‹#›</a:t>
            </a:fld>
            <a:endParaRPr kumimoji="1" lang="ja-JP" altLang="en-US"/>
          </a:p>
        </p:txBody>
      </p:sp>
    </p:spTree>
    <p:extLst>
      <p:ext uri="{BB962C8B-B14F-4D97-AF65-F5344CB8AC3E}">
        <p14:creationId xmlns:p14="http://schemas.microsoft.com/office/powerpoint/2010/main" val="4131411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F0C7CC8-7842-4B6A-9E74-AAE9CD91F18E}" type="datetimeFigureOut">
              <a:rPr kumimoji="1" lang="ja-JP" altLang="en-US" smtClean="0"/>
              <a:t>2023/6/18</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25BAEAA-CA90-4DA8-93C5-21132A580535}" type="slidenum">
              <a:rPr kumimoji="1" lang="ja-JP" altLang="en-US" smtClean="0"/>
              <a:t>‹#›</a:t>
            </a:fld>
            <a:endParaRPr kumimoji="1" lang="ja-JP" altLang="en-US"/>
          </a:p>
        </p:txBody>
      </p:sp>
    </p:spTree>
    <p:extLst>
      <p:ext uri="{BB962C8B-B14F-4D97-AF65-F5344CB8AC3E}">
        <p14:creationId xmlns:p14="http://schemas.microsoft.com/office/powerpoint/2010/main" val="568728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F0C7CC8-7842-4B6A-9E74-AAE9CD91F18E}" type="datetimeFigureOut">
              <a:rPr kumimoji="1" lang="ja-JP" altLang="en-US" smtClean="0"/>
              <a:t>2023/6/18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25BAEAA-CA90-4DA8-93C5-21132A580535}" type="slidenum">
              <a:rPr kumimoji="1" lang="ja-JP" altLang="en-US" smtClean="0"/>
              <a:t>‹#›</a:t>
            </a:fld>
            <a:endParaRPr kumimoji="1" lang="ja-JP" altLang="en-US"/>
          </a:p>
        </p:txBody>
      </p:sp>
    </p:spTree>
    <p:extLst>
      <p:ext uri="{BB962C8B-B14F-4D97-AF65-F5344CB8AC3E}">
        <p14:creationId xmlns:p14="http://schemas.microsoft.com/office/powerpoint/2010/main" val="1000174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F0C7CC8-7842-4B6A-9E74-AAE9CD91F18E}" type="datetimeFigureOut">
              <a:rPr kumimoji="1" lang="ja-JP" altLang="en-US" smtClean="0"/>
              <a:t>2023/6/18</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25BAEAA-CA90-4DA8-93C5-21132A580535}"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5712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ot.sakura.ad.jp/column/about-io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FC62BF-5638-4C3C-ABF9-D63F38C2D62C}"/>
              </a:ext>
            </a:extLst>
          </p:cNvPr>
          <p:cNvSpPr>
            <a:spLocks noGrp="1"/>
          </p:cNvSpPr>
          <p:nvPr>
            <p:ph type="ctrTitle"/>
          </p:nvPr>
        </p:nvSpPr>
        <p:spPr/>
        <p:txBody>
          <a:bodyPr/>
          <a:lstStyle/>
          <a:p>
            <a:r>
              <a:rPr kumimoji="1" lang="en-US" altLang="ja-JP" dirty="0"/>
              <a:t>Current and Future Status of IoT</a:t>
            </a:r>
            <a:endParaRPr kumimoji="1" lang="ja-JP" altLang="en-US" dirty="0"/>
          </a:p>
        </p:txBody>
      </p:sp>
      <p:sp>
        <p:nvSpPr>
          <p:cNvPr id="3" name="字幕 2">
            <a:extLst>
              <a:ext uri="{FF2B5EF4-FFF2-40B4-BE49-F238E27FC236}">
                <a16:creationId xmlns:a16="http://schemas.microsoft.com/office/drawing/2014/main" id="{C5F2A55D-A479-47ED-9F52-2A87931C2578}"/>
              </a:ext>
            </a:extLst>
          </p:cNvPr>
          <p:cNvSpPr>
            <a:spLocks noGrp="1"/>
          </p:cNvSpPr>
          <p:nvPr>
            <p:ph type="subTitle" idx="1"/>
          </p:nvPr>
        </p:nvSpPr>
        <p:spPr/>
        <p:txBody>
          <a:bodyPr/>
          <a:lstStyle/>
          <a:p>
            <a:r>
              <a:rPr lang="en-US" altLang="ja-JP" dirty="0" err="1"/>
              <a:t>Sonoyama</a:t>
            </a:r>
            <a:r>
              <a:rPr lang="en-US" altLang="ja-JP" dirty="0"/>
              <a:t> Keisuke</a:t>
            </a:r>
            <a:endParaRPr kumimoji="1" lang="ja-JP" altLang="en-US" dirty="0"/>
          </a:p>
        </p:txBody>
      </p:sp>
    </p:spTree>
    <p:extLst>
      <p:ext uri="{BB962C8B-B14F-4D97-AF65-F5344CB8AC3E}">
        <p14:creationId xmlns:p14="http://schemas.microsoft.com/office/powerpoint/2010/main" val="2519146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96B887-3729-4DAA-872D-BAD9F916B890}"/>
              </a:ext>
            </a:extLst>
          </p:cNvPr>
          <p:cNvSpPr>
            <a:spLocks noGrp="1"/>
          </p:cNvSpPr>
          <p:nvPr>
            <p:ph type="title"/>
          </p:nvPr>
        </p:nvSpPr>
        <p:spPr/>
        <p:txBody>
          <a:bodyPr/>
          <a:lstStyle/>
          <a:p>
            <a:r>
              <a:rPr kumimoji="1" lang="en-US" altLang="ja-JP" dirty="0"/>
              <a:t>References</a:t>
            </a:r>
            <a:endParaRPr kumimoji="1" lang="ja-JP" altLang="en-US" dirty="0"/>
          </a:p>
        </p:txBody>
      </p:sp>
      <p:sp>
        <p:nvSpPr>
          <p:cNvPr id="3" name="コンテンツ プレースホルダー 2">
            <a:extLst>
              <a:ext uri="{FF2B5EF4-FFF2-40B4-BE49-F238E27FC236}">
                <a16:creationId xmlns:a16="http://schemas.microsoft.com/office/drawing/2014/main" id="{6FDE41DF-A410-4880-9016-653A1E55E01A}"/>
              </a:ext>
            </a:extLst>
          </p:cNvPr>
          <p:cNvSpPr>
            <a:spLocks noGrp="1"/>
          </p:cNvSpPr>
          <p:nvPr>
            <p:ph idx="1"/>
          </p:nvPr>
        </p:nvSpPr>
        <p:spPr/>
        <p:txBody>
          <a:bodyPr/>
          <a:lstStyle/>
          <a:p>
            <a:r>
              <a:rPr kumimoji="1" lang="en-US" altLang="ja-JP" dirty="0"/>
              <a:t>[1]SAKURA internet,</a:t>
            </a:r>
            <a:r>
              <a:rPr lang="ja-JP" altLang="en-US" dirty="0"/>
              <a:t> </a:t>
            </a:r>
            <a:r>
              <a:rPr kumimoji="1" lang="en-US" altLang="ja-JP" dirty="0"/>
              <a:t>”IoT</a:t>
            </a:r>
            <a:r>
              <a:rPr kumimoji="1" lang="ja-JP" altLang="en-US" dirty="0"/>
              <a:t>とは？意味や定義を簡単に解説！</a:t>
            </a:r>
            <a:r>
              <a:rPr lang="en-US" altLang="ja-JP" dirty="0"/>
              <a:t>”, </a:t>
            </a:r>
            <a:r>
              <a:rPr lang="en-US" altLang="ja-JP" dirty="0">
                <a:hlinkClick r:id="rId2"/>
              </a:rPr>
              <a:t>https://iot.sakura.ad.jp/column/about-iot/</a:t>
            </a:r>
            <a:r>
              <a:rPr lang="en-US" altLang="ja-JP" dirty="0"/>
              <a:t>, </a:t>
            </a:r>
            <a:r>
              <a:rPr kumimoji="1" lang="ja-JP" altLang="en-US" dirty="0"/>
              <a:t>さくらの</a:t>
            </a:r>
            <a:r>
              <a:rPr kumimoji="1" lang="en-US" altLang="ja-JP" dirty="0"/>
              <a:t>IoT,</a:t>
            </a:r>
            <a:r>
              <a:rPr lang="ja-JP" altLang="en-US" dirty="0"/>
              <a:t> </a:t>
            </a:r>
            <a:r>
              <a:rPr kumimoji="1" lang="en-US" altLang="ja-JP" dirty="0"/>
              <a:t>Dec.2022, (accessed May.2023)</a:t>
            </a:r>
            <a:endParaRPr lang="en-US" altLang="ja-JP" dirty="0"/>
          </a:p>
        </p:txBody>
      </p:sp>
    </p:spTree>
    <p:extLst>
      <p:ext uri="{BB962C8B-B14F-4D97-AF65-F5344CB8AC3E}">
        <p14:creationId xmlns:p14="http://schemas.microsoft.com/office/powerpoint/2010/main" val="1191643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Two telephones communicating">
            <a:extLst>
              <a:ext uri="{FF2B5EF4-FFF2-40B4-BE49-F238E27FC236}">
                <a16:creationId xmlns:a16="http://schemas.microsoft.com/office/drawing/2014/main" id="{39283F56-0D73-1A3C-0899-503CDA191CF9}"/>
              </a:ext>
            </a:extLst>
          </p:cNvPr>
          <p:cNvPicPr>
            <a:picLocks noChangeAspect="1"/>
          </p:cNvPicPr>
          <p:nvPr/>
        </p:nvPicPr>
        <p:blipFill rotWithShape="1">
          <a:blip r:embed="rId3">
            <a:duotone>
              <a:schemeClr val="bg2">
                <a:shade val="45000"/>
                <a:satMod val="135000"/>
              </a:schemeClr>
              <a:prstClr val="white"/>
            </a:duotone>
            <a:alphaModFix amt="35000"/>
          </a:blip>
          <a:srcRect b="25000"/>
          <a:stretch/>
        </p:blipFill>
        <p:spPr>
          <a:xfrm>
            <a:off x="20" y="-173411"/>
            <a:ext cx="12191980" cy="6857990"/>
          </a:xfrm>
          <a:prstGeom prst="rect">
            <a:avLst/>
          </a:prstGeom>
        </p:spPr>
      </p:pic>
      <p:sp>
        <p:nvSpPr>
          <p:cNvPr id="2" name="タイトル 1">
            <a:extLst>
              <a:ext uri="{FF2B5EF4-FFF2-40B4-BE49-F238E27FC236}">
                <a16:creationId xmlns:a16="http://schemas.microsoft.com/office/drawing/2014/main" id="{A2AAE7B5-139F-0D9F-A6C3-C9238844B07C}"/>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kumimoji="1" lang="en-US" altLang="ja-JP" sz="8000">
                <a:solidFill>
                  <a:schemeClr val="tx1">
                    <a:lumMod val="85000"/>
                    <a:lumOff val="15000"/>
                  </a:schemeClr>
                </a:solidFill>
              </a:rPr>
              <a:t>Thank you for listening</a:t>
            </a:r>
          </a:p>
        </p:txBody>
      </p:sp>
      <p:cxnSp>
        <p:nvCxnSpPr>
          <p:cNvPr id="14" name="Straight Connector 13">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754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F35957-4E28-4CB1-9CB4-7E55847BC1D8}"/>
              </a:ext>
            </a:extLst>
          </p:cNvPr>
          <p:cNvSpPr>
            <a:spLocks noGrp="1"/>
          </p:cNvSpPr>
          <p:nvPr>
            <p:ph type="title"/>
          </p:nvPr>
        </p:nvSpPr>
        <p:spPr/>
        <p:txBody>
          <a:bodyPr/>
          <a:lstStyle/>
          <a:p>
            <a:r>
              <a:rPr kumimoji="1" lang="en-US" altLang="ja-JP" dirty="0"/>
              <a:t>Outline</a:t>
            </a:r>
            <a:endParaRPr kumimoji="1" lang="ja-JP" altLang="en-US" dirty="0"/>
          </a:p>
        </p:txBody>
      </p:sp>
      <p:sp>
        <p:nvSpPr>
          <p:cNvPr id="3" name="コンテンツ プレースホルダー 2">
            <a:extLst>
              <a:ext uri="{FF2B5EF4-FFF2-40B4-BE49-F238E27FC236}">
                <a16:creationId xmlns:a16="http://schemas.microsoft.com/office/drawing/2014/main" id="{63550DB6-0502-4698-A887-8110A7AC4243}"/>
              </a:ext>
            </a:extLst>
          </p:cNvPr>
          <p:cNvSpPr>
            <a:spLocks noGrp="1"/>
          </p:cNvSpPr>
          <p:nvPr>
            <p:ph idx="1"/>
          </p:nvPr>
        </p:nvSpPr>
        <p:spPr/>
        <p:txBody>
          <a:bodyPr/>
          <a:lstStyle/>
          <a:p>
            <a:pPr>
              <a:buFont typeface="Wingdings" panose="05000000000000000000" pitchFamily="2" charset="2"/>
              <a:buChar char="l"/>
            </a:pPr>
            <a:r>
              <a:rPr kumimoji="1" lang="en-US" altLang="ja-JP" dirty="0">
                <a:solidFill>
                  <a:srgbClr val="FF0000"/>
                </a:solidFill>
              </a:rPr>
              <a:t>Introduction</a:t>
            </a:r>
          </a:p>
          <a:p>
            <a:pPr>
              <a:buFont typeface="Wingdings" panose="05000000000000000000" pitchFamily="2" charset="2"/>
              <a:buChar char="l"/>
            </a:pPr>
            <a:r>
              <a:rPr lang="en-US" altLang="ja-JP" dirty="0"/>
              <a:t>Current Status of IoT</a:t>
            </a:r>
          </a:p>
          <a:p>
            <a:pPr>
              <a:buFont typeface="Wingdings" panose="05000000000000000000" pitchFamily="2" charset="2"/>
              <a:buChar char="l"/>
            </a:pPr>
            <a:r>
              <a:rPr lang="en-US" altLang="ja-JP" dirty="0"/>
              <a:t>Example of IoT</a:t>
            </a:r>
            <a:endParaRPr kumimoji="1" lang="en-US" altLang="ja-JP" dirty="0"/>
          </a:p>
          <a:p>
            <a:pPr>
              <a:buFont typeface="Wingdings" panose="05000000000000000000" pitchFamily="2" charset="2"/>
              <a:buChar char="l"/>
            </a:pPr>
            <a:r>
              <a:rPr lang="en-US" altLang="ja-JP" dirty="0"/>
              <a:t>Future Status of IoT</a:t>
            </a:r>
          </a:p>
          <a:p>
            <a:pPr>
              <a:buFont typeface="Wingdings" panose="05000000000000000000" pitchFamily="2" charset="2"/>
              <a:buChar char="l"/>
            </a:pPr>
            <a:endParaRPr lang="en-US" altLang="ja-JP" dirty="0"/>
          </a:p>
          <a:p>
            <a:pPr>
              <a:buFont typeface="Wingdings" panose="05000000000000000000" pitchFamily="2" charset="2"/>
              <a:buChar char="l"/>
            </a:pPr>
            <a:r>
              <a:rPr kumimoji="1" lang="en-US" altLang="ja-JP" dirty="0">
                <a:solidFill>
                  <a:srgbClr val="FF0000"/>
                </a:solidFill>
              </a:rPr>
              <a:t>Conclusion</a:t>
            </a:r>
          </a:p>
          <a:p>
            <a:pPr>
              <a:buFont typeface="Wingdings" panose="05000000000000000000" pitchFamily="2" charset="2"/>
              <a:buChar char="l"/>
            </a:pPr>
            <a:endParaRPr lang="en-US" altLang="ja-JP" dirty="0"/>
          </a:p>
          <a:p>
            <a:pPr>
              <a:buFont typeface="Wingdings" panose="05000000000000000000" pitchFamily="2" charset="2"/>
              <a:buChar char="l"/>
            </a:pPr>
            <a:endParaRPr kumimoji="1" lang="en-US" altLang="ja-JP" dirty="0"/>
          </a:p>
          <a:p>
            <a:pPr>
              <a:buFont typeface="Wingdings" panose="05000000000000000000" pitchFamily="2" charset="2"/>
              <a:buChar char="l"/>
            </a:pPr>
            <a:endParaRPr kumimoji="1" lang="ja-JP" altLang="en-US" dirty="0"/>
          </a:p>
        </p:txBody>
      </p:sp>
    </p:spTree>
    <p:extLst>
      <p:ext uri="{BB962C8B-B14F-4D97-AF65-F5344CB8AC3E}">
        <p14:creationId xmlns:p14="http://schemas.microsoft.com/office/powerpoint/2010/main" val="2019496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CEB26D-D716-4639-81FD-80F25EF5A396}"/>
              </a:ext>
            </a:extLst>
          </p:cNvPr>
          <p:cNvSpPr>
            <a:spLocks noGrp="1"/>
          </p:cNvSpPr>
          <p:nvPr>
            <p:ph type="title"/>
          </p:nvPr>
        </p:nvSpPr>
        <p:spPr/>
        <p:txBody>
          <a:bodyPr/>
          <a:lstStyle/>
          <a:p>
            <a:r>
              <a:rPr kumimoji="1" lang="en-US" altLang="ja-JP" dirty="0"/>
              <a:t>Introduction</a:t>
            </a:r>
            <a:endParaRPr kumimoji="1" lang="ja-JP" altLang="en-US" dirty="0"/>
          </a:p>
        </p:txBody>
      </p:sp>
      <p:sp>
        <p:nvSpPr>
          <p:cNvPr id="3" name="コンテンツ プレースホルダー 2">
            <a:extLst>
              <a:ext uri="{FF2B5EF4-FFF2-40B4-BE49-F238E27FC236}">
                <a16:creationId xmlns:a16="http://schemas.microsoft.com/office/drawing/2014/main" id="{A8403345-6107-457C-A61A-1E1094E5ADC0}"/>
              </a:ext>
            </a:extLst>
          </p:cNvPr>
          <p:cNvSpPr>
            <a:spLocks noGrp="1"/>
          </p:cNvSpPr>
          <p:nvPr>
            <p:ph idx="1"/>
          </p:nvPr>
        </p:nvSpPr>
        <p:spPr/>
        <p:txBody>
          <a:bodyPr>
            <a:normAutofit/>
          </a:bodyPr>
          <a:lstStyle/>
          <a:p>
            <a:pPr marL="0" indent="0">
              <a:buNone/>
            </a:pPr>
            <a:r>
              <a:rPr kumimoji="1" lang="en-US" altLang="ja-JP" dirty="0"/>
              <a:t>What is IoT?</a:t>
            </a:r>
          </a:p>
          <a:p>
            <a:r>
              <a:rPr kumimoji="1" lang="en-US" altLang="ja-JP" dirty="0"/>
              <a:t>System for connecting things to</a:t>
            </a:r>
            <a:r>
              <a:rPr lang="ja-JP" altLang="en-US" dirty="0"/>
              <a:t> </a:t>
            </a:r>
            <a:r>
              <a:rPr lang="en-US" altLang="ja-JP" dirty="0"/>
              <a:t>the</a:t>
            </a:r>
            <a:r>
              <a:rPr lang="ja-JP" altLang="en-US" dirty="0"/>
              <a:t> </a:t>
            </a:r>
            <a:r>
              <a:rPr lang="en-US" altLang="ja-JP" dirty="0"/>
              <a:t>Internet</a:t>
            </a:r>
          </a:p>
          <a:p>
            <a:endParaRPr lang="en-US" altLang="ja-JP" dirty="0"/>
          </a:p>
          <a:p>
            <a:endParaRPr kumimoji="1" lang="en-US" altLang="ja-JP" dirty="0"/>
          </a:p>
          <a:p>
            <a:pPr marL="0" indent="0">
              <a:buNone/>
            </a:pPr>
            <a:endParaRPr lang="en-US" altLang="ja-JP" dirty="0"/>
          </a:p>
          <a:p>
            <a:pPr marL="0" indent="0">
              <a:buNone/>
            </a:pPr>
            <a:r>
              <a:rPr kumimoji="1" lang="en-US" altLang="ja-JP" dirty="0"/>
              <a:t>The purpose of IoT</a:t>
            </a:r>
          </a:p>
          <a:p>
            <a:r>
              <a:rPr kumimoji="1" lang="en-US" altLang="ja-JP" dirty="0"/>
              <a:t>Compensate for labor shortages </a:t>
            </a:r>
          </a:p>
          <a:p>
            <a:r>
              <a:rPr lang="en-US" altLang="ja-JP" dirty="0"/>
              <a:t>Improve operational efficiency</a:t>
            </a:r>
          </a:p>
          <a:p>
            <a:r>
              <a:rPr lang="en-US" altLang="ja-JP" dirty="0"/>
              <a:t>Develop services and products</a:t>
            </a:r>
          </a:p>
          <a:p>
            <a:endParaRPr kumimoji="1" lang="en-US" altLang="ja-JP" dirty="0"/>
          </a:p>
        </p:txBody>
      </p:sp>
      <p:pic>
        <p:nvPicPr>
          <p:cNvPr id="1026" name="Picture 2">
            <a:extLst>
              <a:ext uri="{FF2B5EF4-FFF2-40B4-BE49-F238E27FC236}">
                <a16:creationId xmlns:a16="http://schemas.microsoft.com/office/drawing/2014/main" id="{6A3C33E9-4A56-B001-F8E4-7D4CD0775A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4331" y="3247157"/>
            <a:ext cx="4188847" cy="3034801"/>
          </a:xfrm>
          <a:prstGeom prst="rect">
            <a:avLst/>
          </a:prstGeom>
          <a:noFill/>
          <a:extLst>
            <a:ext uri="{909E8E84-426E-40DD-AFC4-6F175D3DCCD1}">
              <a14:hiddenFill xmlns:a14="http://schemas.microsoft.com/office/drawing/2010/main">
                <a:solidFill>
                  <a:srgbClr val="FFFFFF"/>
                </a:solidFill>
              </a14:hiddenFill>
            </a:ext>
          </a:extLst>
        </p:spPr>
      </p:pic>
      <p:sp>
        <p:nvSpPr>
          <p:cNvPr id="4" name="矢印: 右 3">
            <a:extLst>
              <a:ext uri="{FF2B5EF4-FFF2-40B4-BE49-F238E27FC236}">
                <a16:creationId xmlns:a16="http://schemas.microsoft.com/office/drawing/2014/main" id="{36626981-238C-2316-E16A-A95B1D210574}"/>
              </a:ext>
            </a:extLst>
          </p:cNvPr>
          <p:cNvSpPr/>
          <p:nvPr/>
        </p:nvSpPr>
        <p:spPr>
          <a:xfrm>
            <a:off x="1314970" y="2810967"/>
            <a:ext cx="275359" cy="98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986BDE3-46E7-02B1-5507-7099AE070FCF}"/>
              </a:ext>
            </a:extLst>
          </p:cNvPr>
          <p:cNvSpPr txBox="1"/>
          <p:nvPr/>
        </p:nvSpPr>
        <p:spPr>
          <a:xfrm>
            <a:off x="1662545" y="2675657"/>
            <a:ext cx="3356264" cy="369332"/>
          </a:xfrm>
          <a:prstGeom prst="rect">
            <a:avLst/>
          </a:prstGeom>
          <a:noFill/>
        </p:spPr>
        <p:txBody>
          <a:bodyPr wrap="square" rtlCol="0">
            <a:spAutoFit/>
          </a:bodyPr>
          <a:lstStyle/>
          <a:p>
            <a:r>
              <a:rPr kumimoji="1" lang="en-US" altLang="ja-JP" dirty="0"/>
              <a:t>Gather information from things</a:t>
            </a:r>
            <a:endParaRPr kumimoji="1" lang="ja-JP" altLang="en-US" dirty="0"/>
          </a:p>
        </p:txBody>
      </p:sp>
      <p:sp>
        <p:nvSpPr>
          <p:cNvPr id="6" name="矢印: 右 5">
            <a:extLst>
              <a:ext uri="{FF2B5EF4-FFF2-40B4-BE49-F238E27FC236}">
                <a16:creationId xmlns:a16="http://schemas.microsoft.com/office/drawing/2014/main" id="{88B5FFD6-6305-B5BA-F02E-7DB864E0667F}"/>
              </a:ext>
            </a:extLst>
          </p:cNvPr>
          <p:cNvSpPr/>
          <p:nvPr/>
        </p:nvSpPr>
        <p:spPr>
          <a:xfrm>
            <a:off x="1314968" y="3144336"/>
            <a:ext cx="275359" cy="98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EBE73B9E-66EA-A704-A1C9-56E750FD29B2}"/>
              </a:ext>
            </a:extLst>
          </p:cNvPr>
          <p:cNvSpPr/>
          <p:nvPr/>
        </p:nvSpPr>
        <p:spPr>
          <a:xfrm>
            <a:off x="1314968" y="3486378"/>
            <a:ext cx="275359" cy="98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6E1812-2CBF-6A18-F423-1E2462E68534}"/>
              </a:ext>
            </a:extLst>
          </p:cNvPr>
          <p:cNvSpPr txBox="1"/>
          <p:nvPr/>
        </p:nvSpPr>
        <p:spPr>
          <a:xfrm>
            <a:off x="1662543" y="3005482"/>
            <a:ext cx="3117273" cy="369332"/>
          </a:xfrm>
          <a:prstGeom prst="rect">
            <a:avLst/>
          </a:prstGeom>
          <a:noFill/>
        </p:spPr>
        <p:txBody>
          <a:bodyPr wrap="square" rtlCol="0">
            <a:spAutoFit/>
          </a:bodyPr>
          <a:lstStyle/>
          <a:p>
            <a:r>
              <a:rPr kumimoji="1" lang="en-US" altLang="ja-JP" dirty="0"/>
              <a:t>Send information to things</a:t>
            </a:r>
            <a:endParaRPr kumimoji="1" lang="ja-JP" altLang="en-US" dirty="0"/>
          </a:p>
        </p:txBody>
      </p:sp>
      <p:sp>
        <p:nvSpPr>
          <p:cNvPr id="10" name="テキスト ボックス 9">
            <a:extLst>
              <a:ext uri="{FF2B5EF4-FFF2-40B4-BE49-F238E27FC236}">
                <a16:creationId xmlns:a16="http://schemas.microsoft.com/office/drawing/2014/main" id="{6F204D11-838F-6632-7718-0DDF248D3D9D}"/>
              </a:ext>
            </a:extLst>
          </p:cNvPr>
          <p:cNvSpPr txBox="1"/>
          <p:nvPr/>
        </p:nvSpPr>
        <p:spPr>
          <a:xfrm>
            <a:off x="1662543" y="3351069"/>
            <a:ext cx="1820490" cy="369332"/>
          </a:xfrm>
          <a:prstGeom prst="rect">
            <a:avLst/>
          </a:prstGeom>
          <a:noFill/>
        </p:spPr>
        <p:txBody>
          <a:bodyPr wrap="square" rtlCol="0">
            <a:spAutoFit/>
          </a:bodyPr>
          <a:lstStyle/>
          <a:p>
            <a:r>
              <a:rPr kumimoji="1" lang="en-US" altLang="ja-JP" dirty="0"/>
              <a:t>Operate things</a:t>
            </a:r>
            <a:endParaRPr kumimoji="1" lang="ja-JP" altLang="en-US" dirty="0"/>
          </a:p>
        </p:txBody>
      </p:sp>
      <p:sp>
        <p:nvSpPr>
          <p:cNvPr id="9" name="楕円 8">
            <a:extLst>
              <a:ext uri="{FF2B5EF4-FFF2-40B4-BE49-F238E27FC236}">
                <a16:creationId xmlns:a16="http://schemas.microsoft.com/office/drawing/2014/main" id="{8FF3FBBC-2212-606B-D279-A1367BE56BBD}"/>
              </a:ext>
            </a:extLst>
          </p:cNvPr>
          <p:cNvSpPr/>
          <p:nvPr/>
        </p:nvSpPr>
        <p:spPr>
          <a:xfrm>
            <a:off x="993790" y="4700762"/>
            <a:ext cx="140350" cy="127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168A9F70-C6BD-2198-F0E2-DA4CA991050C}"/>
              </a:ext>
            </a:extLst>
          </p:cNvPr>
          <p:cNvSpPr/>
          <p:nvPr/>
        </p:nvSpPr>
        <p:spPr>
          <a:xfrm>
            <a:off x="1007333" y="5145592"/>
            <a:ext cx="140350" cy="127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80B65BC9-16E7-7C9F-FCAD-B037AAA546C6}"/>
              </a:ext>
            </a:extLst>
          </p:cNvPr>
          <p:cNvSpPr/>
          <p:nvPr/>
        </p:nvSpPr>
        <p:spPr>
          <a:xfrm>
            <a:off x="1007333" y="5622251"/>
            <a:ext cx="140350" cy="1275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74290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E6EFF5-78B5-4F78-A29B-6B7CD4ABA043}"/>
              </a:ext>
            </a:extLst>
          </p:cNvPr>
          <p:cNvSpPr>
            <a:spLocks noGrp="1"/>
          </p:cNvSpPr>
          <p:nvPr>
            <p:ph type="title"/>
          </p:nvPr>
        </p:nvSpPr>
        <p:spPr/>
        <p:txBody>
          <a:bodyPr/>
          <a:lstStyle/>
          <a:p>
            <a:r>
              <a:rPr lang="en-US" altLang="ja-JP" dirty="0"/>
              <a:t>Current Status of IoT</a:t>
            </a:r>
            <a:endParaRPr kumimoji="1" lang="ja-JP" altLang="en-US" dirty="0"/>
          </a:p>
        </p:txBody>
      </p:sp>
      <p:sp>
        <p:nvSpPr>
          <p:cNvPr id="3" name="コンテンツ プレースホルダー 2">
            <a:extLst>
              <a:ext uri="{FF2B5EF4-FFF2-40B4-BE49-F238E27FC236}">
                <a16:creationId xmlns:a16="http://schemas.microsoft.com/office/drawing/2014/main" id="{A93F9195-626C-4F41-9D8B-3C27ED2A779E}"/>
              </a:ext>
            </a:extLst>
          </p:cNvPr>
          <p:cNvSpPr>
            <a:spLocks noGrp="1"/>
          </p:cNvSpPr>
          <p:nvPr>
            <p:ph idx="1"/>
          </p:nvPr>
        </p:nvSpPr>
        <p:spPr/>
        <p:txBody>
          <a:bodyPr/>
          <a:lstStyle/>
          <a:p>
            <a:pPr>
              <a:lnSpc>
                <a:spcPct val="150000"/>
              </a:lnSpc>
              <a:buFont typeface="Wingdings" panose="05000000000000000000" pitchFamily="2" charset="2"/>
              <a:buChar char="l"/>
            </a:pPr>
            <a:r>
              <a:rPr lang="en-US" altLang="ja-JP" sz="2800" dirty="0"/>
              <a:t>Only 12.4% of companies have implemented IoT</a:t>
            </a:r>
          </a:p>
          <a:p>
            <a:pPr>
              <a:lnSpc>
                <a:spcPct val="150000"/>
              </a:lnSpc>
              <a:buFont typeface="Wingdings" panose="05000000000000000000" pitchFamily="2" charset="2"/>
              <a:buChar char="l"/>
            </a:pPr>
            <a:r>
              <a:rPr lang="en-US" altLang="ja-JP" sz="2800" dirty="0"/>
              <a:t>IoT is growing rapidly</a:t>
            </a:r>
          </a:p>
          <a:p>
            <a:pPr>
              <a:lnSpc>
                <a:spcPct val="150000"/>
              </a:lnSpc>
              <a:buFont typeface="Wingdings" panose="05000000000000000000" pitchFamily="2" charset="2"/>
              <a:buChar char="l"/>
            </a:pPr>
            <a:r>
              <a:rPr lang="en-US" altLang="ja-JP" sz="2800" dirty="0"/>
              <a:t>Increasing number of connected devices</a:t>
            </a:r>
          </a:p>
          <a:p>
            <a:pPr>
              <a:lnSpc>
                <a:spcPct val="150000"/>
              </a:lnSpc>
              <a:buFont typeface="Wingdings" panose="05000000000000000000" pitchFamily="2" charset="2"/>
              <a:buChar char="l"/>
            </a:pPr>
            <a:r>
              <a:rPr lang="en-US" altLang="ja-JP" sz="2800" dirty="0"/>
              <a:t>Expanding Use Cases</a:t>
            </a:r>
          </a:p>
          <a:p>
            <a:pPr>
              <a:buFont typeface="Wingdings" panose="05000000000000000000" pitchFamily="2" charset="2"/>
              <a:buChar char="l"/>
            </a:pPr>
            <a:endParaRPr lang="en-US" altLang="ja-JP" sz="2800" dirty="0"/>
          </a:p>
          <a:p>
            <a:pPr>
              <a:buFont typeface="Wingdings" panose="05000000000000000000" pitchFamily="2" charset="2"/>
              <a:buChar char="l"/>
            </a:pPr>
            <a:endParaRPr lang="en-US" altLang="ja-JP" sz="2800" dirty="0"/>
          </a:p>
          <a:p>
            <a:endParaRPr kumimoji="1" lang="ja-JP" altLang="en-US" dirty="0"/>
          </a:p>
        </p:txBody>
      </p:sp>
    </p:spTree>
    <p:extLst>
      <p:ext uri="{BB962C8B-B14F-4D97-AF65-F5344CB8AC3E}">
        <p14:creationId xmlns:p14="http://schemas.microsoft.com/office/powerpoint/2010/main" val="744683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C9BAA5-5BA7-454B-8821-BDA8043446A6}"/>
              </a:ext>
            </a:extLst>
          </p:cNvPr>
          <p:cNvSpPr>
            <a:spLocks noGrp="1"/>
          </p:cNvSpPr>
          <p:nvPr>
            <p:ph type="title"/>
          </p:nvPr>
        </p:nvSpPr>
        <p:spPr/>
        <p:txBody>
          <a:bodyPr/>
          <a:lstStyle/>
          <a:p>
            <a:r>
              <a:rPr lang="en-US" altLang="ja-JP" dirty="0"/>
              <a:t>Example of IoT</a:t>
            </a:r>
            <a:endParaRPr kumimoji="1" lang="ja-JP" altLang="en-US" dirty="0"/>
          </a:p>
        </p:txBody>
      </p:sp>
      <p:sp>
        <p:nvSpPr>
          <p:cNvPr id="3" name="コンテンツ プレースホルダー 2">
            <a:extLst>
              <a:ext uri="{FF2B5EF4-FFF2-40B4-BE49-F238E27FC236}">
                <a16:creationId xmlns:a16="http://schemas.microsoft.com/office/drawing/2014/main" id="{2705284D-6295-4681-8955-461DF64DEB80}"/>
              </a:ext>
            </a:extLst>
          </p:cNvPr>
          <p:cNvSpPr>
            <a:spLocks noGrp="1"/>
          </p:cNvSpPr>
          <p:nvPr>
            <p:ph idx="1"/>
          </p:nvPr>
        </p:nvSpPr>
        <p:spPr/>
        <p:txBody>
          <a:bodyPr>
            <a:normAutofit/>
          </a:bodyPr>
          <a:lstStyle/>
          <a:p>
            <a:pPr>
              <a:buFont typeface="Wingdings" panose="05000000000000000000" pitchFamily="2" charset="2"/>
              <a:buChar char="l"/>
            </a:pPr>
            <a:r>
              <a:rPr kumimoji="1" lang="en-US" altLang="ja-JP" sz="2800" dirty="0"/>
              <a:t>IoT in Agriculture</a:t>
            </a:r>
            <a:endParaRPr kumimoji="1" lang="ja-JP" altLang="en-US" sz="2800" dirty="0"/>
          </a:p>
        </p:txBody>
      </p:sp>
    </p:spTree>
    <p:extLst>
      <p:ext uri="{BB962C8B-B14F-4D97-AF65-F5344CB8AC3E}">
        <p14:creationId xmlns:p14="http://schemas.microsoft.com/office/powerpoint/2010/main" val="1564821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47BB0E-CC1D-4CA9-8DC1-4D4EBCDE5CF7}"/>
              </a:ext>
            </a:extLst>
          </p:cNvPr>
          <p:cNvSpPr>
            <a:spLocks noGrp="1"/>
          </p:cNvSpPr>
          <p:nvPr>
            <p:ph type="title"/>
          </p:nvPr>
        </p:nvSpPr>
        <p:spPr/>
        <p:txBody>
          <a:bodyPr/>
          <a:lstStyle/>
          <a:p>
            <a:r>
              <a:rPr kumimoji="1" lang="en-US" altLang="ja-JP" sz="4800" dirty="0"/>
              <a:t>IoT in Agriculture</a:t>
            </a:r>
            <a:endParaRPr kumimoji="1" lang="ja-JP" altLang="en-US" dirty="0"/>
          </a:p>
        </p:txBody>
      </p:sp>
      <p:sp>
        <p:nvSpPr>
          <p:cNvPr id="3" name="コンテンツ プレースホルダー 2">
            <a:extLst>
              <a:ext uri="{FF2B5EF4-FFF2-40B4-BE49-F238E27FC236}">
                <a16:creationId xmlns:a16="http://schemas.microsoft.com/office/drawing/2014/main" id="{1B4437D6-B6D3-4F1E-82E4-F460FFBD502F}"/>
              </a:ext>
            </a:extLst>
          </p:cNvPr>
          <p:cNvSpPr>
            <a:spLocks noGrp="1"/>
          </p:cNvSpPr>
          <p:nvPr>
            <p:ph idx="1"/>
          </p:nvPr>
        </p:nvSpPr>
        <p:spPr/>
        <p:txBody>
          <a:bodyPr/>
          <a:lstStyle/>
          <a:p>
            <a:r>
              <a:rPr kumimoji="1" lang="en-US" altLang="ja-JP" dirty="0"/>
              <a:t>Sensors calculate the appropriate timing and amount of watering and fertilizer application.</a:t>
            </a:r>
          </a:p>
          <a:p>
            <a:endParaRPr kumimoji="1" lang="ja-JP" altLang="en-US" dirty="0"/>
          </a:p>
        </p:txBody>
      </p:sp>
      <p:sp>
        <p:nvSpPr>
          <p:cNvPr id="4" name="矢印: 右 3">
            <a:extLst>
              <a:ext uri="{FF2B5EF4-FFF2-40B4-BE49-F238E27FC236}">
                <a16:creationId xmlns:a16="http://schemas.microsoft.com/office/drawing/2014/main" id="{E4B4FA7F-BD18-D876-6168-235D2DFBE37F}"/>
              </a:ext>
            </a:extLst>
          </p:cNvPr>
          <p:cNvSpPr/>
          <p:nvPr/>
        </p:nvSpPr>
        <p:spPr>
          <a:xfrm>
            <a:off x="1480705" y="2389909"/>
            <a:ext cx="550718" cy="233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388EB1CD-8D12-5D52-2C32-38E41D61BA2C}"/>
              </a:ext>
            </a:extLst>
          </p:cNvPr>
          <p:cNvSpPr txBox="1"/>
          <p:nvPr/>
        </p:nvSpPr>
        <p:spPr>
          <a:xfrm>
            <a:off x="2197678" y="2254600"/>
            <a:ext cx="1979468" cy="523220"/>
          </a:xfrm>
          <a:prstGeom prst="rect">
            <a:avLst/>
          </a:prstGeom>
          <a:noFill/>
        </p:spPr>
        <p:txBody>
          <a:bodyPr wrap="square" rtlCol="0">
            <a:spAutoFit/>
          </a:bodyPr>
          <a:lstStyle/>
          <a:p>
            <a:r>
              <a:rPr kumimoji="1" lang="en-US" altLang="ja-JP" sz="2800" b="1" dirty="0"/>
              <a:t>Automation</a:t>
            </a:r>
            <a:endParaRPr kumimoji="1" lang="ja-JP" altLang="en-US" sz="2800" b="1" dirty="0"/>
          </a:p>
        </p:txBody>
      </p:sp>
      <p:pic>
        <p:nvPicPr>
          <p:cNvPr id="2050" name="Picture 2" descr="農業におけるIoT：「スマート農業」の適用事例を紹介する。（９）'20.12.13: IT関連のプレスリリースなどの紹介">
            <a:extLst>
              <a:ext uri="{FF2B5EF4-FFF2-40B4-BE49-F238E27FC236}">
                <a16:creationId xmlns:a16="http://schemas.microsoft.com/office/drawing/2014/main" id="{925F8C17-2B7B-F53F-BEB6-D2137F991C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0986" y="2971110"/>
            <a:ext cx="4895850" cy="3006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007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3DF8D-F22C-85F2-3C6F-FAA373A887C3}"/>
              </a:ext>
            </a:extLst>
          </p:cNvPr>
          <p:cNvSpPr>
            <a:spLocks noGrp="1"/>
          </p:cNvSpPr>
          <p:nvPr>
            <p:ph type="title"/>
          </p:nvPr>
        </p:nvSpPr>
        <p:spPr/>
        <p:txBody>
          <a:bodyPr/>
          <a:lstStyle/>
          <a:p>
            <a:r>
              <a:rPr kumimoji="1" lang="en-US" altLang="ja-JP" dirty="0"/>
              <a:t>Future Status of IoT</a:t>
            </a:r>
            <a:endParaRPr kumimoji="1" lang="ja-JP" altLang="en-US" dirty="0"/>
          </a:p>
        </p:txBody>
      </p:sp>
      <p:sp>
        <p:nvSpPr>
          <p:cNvPr id="3" name="コンテンツ プレースホルダー 2">
            <a:extLst>
              <a:ext uri="{FF2B5EF4-FFF2-40B4-BE49-F238E27FC236}">
                <a16:creationId xmlns:a16="http://schemas.microsoft.com/office/drawing/2014/main" id="{4EAF8A71-A2AE-46F3-F427-480F257C7BFC}"/>
              </a:ext>
            </a:extLst>
          </p:cNvPr>
          <p:cNvSpPr>
            <a:spLocks noGrp="1"/>
          </p:cNvSpPr>
          <p:nvPr>
            <p:ph idx="1"/>
          </p:nvPr>
        </p:nvSpPr>
        <p:spPr/>
        <p:txBody>
          <a:bodyPr/>
          <a:lstStyle/>
          <a:p>
            <a:r>
              <a:rPr kumimoji="1" lang="en-US" altLang="ja-JP" sz="2800" dirty="0"/>
              <a:t>IoT market size is growing every year and is expected to exceed 10 trillion yen by 2025</a:t>
            </a:r>
          </a:p>
          <a:p>
            <a:endParaRPr kumimoji="1" lang="ja-JP" altLang="en-US" dirty="0"/>
          </a:p>
        </p:txBody>
      </p:sp>
    </p:spTree>
    <p:extLst>
      <p:ext uri="{BB962C8B-B14F-4D97-AF65-F5344CB8AC3E}">
        <p14:creationId xmlns:p14="http://schemas.microsoft.com/office/powerpoint/2010/main" val="375364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28BF0D-2E0B-E94C-C67F-EE7F2B2C1EF1}"/>
              </a:ext>
            </a:extLst>
          </p:cNvPr>
          <p:cNvSpPr>
            <a:spLocks noGrp="1"/>
          </p:cNvSpPr>
          <p:nvPr>
            <p:ph type="title"/>
          </p:nvPr>
        </p:nvSpPr>
        <p:spPr/>
        <p:txBody>
          <a:bodyPr/>
          <a:lstStyle/>
          <a:p>
            <a:r>
              <a:rPr kumimoji="1" lang="en-US" altLang="ja-JP" dirty="0"/>
              <a:t>Future Status of IoT</a:t>
            </a:r>
            <a:endParaRPr kumimoji="1" lang="ja-JP" altLang="en-US" dirty="0"/>
          </a:p>
        </p:txBody>
      </p:sp>
      <p:sp>
        <p:nvSpPr>
          <p:cNvPr id="3" name="コンテンツ プレースホルダー 2">
            <a:extLst>
              <a:ext uri="{FF2B5EF4-FFF2-40B4-BE49-F238E27FC236}">
                <a16:creationId xmlns:a16="http://schemas.microsoft.com/office/drawing/2014/main" id="{9DDA9A41-11DB-395A-D261-B7ACB26C3772}"/>
              </a:ext>
            </a:extLst>
          </p:cNvPr>
          <p:cNvSpPr>
            <a:spLocks noGrp="1"/>
          </p:cNvSpPr>
          <p:nvPr>
            <p:ph idx="1"/>
          </p:nvPr>
        </p:nvSpPr>
        <p:spPr/>
        <p:txBody>
          <a:bodyPr>
            <a:normAutofit/>
          </a:bodyPr>
          <a:lstStyle/>
          <a:p>
            <a:r>
              <a:rPr kumimoji="1" lang="en-US" altLang="ja-JP" sz="2800" dirty="0"/>
              <a:t>Furthermore</a:t>
            </a:r>
            <a:r>
              <a:rPr lang="en-US" altLang="ja-JP" sz="2800" dirty="0"/>
              <a:t>, as IoT becomes more prevalent, we need to process vast amounts of data.</a:t>
            </a:r>
          </a:p>
          <a:p>
            <a:r>
              <a:rPr kumimoji="1" lang="en-US" altLang="ja-JP" sz="2800" dirty="0"/>
              <a:t>                    5G will help IoT spread</a:t>
            </a:r>
            <a:endParaRPr kumimoji="1" lang="ja-JP" altLang="en-US" sz="2800" dirty="0"/>
          </a:p>
        </p:txBody>
      </p:sp>
      <p:sp>
        <p:nvSpPr>
          <p:cNvPr id="4" name="矢印: 右 3">
            <a:extLst>
              <a:ext uri="{FF2B5EF4-FFF2-40B4-BE49-F238E27FC236}">
                <a16:creationId xmlns:a16="http://schemas.microsoft.com/office/drawing/2014/main" id="{18A780B8-A7F6-07AD-4C46-99970A6299D5}"/>
              </a:ext>
            </a:extLst>
          </p:cNvPr>
          <p:cNvSpPr/>
          <p:nvPr/>
        </p:nvSpPr>
        <p:spPr>
          <a:xfrm>
            <a:off x="1700213" y="2803949"/>
            <a:ext cx="800100"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16A9F0BD-40FE-FFA8-AC83-8CD3D3AE4F6A}"/>
              </a:ext>
            </a:extLst>
          </p:cNvPr>
          <p:cNvSpPr txBox="1"/>
          <p:nvPr/>
        </p:nvSpPr>
        <p:spPr>
          <a:xfrm>
            <a:off x="1036320" y="3647060"/>
            <a:ext cx="10206644" cy="954107"/>
          </a:xfrm>
          <a:prstGeom prst="rect">
            <a:avLst/>
          </a:prstGeom>
          <a:noFill/>
        </p:spPr>
        <p:txBody>
          <a:bodyPr wrap="square" rtlCol="0">
            <a:spAutoFit/>
          </a:bodyPr>
          <a:lstStyle/>
          <a:p>
            <a:r>
              <a:rPr lang="en-US" altLang="ja-JP" sz="2800" dirty="0">
                <a:effectLst/>
                <a:ea typeface="游明朝" panose="02020400000000000000" pitchFamily="18" charset="-128"/>
                <a:cs typeface="Times New Roman" panose="02020603050405020304" pitchFamily="18" charset="0"/>
              </a:rPr>
              <a:t>The vast amount of data gathered by IoT devices need to be analyzed more efficiently and accurately</a:t>
            </a:r>
          </a:p>
        </p:txBody>
      </p:sp>
      <p:sp>
        <p:nvSpPr>
          <p:cNvPr id="6" name="矢印: 右 5">
            <a:extLst>
              <a:ext uri="{FF2B5EF4-FFF2-40B4-BE49-F238E27FC236}">
                <a16:creationId xmlns:a16="http://schemas.microsoft.com/office/drawing/2014/main" id="{3EDBF389-7CDA-47BB-92BF-29D04EA323C3}"/>
              </a:ext>
            </a:extLst>
          </p:cNvPr>
          <p:cNvSpPr/>
          <p:nvPr/>
        </p:nvSpPr>
        <p:spPr>
          <a:xfrm>
            <a:off x="1700213" y="4786250"/>
            <a:ext cx="800100"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884A8FD7-6A25-A792-06DA-0260D29E1D70}"/>
              </a:ext>
            </a:extLst>
          </p:cNvPr>
          <p:cNvSpPr txBox="1"/>
          <p:nvPr/>
        </p:nvSpPr>
        <p:spPr>
          <a:xfrm>
            <a:off x="2781128" y="4705615"/>
            <a:ext cx="4135581" cy="523220"/>
          </a:xfrm>
          <a:prstGeom prst="rect">
            <a:avLst/>
          </a:prstGeom>
          <a:noFill/>
        </p:spPr>
        <p:txBody>
          <a:bodyPr wrap="square" rtlCol="0">
            <a:spAutoFit/>
          </a:bodyPr>
          <a:lstStyle/>
          <a:p>
            <a:r>
              <a:rPr kumimoji="1" lang="en-US" altLang="ja-JP" sz="2800" dirty="0"/>
              <a:t>AI will help IoT grow</a:t>
            </a:r>
            <a:endParaRPr kumimoji="1" lang="ja-JP" altLang="en-US" sz="2800" dirty="0"/>
          </a:p>
        </p:txBody>
      </p:sp>
    </p:spTree>
    <p:extLst>
      <p:ext uri="{BB962C8B-B14F-4D97-AF65-F5344CB8AC3E}">
        <p14:creationId xmlns:p14="http://schemas.microsoft.com/office/powerpoint/2010/main" val="129811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9FAD1-EB0E-4EE3-A193-3E8D880A1B07}"/>
              </a:ext>
            </a:extLst>
          </p:cNvPr>
          <p:cNvSpPr>
            <a:spLocks noGrp="1"/>
          </p:cNvSpPr>
          <p:nvPr>
            <p:ph type="title"/>
          </p:nvPr>
        </p:nvSpPr>
        <p:spPr/>
        <p:txBody>
          <a:bodyPr/>
          <a:lstStyle/>
          <a:p>
            <a:r>
              <a:rPr kumimoji="1" lang="en-US" altLang="ja-JP" dirty="0"/>
              <a:t>Conclusion</a:t>
            </a:r>
            <a:endParaRPr kumimoji="1" lang="ja-JP" altLang="en-US" dirty="0"/>
          </a:p>
        </p:txBody>
      </p:sp>
      <p:sp>
        <p:nvSpPr>
          <p:cNvPr id="3" name="コンテンツ プレースホルダー 2">
            <a:extLst>
              <a:ext uri="{FF2B5EF4-FFF2-40B4-BE49-F238E27FC236}">
                <a16:creationId xmlns:a16="http://schemas.microsoft.com/office/drawing/2014/main" id="{64E843FC-ADB6-47B4-9A56-EA7B906B96ED}"/>
              </a:ext>
            </a:extLst>
          </p:cNvPr>
          <p:cNvSpPr>
            <a:spLocks noGrp="1"/>
          </p:cNvSpPr>
          <p:nvPr>
            <p:ph idx="1"/>
          </p:nvPr>
        </p:nvSpPr>
        <p:spPr/>
        <p:txBody>
          <a:bodyPr/>
          <a:lstStyle/>
          <a:p>
            <a:r>
              <a:rPr kumimoji="1" lang="en-US" altLang="ja-JP" sz="2800" dirty="0"/>
              <a:t>IoT has the potential to be used in many areas and will continue to grow even more.</a:t>
            </a:r>
          </a:p>
          <a:p>
            <a:r>
              <a:rPr kumimoji="1" lang="en-US" altLang="ja-JP" sz="2800" dirty="0"/>
              <a:t>IoT will change our life dramatically</a:t>
            </a:r>
            <a:r>
              <a:rPr kumimoji="1" lang="en-US" altLang="ja-JP" dirty="0"/>
              <a:t>.</a:t>
            </a:r>
            <a:endParaRPr kumimoji="1" lang="ja-JP" altLang="en-US" dirty="0"/>
          </a:p>
        </p:txBody>
      </p:sp>
    </p:spTree>
    <p:extLst>
      <p:ext uri="{BB962C8B-B14F-4D97-AF65-F5344CB8AC3E}">
        <p14:creationId xmlns:p14="http://schemas.microsoft.com/office/powerpoint/2010/main" val="3892100450"/>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31062</TotalTime>
  <Words>758</Words>
  <Application>Microsoft Office PowerPoint</Application>
  <PresentationFormat>ワイド画面</PresentationFormat>
  <Paragraphs>69</Paragraphs>
  <Slides>11</Slides>
  <Notes>10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游ゴシック</vt:lpstr>
      <vt:lpstr>游明朝</vt:lpstr>
      <vt:lpstr>Calibri</vt:lpstr>
      <vt:lpstr>Calibri Light</vt:lpstr>
      <vt:lpstr>Wingdings</vt:lpstr>
      <vt:lpstr>レトロスペクト</vt:lpstr>
      <vt:lpstr>Current and Future Status of IoT</vt:lpstr>
      <vt:lpstr>Outline</vt:lpstr>
      <vt:lpstr>Introduction</vt:lpstr>
      <vt:lpstr>Current Status of IoT</vt:lpstr>
      <vt:lpstr>Example of IoT</vt:lpstr>
      <vt:lpstr>IoT in Agriculture</vt:lpstr>
      <vt:lpstr>Future Status of IoT</vt:lpstr>
      <vt:lpstr>Future Status of IoT</vt:lpstr>
      <vt:lpstr>Conclusion</vt:lpstr>
      <vt:lpstr>References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dc:title>
  <dc:creator>杉森 直樹</dc:creator>
  <cp:lastModifiedBy>keisuke.719s@gmail.com</cp:lastModifiedBy>
  <cp:revision>6</cp:revision>
  <dcterms:created xsi:type="dcterms:W3CDTF">2022-05-02T02:17:24Z</dcterms:created>
  <dcterms:modified xsi:type="dcterms:W3CDTF">2023-06-26T01:10:16Z</dcterms:modified>
</cp:coreProperties>
</file>