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33" r:id="rId2"/>
  </p:sldMasterIdLst>
  <p:notesMasterIdLst>
    <p:notesMasterId r:id="rId23"/>
  </p:notesMasterIdLst>
  <p:sldIdLst>
    <p:sldId id="258" r:id="rId3"/>
    <p:sldId id="256" r:id="rId4"/>
    <p:sldId id="277" r:id="rId5"/>
    <p:sldId id="259" r:id="rId6"/>
    <p:sldId id="270" r:id="rId7"/>
    <p:sldId id="278" r:id="rId8"/>
    <p:sldId id="260" r:id="rId9"/>
    <p:sldId id="261" r:id="rId10"/>
    <p:sldId id="262" r:id="rId11"/>
    <p:sldId id="263" r:id="rId12"/>
    <p:sldId id="273" r:id="rId13"/>
    <p:sldId id="274" r:id="rId14"/>
    <p:sldId id="279" r:id="rId15"/>
    <p:sldId id="280" r:id="rId16"/>
    <p:sldId id="276" r:id="rId17"/>
    <p:sldId id="264" r:id="rId18"/>
    <p:sldId id="265" r:id="rId19"/>
    <p:sldId id="267" r:id="rId20"/>
    <p:sldId id="268" r:id="rId21"/>
    <p:sldId id="271" r:id="rId22"/>
  </p:sldIdLst>
  <p:sldSz cx="12192000" cy="6858000"/>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下 晴久" initials="川下" lastIdx="1" clrIdx="0">
    <p:extLst>
      <p:ext uri="{19B8F6BF-5375-455C-9EA6-DF929625EA0E}">
        <p15:presenceInfo xmlns:p15="http://schemas.microsoft.com/office/powerpoint/2012/main" userId="a9ceefe8e9b56a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93" d="100"/>
          <a:sy n="93" d="100"/>
        </p:scale>
        <p:origin x="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川下 晴久" userId="a9ceefe8e9b56a0c" providerId="LiveId" clId="{0BFB84F4-CAC8-4A65-A8AC-2C2519997E86}"/>
    <pc:docChg chg="undo custSel addSld delSld modSld sldOrd delMainMaster">
      <pc:chgData name="川下 晴久" userId="a9ceefe8e9b56a0c" providerId="LiveId" clId="{0BFB84F4-CAC8-4A65-A8AC-2C2519997E86}" dt="2023-09-06T00:39:54.882" v="5542" actId="2696"/>
      <pc:docMkLst>
        <pc:docMk/>
      </pc:docMkLst>
      <pc:sldChg chg="delSp modSp mod">
        <pc:chgData name="川下 晴久" userId="a9ceefe8e9b56a0c" providerId="LiveId" clId="{0BFB84F4-CAC8-4A65-A8AC-2C2519997E86}" dt="2023-03-30T00:23:46.205" v="2781" actId="1076"/>
        <pc:sldMkLst>
          <pc:docMk/>
          <pc:sldMk cId="2152429950" sldId="259"/>
        </pc:sldMkLst>
        <pc:spChg chg="mod">
          <ac:chgData name="川下 晴久" userId="a9ceefe8e9b56a0c" providerId="LiveId" clId="{0BFB84F4-CAC8-4A65-A8AC-2C2519997E86}" dt="2023-01-29T00:50:02.492" v="148" actId="1076"/>
          <ac:spMkLst>
            <pc:docMk/>
            <pc:sldMk cId="2152429950" sldId="259"/>
            <ac:spMk id="62" creationId="{8D0A86D3-A55E-4250-864C-BEA4764AC5F0}"/>
          </ac:spMkLst>
        </pc:spChg>
        <pc:spChg chg="del">
          <ac:chgData name="川下 晴久" userId="a9ceefe8e9b56a0c" providerId="LiveId" clId="{0BFB84F4-CAC8-4A65-A8AC-2C2519997E86}" dt="2023-01-29T00:46:36.984" v="19" actId="478"/>
          <ac:spMkLst>
            <pc:docMk/>
            <pc:sldMk cId="2152429950" sldId="259"/>
            <ac:spMk id="65" creationId="{E4844363-B7ED-4F4F-82B7-D73488B8D0D3}"/>
          </ac:spMkLst>
        </pc:spChg>
        <pc:spChg chg="mod">
          <ac:chgData name="川下 晴久" userId="a9ceefe8e9b56a0c" providerId="LiveId" clId="{0BFB84F4-CAC8-4A65-A8AC-2C2519997E86}" dt="2023-01-30T00:05:31.542" v="547" actId="20577"/>
          <ac:spMkLst>
            <pc:docMk/>
            <pc:sldMk cId="2152429950" sldId="259"/>
            <ac:spMk id="70" creationId="{F4A7475F-BF70-4486-87DC-8067548B37E0}"/>
          </ac:spMkLst>
        </pc:spChg>
        <pc:spChg chg="mod">
          <ac:chgData name="川下 晴久" userId="a9ceefe8e9b56a0c" providerId="LiveId" clId="{0BFB84F4-CAC8-4A65-A8AC-2C2519997E86}" dt="2023-01-29T00:56:47.337" v="191" actId="20577"/>
          <ac:spMkLst>
            <pc:docMk/>
            <pc:sldMk cId="2152429950" sldId="259"/>
            <ac:spMk id="73" creationId="{46D8E17F-BE9F-48D7-951B-D39AEF58A38A}"/>
          </ac:spMkLst>
        </pc:spChg>
        <pc:spChg chg="mod">
          <ac:chgData name="川下 晴久" userId="a9ceefe8e9b56a0c" providerId="LiveId" clId="{0BFB84F4-CAC8-4A65-A8AC-2C2519997E86}" dt="2023-01-29T00:46:26.952" v="18" actId="1076"/>
          <ac:spMkLst>
            <pc:docMk/>
            <pc:sldMk cId="2152429950" sldId="259"/>
            <ac:spMk id="74" creationId="{2225A39A-3E59-4C28-8910-E8BBE3FB2730}"/>
          </ac:spMkLst>
        </pc:spChg>
        <pc:spChg chg="mod">
          <ac:chgData name="川下 晴久" userId="a9ceefe8e9b56a0c" providerId="LiveId" clId="{0BFB84F4-CAC8-4A65-A8AC-2C2519997E86}" dt="2023-01-29T00:52:14.916" v="169" actId="1076"/>
          <ac:spMkLst>
            <pc:docMk/>
            <pc:sldMk cId="2152429950" sldId="259"/>
            <ac:spMk id="75" creationId="{52CAE843-EE28-4C53-891D-B193EE96F968}"/>
          </ac:spMkLst>
        </pc:spChg>
        <pc:spChg chg="mod">
          <ac:chgData name="川下 晴久" userId="a9ceefe8e9b56a0c" providerId="LiveId" clId="{0BFB84F4-CAC8-4A65-A8AC-2C2519997E86}" dt="2023-03-30T00:23:46.205" v="2781" actId="1076"/>
          <ac:spMkLst>
            <pc:docMk/>
            <pc:sldMk cId="2152429950" sldId="259"/>
            <ac:spMk id="76" creationId="{20C8A4B9-19FB-4F8C-B2B6-D29F3348CC9F}"/>
          </ac:spMkLst>
        </pc:spChg>
        <pc:spChg chg="mod">
          <ac:chgData name="川下 晴久" userId="a9ceefe8e9b56a0c" providerId="LiveId" clId="{0BFB84F4-CAC8-4A65-A8AC-2C2519997E86}" dt="2023-01-30T00:06:04.114" v="566" actId="20577"/>
          <ac:spMkLst>
            <pc:docMk/>
            <pc:sldMk cId="2152429950" sldId="259"/>
            <ac:spMk id="77" creationId="{F59ACCE8-F192-4A51-A604-5C51CD04DD14}"/>
          </ac:spMkLst>
        </pc:spChg>
      </pc:sldChg>
      <pc:sldChg chg="ord">
        <pc:chgData name="川下 晴久" userId="a9ceefe8e9b56a0c" providerId="LiveId" clId="{0BFB84F4-CAC8-4A65-A8AC-2C2519997E86}" dt="2023-01-29T00:58:31.528" v="193"/>
        <pc:sldMkLst>
          <pc:docMk/>
          <pc:sldMk cId="672609388" sldId="265"/>
        </pc:sldMkLst>
      </pc:sldChg>
      <pc:sldChg chg="del">
        <pc:chgData name="川下 晴久" userId="a9ceefe8e9b56a0c" providerId="LiveId" clId="{0BFB84F4-CAC8-4A65-A8AC-2C2519997E86}" dt="2023-09-06T00:39:54.882" v="5542" actId="2696"/>
        <pc:sldMkLst>
          <pc:docMk/>
          <pc:sldMk cId="2348046887" sldId="269"/>
        </pc:sldMkLst>
      </pc:sldChg>
      <pc:sldChg chg="modSp mod">
        <pc:chgData name="川下 晴久" userId="a9ceefe8e9b56a0c" providerId="LiveId" clId="{0BFB84F4-CAC8-4A65-A8AC-2C2519997E86}" dt="2023-02-09T01:02:55.200" v="2770" actId="20577"/>
        <pc:sldMkLst>
          <pc:docMk/>
          <pc:sldMk cId="1524023650" sldId="270"/>
        </pc:sldMkLst>
        <pc:spChg chg="mod">
          <ac:chgData name="川下 晴久" userId="a9ceefe8e9b56a0c" providerId="LiveId" clId="{0BFB84F4-CAC8-4A65-A8AC-2C2519997E86}" dt="2023-02-09T01:02:55.200" v="2770" actId="20577"/>
          <ac:spMkLst>
            <pc:docMk/>
            <pc:sldMk cId="1524023650" sldId="270"/>
            <ac:spMk id="3" creationId="{80974A36-01F9-4BD3-BA02-CCDAF259C476}"/>
          </ac:spMkLst>
        </pc:spChg>
      </pc:sldChg>
      <pc:sldChg chg="modSp mod">
        <pc:chgData name="川下 晴久" userId="a9ceefe8e9b56a0c" providerId="LiveId" clId="{0BFB84F4-CAC8-4A65-A8AC-2C2519997E86}" dt="2023-03-30T00:51:49.242" v="3821" actId="20577"/>
        <pc:sldMkLst>
          <pc:docMk/>
          <pc:sldMk cId="432105508" sldId="271"/>
        </pc:sldMkLst>
        <pc:spChg chg="mod">
          <ac:chgData name="川下 晴久" userId="a9ceefe8e9b56a0c" providerId="LiveId" clId="{0BFB84F4-CAC8-4A65-A8AC-2C2519997E86}" dt="2023-03-30T00:51:49.242" v="3821" actId="20577"/>
          <ac:spMkLst>
            <pc:docMk/>
            <pc:sldMk cId="432105508" sldId="271"/>
            <ac:spMk id="4" creationId="{138C8707-031E-40AD-943D-67AED837D126}"/>
          </ac:spMkLst>
        </pc:spChg>
      </pc:sldChg>
      <pc:sldChg chg="del">
        <pc:chgData name="川下 晴久" userId="a9ceefe8e9b56a0c" providerId="LiveId" clId="{0BFB84F4-CAC8-4A65-A8AC-2C2519997E86}" dt="2023-09-06T00:39:47.041" v="5541" actId="2696"/>
        <pc:sldMkLst>
          <pc:docMk/>
          <pc:sldMk cId="3012831963" sldId="272"/>
        </pc:sldMkLst>
      </pc:sldChg>
      <pc:sldChg chg="addSp delSp modSp mod">
        <pc:chgData name="川下 晴久" userId="a9ceefe8e9b56a0c" providerId="LiveId" clId="{0BFB84F4-CAC8-4A65-A8AC-2C2519997E86}" dt="2023-09-05T00:32:31.578" v="5523" actId="5793"/>
        <pc:sldMkLst>
          <pc:docMk/>
          <pc:sldMk cId="127708590" sldId="274"/>
        </pc:sldMkLst>
        <pc:spChg chg="mod">
          <ac:chgData name="川下 晴久" userId="a9ceefe8e9b56a0c" providerId="LiveId" clId="{0BFB84F4-CAC8-4A65-A8AC-2C2519997E86}" dt="2023-09-05T00:32:31.578" v="5523" actId="5793"/>
          <ac:spMkLst>
            <pc:docMk/>
            <pc:sldMk cId="127708590" sldId="274"/>
            <ac:spMk id="4" creationId="{338D36B0-6B0B-40A5-8EE3-2A63E335A15F}"/>
          </ac:spMkLst>
        </pc:spChg>
        <pc:spChg chg="del mod">
          <ac:chgData name="川下 晴久" userId="a9ceefe8e9b56a0c" providerId="LiveId" clId="{0BFB84F4-CAC8-4A65-A8AC-2C2519997E86}" dt="2023-05-29T02:29:16.256" v="4557" actId="478"/>
          <ac:spMkLst>
            <pc:docMk/>
            <pc:sldMk cId="127708590" sldId="274"/>
            <ac:spMk id="7" creationId="{F391C41A-379F-4672-89C3-74776E2CCDA3}"/>
          </ac:spMkLst>
        </pc:spChg>
        <pc:spChg chg="del mod">
          <ac:chgData name="川下 晴久" userId="a9ceefe8e9b56a0c" providerId="LiveId" clId="{0BFB84F4-CAC8-4A65-A8AC-2C2519997E86}" dt="2023-05-29T02:05:48.082" v="4107"/>
          <ac:spMkLst>
            <pc:docMk/>
            <pc:sldMk cId="127708590" sldId="274"/>
            <ac:spMk id="8" creationId="{F2728D7E-2B08-4CE6-9159-74D2BCD3EE79}"/>
          </ac:spMkLst>
        </pc:spChg>
        <pc:spChg chg="add mod">
          <ac:chgData name="川下 晴久" userId="a9ceefe8e9b56a0c" providerId="LiveId" clId="{0BFB84F4-CAC8-4A65-A8AC-2C2519997E86}" dt="2023-05-29T02:13:24.639" v="4184" actId="1076"/>
          <ac:spMkLst>
            <pc:docMk/>
            <pc:sldMk cId="127708590" sldId="274"/>
            <ac:spMk id="11" creationId="{004EF60B-5CF4-FB69-1387-4A80C0A632F5}"/>
          </ac:spMkLst>
        </pc:spChg>
        <pc:spChg chg="add mod">
          <ac:chgData name="川下 晴久" userId="a9ceefe8e9b56a0c" providerId="LiveId" clId="{0BFB84F4-CAC8-4A65-A8AC-2C2519997E86}" dt="2023-05-29T02:14:26.267" v="4199" actId="1076"/>
          <ac:spMkLst>
            <pc:docMk/>
            <pc:sldMk cId="127708590" sldId="274"/>
            <ac:spMk id="12" creationId="{82A20BD5-3FDE-26BA-94F4-DA42603E6B84}"/>
          </ac:spMkLst>
        </pc:spChg>
        <pc:spChg chg="add mod">
          <ac:chgData name="川下 晴久" userId="a9ceefe8e9b56a0c" providerId="LiveId" clId="{0BFB84F4-CAC8-4A65-A8AC-2C2519997E86}" dt="2023-05-29T02:15:37.132" v="4227" actId="1076"/>
          <ac:spMkLst>
            <pc:docMk/>
            <pc:sldMk cId="127708590" sldId="274"/>
            <ac:spMk id="13" creationId="{8D35483E-6B1A-627C-2BC5-1C357F392666}"/>
          </ac:spMkLst>
        </pc:spChg>
        <pc:spChg chg="add mod">
          <ac:chgData name="川下 晴久" userId="a9ceefe8e9b56a0c" providerId="LiveId" clId="{0BFB84F4-CAC8-4A65-A8AC-2C2519997E86}" dt="2023-05-29T02:17:04.450" v="4238" actId="1076"/>
          <ac:spMkLst>
            <pc:docMk/>
            <pc:sldMk cId="127708590" sldId="274"/>
            <ac:spMk id="14" creationId="{881B6128-8CB9-2B1B-D4B7-0F54E7DEB349}"/>
          </ac:spMkLst>
        </pc:spChg>
        <pc:spChg chg="add mod">
          <ac:chgData name="川下 晴久" userId="a9ceefe8e9b56a0c" providerId="LiveId" clId="{0BFB84F4-CAC8-4A65-A8AC-2C2519997E86}" dt="2023-05-29T02:17:45.746" v="4250" actId="20577"/>
          <ac:spMkLst>
            <pc:docMk/>
            <pc:sldMk cId="127708590" sldId="274"/>
            <ac:spMk id="15" creationId="{12B86EF5-C38E-A39F-5203-AC2086FF7D2F}"/>
          </ac:spMkLst>
        </pc:spChg>
        <pc:spChg chg="add mod">
          <ac:chgData name="川下 晴久" userId="a9ceefe8e9b56a0c" providerId="LiveId" clId="{0BFB84F4-CAC8-4A65-A8AC-2C2519997E86}" dt="2023-05-29T02:18:06.776" v="4252" actId="1076"/>
          <ac:spMkLst>
            <pc:docMk/>
            <pc:sldMk cId="127708590" sldId="274"/>
            <ac:spMk id="16" creationId="{65454BDF-90E4-FE69-88C9-A28647E7C8D5}"/>
          </ac:spMkLst>
        </pc:spChg>
        <pc:spChg chg="add mod">
          <ac:chgData name="川下 晴久" userId="a9ceefe8e9b56a0c" providerId="LiveId" clId="{0BFB84F4-CAC8-4A65-A8AC-2C2519997E86}" dt="2023-05-29T02:18:36.822" v="4262" actId="20577"/>
          <ac:spMkLst>
            <pc:docMk/>
            <pc:sldMk cId="127708590" sldId="274"/>
            <ac:spMk id="17" creationId="{19E24ECD-1842-15F3-82BA-3F4008043F2A}"/>
          </ac:spMkLst>
        </pc:spChg>
        <pc:spChg chg="add mod">
          <ac:chgData name="川下 晴久" userId="a9ceefe8e9b56a0c" providerId="LiveId" clId="{0BFB84F4-CAC8-4A65-A8AC-2C2519997E86}" dt="2023-05-29T02:23:37.702" v="4489"/>
          <ac:spMkLst>
            <pc:docMk/>
            <pc:sldMk cId="127708590" sldId="274"/>
            <ac:spMk id="18" creationId="{80CC4237-62D1-A89D-5406-1E1CA1443E73}"/>
          </ac:spMkLst>
        </pc:spChg>
        <pc:spChg chg="add del mod">
          <ac:chgData name="川下 晴久" userId="a9ceefe8e9b56a0c" providerId="LiveId" clId="{0BFB84F4-CAC8-4A65-A8AC-2C2519997E86}" dt="2023-05-29T02:28:51.236" v="4555" actId="478"/>
          <ac:spMkLst>
            <pc:docMk/>
            <pc:sldMk cId="127708590" sldId="274"/>
            <ac:spMk id="19" creationId="{F6944288-10AF-9421-6C6D-156EB0C808FB}"/>
          </ac:spMkLst>
        </pc:spChg>
        <pc:spChg chg="add mod">
          <ac:chgData name="川下 晴久" userId="a9ceefe8e9b56a0c" providerId="LiveId" clId="{0BFB84F4-CAC8-4A65-A8AC-2C2519997E86}" dt="2023-05-29T02:44:30.742" v="5473" actId="1076"/>
          <ac:spMkLst>
            <pc:docMk/>
            <pc:sldMk cId="127708590" sldId="274"/>
            <ac:spMk id="20" creationId="{7451FB5C-EB43-5BB9-AB44-4D70479E60EA}"/>
          </ac:spMkLst>
        </pc:spChg>
        <pc:graphicFrameChg chg="del mod">
          <ac:chgData name="川下 晴久" userId="a9ceefe8e9b56a0c" providerId="LiveId" clId="{0BFB84F4-CAC8-4A65-A8AC-2C2519997E86}" dt="2023-05-29T02:06:33.959" v="4108" actId="21"/>
          <ac:graphicFrameMkLst>
            <pc:docMk/>
            <pc:sldMk cId="127708590" sldId="274"/>
            <ac:graphicFrameMk id="5" creationId="{71BCAEAA-2C89-4A7E-B8C3-5C6BBAB24F54}"/>
          </ac:graphicFrameMkLst>
        </pc:graphicFrameChg>
        <pc:graphicFrameChg chg="add mod">
          <ac:chgData name="川下 晴久" userId="a9ceefe8e9b56a0c" providerId="LiveId" clId="{0BFB84F4-CAC8-4A65-A8AC-2C2519997E86}" dt="2023-05-29T02:16:54.531" v="4236"/>
          <ac:graphicFrameMkLst>
            <pc:docMk/>
            <pc:sldMk cId="127708590" sldId="274"/>
            <ac:graphicFrameMk id="10" creationId="{2519C63A-C253-7E07-3F19-41AC0C85F29A}"/>
          </ac:graphicFrameMkLst>
        </pc:graphicFrameChg>
      </pc:sldChg>
      <pc:sldChg chg="addSp modSp new mod">
        <pc:chgData name="川下 晴久" userId="a9ceefe8e9b56a0c" providerId="LiveId" clId="{0BFB84F4-CAC8-4A65-A8AC-2C2519997E86}" dt="2023-03-30T00:39:23.599" v="3509" actId="6549"/>
        <pc:sldMkLst>
          <pc:docMk/>
          <pc:sldMk cId="825052304" sldId="278"/>
        </pc:sldMkLst>
        <pc:spChg chg="add mod">
          <ac:chgData name="川下 晴久" userId="a9ceefe8e9b56a0c" providerId="LiveId" clId="{0BFB84F4-CAC8-4A65-A8AC-2C2519997E86}" dt="2023-02-09T00:38:12.885" v="2032"/>
          <ac:spMkLst>
            <pc:docMk/>
            <pc:sldMk cId="825052304" sldId="278"/>
            <ac:spMk id="3" creationId="{A307A63B-3809-FE20-EB83-A162B2A14318}"/>
          </ac:spMkLst>
        </pc:spChg>
        <pc:spChg chg="add mod">
          <ac:chgData name="川下 晴久" userId="a9ceefe8e9b56a0c" providerId="LiveId" clId="{0BFB84F4-CAC8-4A65-A8AC-2C2519997E86}" dt="2023-02-08T00:38:04.399" v="1791" actId="1076"/>
          <ac:spMkLst>
            <pc:docMk/>
            <pc:sldMk cId="825052304" sldId="278"/>
            <ac:spMk id="4" creationId="{F6C1F8DD-A4E2-F3C5-ABC7-D83293B21AC6}"/>
          </ac:spMkLst>
        </pc:spChg>
        <pc:spChg chg="add mod">
          <ac:chgData name="川下 晴久" userId="a9ceefe8e9b56a0c" providerId="LiveId" clId="{0BFB84F4-CAC8-4A65-A8AC-2C2519997E86}" dt="2023-02-08T00:38:07.958" v="1792" actId="1076"/>
          <ac:spMkLst>
            <pc:docMk/>
            <pc:sldMk cId="825052304" sldId="278"/>
            <ac:spMk id="5" creationId="{F145FBCC-1016-DB50-DC6F-32A19C1C2839}"/>
          </ac:spMkLst>
        </pc:spChg>
        <pc:spChg chg="add mod">
          <ac:chgData name="川下 晴久" userId="a9ceefe8e9b56a0c" providerId="LiveId" clId="{0BFB84F4-CAC8-4A65-A8AC-2C2519997E86}" dt="2023-02-08T00:40:55.198" v="1896" actId="1582"/>
          <ac:spMkLst>
            <pc:docMk/>
            <pc:sldMk cId="825052304" sldId="278"/>
            <ac:spMk id="6" creationId="{5FCCDA1F-F923-274A-76DA-C237615EA1DB}"/>
          </ac:spMkLst>
        </pc:spChg>
        <pc:spChg chg="add mod">
          <ac:chgData name="川下 晴久" userId="a9ceefe8e9b56a0c" providerId="LiveId" clId="{0BFB84F4-CAC8-4A65-A8AC-2C2519997E86}" dt="2023-02-08T00:38:22.615" v="1795" actId="1076"/>
          <ac:spMkLst>
            <pc:docMk/>
            <pc:sldMk cId="825052304" sldId="278"/>
            <ac:spMk id="7" creationId="{4C967766-DA26-541E-F754-6D3369349C50}"/>
          </ac:spMkLst>
        </pc:spChg>
        <pc:spChg chg="add mod">
          <ac:chgData name="川下 晴久" userId="a9ceefe8e9b56a0c" providerId="LiveId" clId="{0BFB84F4-CAC8-4A65-A8AC-2C2519997E86}" dt="2023-02-08T00:40:07.695" v="1852" actId="1076"/>
          <ac:spMkLst>
            <pc:docMk/>
            <pc:sldMk cId="825052304" sldId="278"/>
            <ac:spMk id="8" creationId="{3B533B7A-86EB-47B1-CF31-BC28D044DACF}"/>
          </ac:spMkLst>
        </pc:spChg>
        <pc:spChg chg="add mod">
          <ac:chgData name="川下 晴久" userId="a9ceefe8e9b56a0c" providerId="LiveId" clId="{0BFB84F4-CAC8-4A65-A8AC-2C2519997E86}" dt="2023-02-08T00:43:19.955" v="2013" actId="1076"/>
          <ac:spMkLst>
            <pc:docMk/>
            <pc:sldMk cId="825052304" sldId="278"/>
            <ac:spMk id="9" creationId="{7E74F7E1-EE96-EC2A-DA53-E69205AEE4E1}"/>
          </ac:spMkLst>
        </pc:spChg>
        <pc:spChg chg="add mod">
          <ac:chgData name="川下 晴久" userId="a9ceefe8e9b56a0c" providerId="LiveId" clId="{0BFB84F4-CAC8-4A65-A8AC-2C2519997E86}" dt="2023-02-08T00:43:14.665" v="2012" actId="1076"/>
          <ac:spMkLst>
            <pc:docMk/>
            <pc:sldMk cId="825052304" sldId="278"/>
            <ac:spMk id="10" creationId="{869C116B-315F-91C7-C270-44A7F3738D0E}"/>
          </ac:spMkLst>
        </pc:spChg>
        <pc:spChg chg="add mod">
          <ac:chgData name="川下 晴久" userId="a9ceefe8e9b56a0c" providerId="LiveId" clId="{0BFB84F4-CAC8-4A65-A8AC-2C2519997E86}" dt="2023-02-08T00:44:43.258" v="2015" actId="1076"/>
          <ac:spMkLst>
            <pc:docMk/>
            <pc:sldMk cId="825052304" sldId="278"/>
            <ac:spMk id="11" creationId="{5A24585C-4A54-1B99-67F6-15BE7B1446F9}"/>
          </ac:spMkLst>
        </pc:spChg>
        <pc:spChg chg="add mod">
          <ac:chgData name="川下 晴久" userId="a9ceefe8e9b56a0c" providerId="LiveId" clId="{0BFB84F4-CAC8-4A65-A8AC-2C2519997E86}" dt="2023-02-08T00:45:10.214" v="2020" actId="1076"/>
          <ac:spMkLst>
            <pc:docMk/>
            <pc:sldMk cId="825052304" sldId="278"/>
            <ac:spMk id="12" creationId="{198B9770-9EE3-11A8-1AA4-4143C3F5A534}"/>
          </ac:spMkLst>
        </pc:spChg>
        <pc:spChg chg="add mod">
          <ac:chgData name="川下 晴久" userId="a9ceefe8e9b56a0c" providerId="LiveId" clId="{0BFB84F4-CAC8-4A65-A8AC-2C2519997E86}" dt="2023-02-08T00:45:17.280" v="2021" actId="1076"/>
          <ac:spMkLst>
            <pc:docMk/>
            <pc:sldMk cId="825052304" sldId="278"/>
            <ac:spMk id="13" creationId="{2CA98866-8C33-68A4-30A9-688D52BFA23E}"/>
          </ac:spMkLst>
        </pc:spChg>
        <pc:spChg chg="add mod">
          <ac:chgData name="川下 晴久" userId="a9ceefe8e9b56a0c" providerId="LiveId" clId="{0BFB84F4-CAC8-4A65-A8AC-2C2519997E86}" dt="2023-02-08T00:45:25.188" v="2022" actId="1076"/>
          <ac:spMkLst>
            <pc:docMk/>
            <pc:sldMk cId="825052304" sldId="278"/>
            <ac:spMk id="14" creationId="{9D631C0D-1745-E1BB-7628-9FD406334F1A}"/>
          </ac:spMkLst>
        </pc:spChg>
        <pc:spChg chg="add mod">
          <ac:chgData name="川下 晴久" userId="a9ceefe8e9b56a0c" providerId="LiveId" clId="{0BFB84F4-CAC8-4A65-A8AC-2C2519997E86}" dt="2023-02-08T00:45:55.053" v="2027" actId="1076"/>
          <ac:spMkLst>
            <pc:docMk/>
            <pc:sldMk cId="825052304" sldId="278"/>
            <ac:spMk id="15" creationId="{F0634DDB-4E88-20FA-C66F-F57D5FDE1A36}"/>
          </ac:spMkLst>
        </pc:spChg>
        <pc:spChg chg="add mod">
          <ac:chgData name="川下 晴久" userId="a9ceefe8e9b56a0c" providerId="LiveId" clId="{0BFB84F4-CAC8-4A65-A8AC-2C2519997E86}" dt="2023-02-08T00:45:48.575" v="2026" actId="1076"/>
          <ac:spMkLst>
            <pc:docMk/>
            <pc:sldMk cId="825052304" sldId="278"/>
            <ac:spMk id="16" creationId="{D8C070B9-15EF-5F5D-A1F3-3779BC933D9B}"/>
          </ac:spMkLst>
        </pc:spChg>
        <pc:spChg chg="add mod">
          <ac:chgData name="川下 晴久" userId="a9ceefe8e9b56a0c" providerId="LiveId" clId="{0BFB84F4-CAC8-4A65-A8AC-2C2519997E86}" dt="2023-02-08T00:45:59.310" v="2028" actId="1076"/>
          <ac:spMkLst>
            <pc:docMk/>
            <pc:sldMk cId="825052304" sldId="278"/>
            <ac:spMk id="17" creationId="{A7A7689B-87A6-38C0-ECD0-3396484D5CA3}"/>
          </ac:spMkLst>
        </pc:spChg>
        <pc:spChg chg="add mod">
          <ac:chgData name="川下 晴久" userId="a9ceefe8e9b56a0c" providerId="LiveId" clId="{0BFB84F4-CAC8-4A65-A8AC-2C2519997E86}" dt="2023-03-30T00:39:23.599" v="3509" actId="6549"/>
          <ac:spMkLst>
            <pc:docMk/>
            <pc:sldMk cId="825052304" sldId="278"/>
            <ac:spMk id="18" creationId="{DB3F8D71-F07B-D68F-FDCF-7D6B4E301CB8}"/>
          </ac:spMkLst>
        </pc:spChg>
      </pc:sldChg>
      <pc:sldChg chg="new del">
        <pc:chgData name="川下 晴久" userId="a9ceefe8e9b56a0c" providerId="LiveId" clId="{0BFB84F4-CAC8-4A65-A8AC-2C2519997E86}" dt="2023-03-30T00:45:08.538" v="3512" actId="2696"/>
        <pc:sldMkLst>
          <pc:docMk/>
          <pc:sldMk cId="2034046194" sldId="279"/>
        </pc:sldMkLst>
      </pc:sldChg>
      <pc:sldChg chg="addSp delSp modSp new mod">
        <pc:chgData name="川下 晴久" userId="a9ceefe8e9b56a0c" providerId="LiveId" clId="{0BFB84F4-CAC8-4A65-A8AC-2C2519997E86}" dt="2023-05-29T02:42:02.661" v="5414" actId="1076"/>
        <pc:sldMkLst>
          <pc:docMk/>
          <pc:sldMk cId="4274171870" sldId="279"/>
        </pc:sldMkLst>
        <pc:spChg chg="add mod">
          <ac:chgData name="川下 晴久" userId="a9ceefe8e9b56a0c" providerId="LiveId" clId="{0BFB84F4-CAC8-4A65-A8AC-2C2519997E86}" dt="2023-05-29T02:41:48.785" v="5411" actId="1076"/>
          <ac:spMkLst>
            <pc:docMk/>
            <pc:sldMk cId="4274171870" sldId="279"/>
            <ac:spMk id="4" creationId="{9888DA76-A98C-614B-3517-CB631157DFCA}"/>
          </ac:spMkLst>
        </pc:spChg>
        <pc:spChg chg="add mod">
          <ac:chgData name="川下 晴久" userId="a9ceefe8e9b56a0c" providerId="LiveId" clId="{0BFB84F4-CAC8-4A65-A8AC-2C2519997E86}" dt="2023-05-29T02:41:58.023" v="5413" actId="1076"/>
          <ac:spMkLst>
            <pc:docMk/>
            <pc:sldMk cId="4274171870" sldId="279"/>
            <ac:spMk id="5" creationId="{297D6CB5-5A4D-1275-A15F-0B206CB6E262}"/>
          </ac:spMkLst>
        </pc:spChg>
        <pc:spChg chg="add mod">
          <ac:chgData name="川下 晴久" userId="a9ceefe8e9b56a0c" providerId="LiveId" clId="{0BFB84F4-CAC8-4A65-A8AC-2C2519997E86}" dt="2023-05-29T02:42:02.661" v="5414" actId="1076"/>
          <ac:spMkLst>
            <pc:docMk/>
            <pc:sldMk cId="4274171870" sldId="279"/>
            <ac:spMk id="6" creationId="{698FCC10-3C95-3C4F-041F-FF94DFC34DE0}"/>
          </ac:spMkLst>
        </pc:spChg>
        <pc:spChg chg="add mod">
          <ac:chgData name="川下 晴久" userId="a9ceefe8e9b56a0c" providerId="LiveId" clId="{0BFB84F4-CAC8-4A65-A8AC-2C2519997E86}" dt="2023-05-29T02:40:02.803" v="5320" actId="1076"/>
          <ac:spMkLst>
            <pc:docMk/>
            <pc:sldMk cId="4274171870" sldId="279"/>
            <ac:spMk id="7" creationId="{6D52FEB8-537C-A54C-93CD-4E4E32A570BB}"/>
          </ac:spMkLst>
        </pc:spChg>
        <pc:spChg chg="add del mod">
          <ac:chgData name="川下 晴久" userId="a9ceefe8e9b56a0c" providerId="LiveId" clId="{0BFB84F4-CAC8-4A65-A8AC-2C2519997E86}" dt="2023-05-29T02:40:40.786" v="5323" actId="767"/>
          <ac:spMkLst>
            <pc:docMk/>
            <pc:sldMk cId="4274171870" sldId="279"/>
            <ac:spMk id="8" creationId="{0BB4F127-8A88-D841-7B90-5783B580F818}"/>
          </ac:spMkLst>
        </pc:spChg>
        <pc:spChg chg="add mod">
          <ac:chgData name="川下 晴久" userId="a9ceefe8e9b56a0c" providerId="LiveId" clId="{0BFB84F4-CAC8-4A65-A8AC-2C2519997E86}" dt="2023-05-29T02:41:40.825" v="5410" actId="1076"/>
          <ac:spMkLst>
            <pc:docMk/>
            <pc:sldMk cId="4274171870" sldId="279"/>
            <ac:spMk id="9" creationId="{4B4789CC-3A15-8E25-0A81-87949DD31F5A}"/>
          </ac:spMkLst>
        </pc:spChg>
        <pc:graphicFrameChg chg="add mod modGraphic">
          <ac:chgData name="川下 晴久" userId="a9ceefe8e9b56a0c" providerId="LiveId" clId="{0BFB84F4-CAC8-4A65-A8AC-2C2519997E86}" dt="2023-05-29T02:41:53.268" v="5412" actId="1076"/>
          <ac:graphicFrameMkLst>
            <pc:docMk/>
            <pc:sldMk cId="4274171870" sldId="279"/>
            <ac:graphicFrameMk id="3" creationId="{D90E61A9-BFC5-0955-5783-D7410E9A9B3E}"/>
          </ac:graphicFrameMkLst>
        </pc:graphicFrameChg>
      </pc:sldChg>
      <pc:sldChg chg="add del">
        <pc:chgData name="川下 晴久" userId="a9ceefe8e9b56a0c" providerId="LiveId" clId="{0BFB84F4-CAC8-4A65-A8AC-2C2519997E86}" dt="2023-03-30T00:51:14.286" v="3804" actId="47"/>
        <pc:sldMkLst>
          <pc:docMk/>
          <pc:sldMk cId="316751178" sldId="280"/>
        </pc:sldMkLst>
      </pc:sldChg>
      <pc:sldChg chg="modSp mod">
        <pc:chgData name="川下 晴久" userId="a9ceefe8e9b56a0c" providerId="LiveId" clId="{0BFB84F4-CAC8-4A65-A8AC-2C2519997E86}" dt="2023-09-05T23:45:35.598" v="5540"/>
        <pc:sldMkLst>
          <pc:docMk/>
          <pc:sldMk cId="4287701298" sldId="280"/>
        </pc:sldMkLst>
        <pc:spChg chg="mod">
          <ac:chgData name="川下 晴久" userId="a9ceefe8e9b56a0c" providerId="LiveId" clId="{0BFB84F4-CAC8-4A65-A8AC-2C2519997E86}" dt="2023-09-05T23:44:58.800" v="5530" actId="114"/>
          <ac:spMkLst>
            <pc:docMk/>
            <pc:sldMk cId="4287701298" sldId="280"/>
            <ac:spMk id="7" creationId="{5B215F85-BB7C-0A3E-597B-058C852371F0}"/>
          </ac:spMkLst>
        </pc:spChg>
        <pc:spChg chg="mod">
          <ac:chgData name="川下 晴久" userId="a9ceefe8e9b56a0c" providerId="LiveId" clId="{0BFB84F4-CAC8-4A65-A8AC-2C2519997E86}" dt="2023-09-05T23:45:35.598" v="5540"/>
          <ac:spMkLst>
            <pc:docMk/>
            <pc:sldMk cId="4287701298" sldId="280"/>
            <ac:spMk id="11" creationId="{57588964-0E68-9B9E-92BD-69CC0D18B333}"/>
          </ac:spMkLst>
        </pc:spChg>
      </pc:sldChg>
      <pc:sldMasterChg chg="del delSldLayout">
        <pc:chgData name="川下 晴久" userId="a9ceefe8e9b56a0c" providerId="LiveId" clId="{0BFB84F4-CAC8-4A65-A8AC-2C2519997E86}" dt="2023-09-06T00:39:47.041" v="5541" actId="2696"/>
        <pc:sldMasterMkLst>
          <pc:docMk/>
          <pc:sldMasterMk cId="3055045559" sldId="2147483845"/>
        </pc:sldMasterMkLst>
        <pc:sldLayoutChg chg="del">
          <pc:chgData name="川下 晴久" userId="a9ceefe8e9b56a0c" providerId="LiveId" clId="{0BFB84F4-CAC8-4A65-A8AC-2C2519997E86}" dt="2023-09-06T00:39:47.041" v="5541" actId="2696"/>
          <pc:sldLayoutMkLst>
            <pc:docMk/>
            <pc:sldMasterMk cId="3055045559" sldId="2147483845"/>
            <pc:sldLayoutMk cId="3346781061" sldId="2147483846"/>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1399050513" sldId="2147483847"/>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1465983312" sldId="2147483848"/>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2486013714" sldId="2147483849"/>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3414653017" sldId="2147483850"/>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517751772" sldId="2147483851"/>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3292534618" sldId="2147483852"/>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3303161344" sldId="2147483853"/>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3255524002" sldId="2147483854"/>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911443703" sldId="2147483855"/>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1386065863" sldId="2147483856"/>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1826611091" sldId="2147483857"/>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791060106" sldId="2147483858"/>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2817458396" sldId="2147483859"/>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25922779" sldId="2147483860"/>
          </pc:sldLayoutMkLst>
        </pc:sldLayoutChg>
        <pc:sldLayoutChg chg="del">
          <pc:chgData name="川下 晴久" userId="a9ceefe8e9b56a0c" providerId="LiveId" clId="{0BFB84F4-CAC8-4A65-A8AC-2C2519997E86}" dt="2023-09-06T00:39:47.041" v="5541" actId="2696"/>
          <pc:sldLayoutMkLst>
            <pc:docMk/>
            <pc:sldMasterMk cId="3055045559" sldId="2147483845"/>
            <pc:sldLayoutMk cId="3440907405" sldId="2147483861"/>
          </pc:sldLayoutMkLst>
        </pc:sldLayoutChg>
      </pc:sldMasterChg>
    </pc:docChg>
  </pc:docChgLst>
  <pc:docChgLst>
    <pc:chgData name="keisuke.719s@gmail.com" userId="169b46107a32a29a" providerId="LiveId" clId="{7702B818-1DA3-4209-A08F-C3A867E66735}"/>
    <pc:docChg chg="modSld sldOrd">
      <pc:chgData name="keisuke.719s@gmail.com" userId="169b46107a32a29a" providerId="LiveId" clId="{7702B818-1DA3-4209-A08F-C3A867E66735}" dt="2023-09-26T04:14:29.346" v="1"/>
      <pc:docMkLst>
        <pc:docMk/>
      </pc:docMkLst>
      <pc:sldChg chg="ord">
        <pc:chgData name="keisuke.719s@gmail.com" userId="169b46107a32a29a" providerId="LiveId" clId="{7702B818-1DA3-4209-A08F-C3A867E66735}" dt="2023-09-26T04:14:29.346" v="1"/>
        <pc:sldMkLst>
          <pc:docMk/>
          <pc:sldMk cId="4274171870" sldId="279"/>
        </pc:sldMkLst>
      </pc:sldChg>
    </pc:docChg>
  </pc:docChgLst>
  <pc:docChgLst>
    <pc:chgData name="川下 晴久" userId="a9ceefe8e9b56a0c" providerId="LiveId" clId="{D13CC650-CF95-47B0-AD65-A298703F79E4}"/>
    <pc:docChg chg="undo custSel addSld delSld modSld modNotesMaster modShowInfo">
      <pc:chgData name="川下 晴久" userId="a9ceefe8e9b56a0c" providerId="LiveId" clId="{D13CC650-CF95-47B0-AD65-A298703F79E4}" dt="2022-09-24T23:43:48.098" v="10179" actId="6549"/>
      <pc:docMkLst>
        <pc:docMk/>
      </pc:docMkLst>
      <pc:sldChg chg="modSp mod">
        <pc:chgData name="川下 晴久" userId="a9ceefe8e9b56a0c" providerId="LiveId" clId="{D13CC650-CF95-47B0-AD65-A298703F79E4}" dt="2022-05-22T01:48:57.438" v="5841"/>
        <pc:sldMkLst>
          <pc:docMk/>
          <pc:sldMk cId="2939514619" sldId="256"/>
        </pc:sldMkLst>
        <pc:spChg chg="mod">
          <ac:chgData name="川下 晴久" userId="a9ceefe8e9b56a0c" providerId="LiveId" clId="{D13CC650-CF95-47B0-AD65-A298703F79E4}" dt="2022-05-22T01:48:57.438" v="5841"/>
          <ac:spMkLst>
            <pc:docMk/>
            <pc:sldMk cId="2939514619" sldId="256"/>
            <ac:spMk id="3" creationId="{69125563-D958-4D07-B4F2-BE2B46531398}"/>
          </ac:spMkLst>
        </pc:spChg>
      </pc:sldChg>
      <pc:sldChg chg="modSp mod">
        <pc:chgData name="川下 晴久" userId="a9ceefe8e9b56a0c" providerId="LiveId" clId="{D13CC650-CF95-47B0-AD65-A298703F79E4}" dt="2022-09-23T00:25:10.662" v="7527" actId="207"/>
        <pc:sldMkLst>
          <pc:docMk/>
          <pc:sldMk cId="2637152421" sldId="258"/>
        </pc:sldMkLst>
        <pc:spChg chg="mod">
          <ac:chgData name="川下 晴久" userId="a9ceefe8e9b56a0c" providerId="LiveId" clId="{D13CC650-CF95-47B0-AD65-A298703F79E4}" dt="2022-09-23T00:25:10.662" v="7527" actId="207"/>
          <ac:spMkLst>
            <pc:docMk/>
            <pc:sldMk cId="2637152421" sldId="258"/>
            <ac:spMk id="2" creationId="{98854687-D8D8-42E1-A253-3DD99C99B563}"/>
          </ac:spMkLst>
        </pc:spChg>
      </pc:sldChg>
      <pc:sldChg chg="modSp mod">
        <pc:chgData name="川下 晴久" userId="a9ceefe8e9b56a0c" providerId="LiveId" clId="{D13CC650-CF95-47B0-AD65-A298703F79E4}" dt="2022-08-01T00:37:36.226" v="7009" actId="1076"/>
        <pc:sldMkLst>
          <pc:docMk/>
          <pc:sldMk cId="2152429950" sldId="259"/>
        </pc:sldMkLst>
        <pc:spChg chg="mod">
          <ac:chgData name="川下 晴久" userId="a9ceefe8e9b56a0c" providerId="LiveId" clId="{D13CC650-CF95-47B0-AD65-A298703F79E4}" dt="2022-06-10T00:17:21.350" v="6755"/>
          <ac:spMkLst>
            <pc:docMk/>
            <pc:sldMk cId="2152429950" sldId="259"/>
            <ac:spMk id="3" creationId="{7E220402-5DF5-430B-880F-E7D93968DF60}"/>
          </ac:spMkLst>
        </pc:spChg>
        <pc:spChg chg="mod">
          <ac:chgData name="川下 晴久" userId="a9ceefe8e9b56a0c" providerId="LiveId" clId="{D13CC650-CF95-47B0-AD65-A298703F79E4}" dt="2022-06-10T00:24:38.069" v="6892" actId="1076"/>
          <ac:spMkLst>
            <pc:docMk/>
            <pc:sldMk cId="2152429950" sldId="259"/>
            <ac:spMk id="67" creationId="{BC9F3B3D-761F-48B1-BC59-A7901FD306C8}"/>
          </ac:spMkLst>
        </pc:spChg>
        <pc:spChg chg="mod">
          <ac:chgData name="川下 晴久" userId="a9ceefe8e9b56a0c" providerId="LiveId" clId="{D13CC650-CF95-47B0-AD65-A298703F79E4}" dt="2022-06-10T00:24:34.121" v="6891" actId="1076"/>
          <ac:spMkLst>
            <pc:docMk/>
            <pc:sldMk cId="2152429950" sldId="259"/>
            <ac:spMk id="68" creationId="{C5269459-9D19-406F-8F3B-A18D9FEA076F}"/>
          </ac:spMkLst>
        </pc:spChg>
        <pc:spChg chg="mod">
          <ac:chgData name="川下 晴久" userId="a9ceefe8e9b56a0c" providerId="LiveId" clId="{D13CC650-CF95-47B0-AD65-A298703F79E4}" dt="2022-06-10T00:21:19.653" v="6799"/>
          <ac:spMkLst>
            <pc:docMk/>
            <pc:sldMk cId="2152429950" sldId="259"/>
            <ac:spMk id="70" creationId="{F4A7475F-BF70-4486-87DC-8067548B37E0}"/>
          </ac:spMkLst>
        </pc:spChg>
        <pc:spChg chg="mod">
          <ac:chgData name="川下 晴久" userId="a9ceefe8e9b56a0c" providerId="LiveId" clId="{D13CC650-CF95-47B0-AD65-A298703F79E4}" dt="2022-08-01T00:37:28.615" v="7008"/>
          <ac:spMkLst>
            <pc:docMk/>
            <pc:sldMk cId="2152429950" sldId="259"/>
            <ac:spMk id="73" creationId="{46D8E17F-BE9F-48D7-951B-D39AEF58A38A}"/>
          </ac:spMkLst>
        </pc:spChg>
        <pc:spChg chg="mod">
          <ac:chgData name="川下 晴久" userId="a9ceefe8e9b56a0c" providerId="LiveId" clId="{D13CC650-CF95-47B0-AD65-A298703F79E4}" dt="2022-08-01T00:37:36.226" v="7009" actId="1076"/>
          <ac:spMkLst>
            <pc:docMk/>
            <pc:sldMk cId="2152429950" sldId="259"/>
            <ac:spMk id="74" creationId="{2225A39A-3E59-4C28-8910-E8BBE3FB2730}"/>
          </ac:spMkLst>
        </pc:spChg>
        <pc:spChg chg="mod">
          <ac:chgData name="川下 晴久" userId="a9ceefe8e9b56a0c" providerId="LiveId" clId="{D13CC650-CF95-47B0-AD65-A298703F79E4}" dt="2022-06-10T00:19:41.851" v="6770"/>
          <ac:spMkLst>
            <pc:docMk/>
            <pc:sldMk cId="2152429950" sldId="259"/>
            <ac:spMk id="76" creationId="{20C8A4B9-19FB-4F8C-B2B6-D29F3348CC9F}"/>
          </ac:spMkLst>
        </pc:spChg>
        <pc:spChg chg="mod">
          <ac:chgData name="川下 晴久" userId="a9ceefe8e9b56a0c" providerId="LiveId" clId="{D13CC650-CF95-47B0-AD65-A298703F79E4}" dt="2022-06-10T00:21:30.081" v="6812"/>
          <ac:spMkLst>
            <pc:docMk/>
            <pc:sldMk cId="2152429950" sldId="259"/>
            <ac:spMk id="77" creationId="{F59ACCE8-F192-4A51-A604-5C51CD04DD14}"/>
          </ac:spMkLst>
        </pc:spChg>
        <pc:spChg chg="mod">
          <ac:chgData name="川下 晴久" userId="a9ceefe8e9b56a0c" providerId="LiveId" clId="{D13CC650-CF95-47B0-AD65-A298703F79E4}" dt="2022-08-01T00:22:19.980" v="6984"/>
          <ac:spMkLst>
            <pc:docMk/>
            <pc:sldMk cId="2152429950" sldId="259"/>
            <ac:spMk id="78" creationId="{3D8638E9-013C-4E50-951E-12F45FF269D1}"/>
          </ac:spMkLst>
        </pc:spChg>
      </pc:sldChg>
      <pc:sldChg chg="modSp mod">
        <pc:chgData name="川下 晴久" userId="a9ceefe8e9b56a0c" providerId="LiveId" clId="{D13CC650-CF95-47B0-AD65-A298703F79E4}" dt="2022-09-24T08:23:53.936" v="9978"/>
        <pc:sldMkLst>
          <pc:docMk/>
          <pc:sldMk cId="3362484826" sldId="260"/>
        </pc:sldMkLst>
        <pc:spChg chg="mod">
          <ac:chgData name="川下 晴久" userId="a9ceefe8e9b56a0c" providerId="LiveId" clId="{D13CC650-CF95-47B0-AD65-A298703F79E4}" dt="2022-09-24T08:23:53.936" v="9978"/>
          <ac:spMkLst>
            <pc:docMk/>
            <pc:sldMk cId="3362484826" sldId="260"/>
            <ac:spMk id="5" creationId="{C72ABA91-5376-4639-A7D2-6BF18CEF1618}"/>
          </ac:spMkLst>
        </pc:spChg>
      </pc:sldChg>
      <pc:sldChg chg="modSp mod">
        <pc:chgData name="川下 晴久" userId="a9ceefe8e9b56a0c" providerId="LiveId" clId="{D13CC650-CF95-47B0-AD65-A298703F79E4}" dt="2022-09-24T08:10:45.137" v="9963" actId="6549"/>
        <pc:sldMkLst>
          <pc:docMk/>
          <pc:sldMk cId="3551754223" sldId="261"/>
        </pc:sldMkLst>
        <pc:spChg chg="mod">
          <ac:chgData name="川下 晴久" userId="a9ceefe8e9b56a0c" providerId="LiveId" clId="{D13CC650-CF95-47B0-AD65-A298703F79E4}" dt="2022-09-24T08:10:45.137" v="9963" actId="6549"/>
          <ac:spMkLst>
            <pc:docMk/>
            <pc:sldMk cId="3551754223" sldId="261"/>
            <ac:spMk id="9" creationId="{A8DFDEEE-C1D5-47A4-BA1C-337ED32DD450}"/>
          </ac:spMkLst>
        </pc:spChg>
      </pc:sldChg>
      <pc:sldChg chg="modSp mod">
        <pc:chgData name="川下 晴久" userId="a9ceefe8e9b56a0c" providerId="LiveId" clId="{D13CC650-CF95-47B0-AD65-A298703F79E4}" dt="2022-09-23T01:51:24.539" v="8187" actId="20577"/>
        <pc:sldMkLst>
          <pc:docMk/>
          <pc:sldMk cId="3762311345" sldId="262"/>
        </pc:sldMkLst>
        <pc:spChg chg="mod">
          <ac:chgData name="川下 晴久" userId="a9ceefe8e9b56a0c" providerId="LiveId" clId="{D13CC650-CF95-47B0-AD65-A298703F79E4}" dt="2022-09-23T01:18:23.290" v="7528" actId="14100"/>
          <ac:spMkLst>
            <pc:docMk/>
            <pc:sldMk cId="3762311345" sldId="262"/>
            <ac:spMk id="2" creationId="{3251B68B-B0B0-4460-8673-4A15719E11C0}"/>
          </ac:spMkLst>
        </pc:spChg>
        <pc:spChg chg="mod">
          <ac:chgData name="川下 晴久" userId="a9ceefe8e9b56a0c" providerId="LiveId" clId="{D13CC650-CF95-47B0-AD65-A298703F79E4}" dt="2022-09-23T01:51:24.539" v="8187" actId="20577"/>
          <ac:spMkLst>
            <pc:docMk/>
            <pc:sldMk cId="3762311345" sldId="262"/>
            <ac:spMk id="6" creationId="{99536B61-762F-4359-82F4-4352BEB1141E}"/>
          </ac:spMkLst>
        </pc:spChg>
      </pc:sldChg>
      <pc:sldChg chg="modSp mod">
        <pc:chgData name="川下 晴久" userId="a9ceefe8e9b56a0c" providerId="LiveId" clId="{D13CC650-CF95-47B0-AD65-A298703F79E4}" dt="2022-09-24T08:52:14.010" v="10021" actId="6549"/>
        <pc:sldMkLst>
          <pc:docMk/>
          <pc:sldMk cId="1210174742" sldId="263"/>
        </pc:sldMkLst>
        <pc:spChg chg="mod">
          <ac:chgData name="川下 晴久" userId="a9ceefe8e9b56a0c" providerId="LiveId" clId="{D13CC650-CF95-47B0-AD65-A298703F79E4}" dt="2022-09-24T08:52:14.010" v="10021" actId="6549"/>
          <ac:spMkLst>
            <pc:docMk/>
            <pc:sldMk cId="1210174742" sldId="263"/>
            <ac:spMk id="24" creationId="{78709F8D-27CB-42FA-9E33-74B2166246AD}"/>
          </ac:spMkLst>
        </pc:spChg>
        <pc:spChg chg="mod">
          <ac:chgData name="川下 晴久" userId="a9ceefe8e9b56a0c" providerId="LiveId" clId="{D13CC650-CF95-47B0-AD65-A298703F79E4}" dt="2022-09-23T01:29:32.264" v="7823" actId="1076"/>
          <ac:spMkLst>
            <pc:docMk/>
            <pc:sldMk cId="1210174742" sldId="263"/>
            <ac:spMk id="79" creationId="{667273DC-B229-4511-B1F7-2041882369F9}"/>
          </ac:spMkLst>
        </pc:spChg>
        <pc:cxnChg chg="mod">
          <ac:chgData name="川下 晴久" userId="a9ceefe8e9b56a0c" providerId="LiveId" clId="{D13CC650-CF95-47B0-AD65-A298703F79E4}" dt="2022-09-23T01:47:20.402" v="7824" actId="1035"/>
          <ac:cxnSpMkLst>
            <pc:docMk/>
            <pc:sldMk cId="1210174742" sldId="263"/>
            <ac:cxnSpMk id="73" creationId="{3C7AFA30-666C-470C-BB0D-BE1BBB80023E}"/>
          </ac:cxnSpMkLst>
        </pc:cxnChg>
      </pc:sldChg>
      <pc:sldChg chg="modSp mod">
        <pc:chgData name="川下 晴久" userId="a9ceefe8e9b56a0c" providerId="LiveId" clId="{D13CC650-CF95-47B0-AD65-A298703F79E4}" dt="2022-01-10T08:14:05.570" v="398"/>
        <pc:sldMkLst>
          <pc:docMk/>
          <pc:sldMk cId="4119825702" sldId="264"/>
        </pc:sldMkLst>
        <pc:spChg chg="mod">
          <ac:chgData name="川下 晴久" userId="a9ceefe8e9b56a0c" providerId="LiveId" clId="{D13CC650-CF95-47B0-AD65-A298703F79E4}" dt="2022-01-10T08:14:05.570" v="398"/>
          <ac:spMkLst>
            <pc:docMk/>
            <pc:sldMk cId="4119825702" sldId="264"/>
            <ac:spMk id="4" creationId="{031D46B9-211A-4F8D-B065-1ADC23E842B1}"/>
          </ac:spMkLst>
        </pc:spChg>
      </pc:sldChg>
      <pc:sldChg chg="addSp delSp modSp mod">
        <pc:chgData name="川下 晴久" userId="a9ceefe8e9b56a0c" providerId="LiveId" clId="{D13CC650-CF95-47B0-AD65-A298703F79E4}" dt="2022-09-23T04:45:15.339" v="9960" actId="20577"/>
        <pc:sldMkLst>
          <pc:docMk/>
          <pc:sldMk cId="672609388" sldId="265"/>
        </pc:sldMkLst>
        <pc:spChg chg="add del mod">
          <ac:chgData name="川下 晴久" userId="a9ceefe8e9b56a0c" providerId="LiveId" clId="{D13CC650-CF95-47B0-AD65-A298703F79E4}" dt="2022-09-23T04:45:15.339" v="9960" actId="20577"/>
          <ac:spMkLst>
            <pc:docMk/>
            <pc:sldMk cId="672609388" sldId="265"/>
            <ac:spMk id="4" creationId="{F593E2B0-0B4A-404C-9C2A-410DA86DD5AF}"/>
          </ac:spMkLst>
        </pc:spChg>
        <pc:spChg chg="del">
          <ac:chgData name="川下 晴久" userId="a9ceefe8e9b56a0c" providerId="LiveId" clId="{D13CC650-CF95-47B0-AD65-A298703F79E4}" dt="2022-09-23T03:59:18.526" v="8436" actId="478"/>
          <ac:spMkLst>
            <pc:docMk/>
            <pc:sldMk cId="672609388" sldId="265"/>
            <ac:spMk id="5" creationId="{D8AF2D82-D498-4C65-9D05-798FA255916A}"/>
          </ac:spMkLst>
        </pc:spChg>
        <pc:spChg chg="del">
          <ac:chgData name="川下 晴久" userId="a9ceefe8e9b56a0c" providerId="LiveId" clId="{D13CC650-CF95-47B0-AD65-A298703F79E4}" dt="2022-09-23T03:59:22.090" v="8437" actId="478"/>
          <ac:spMkLst>
            <pc:docMk/>
            <pc:sldMk cId="672609388" sldId="265"/>
            <ac:spMk id="6" creationId="{A65EE6FC-9E63-4F1B-8B85-81A84EA92A5C}"/>
          </ac:spMkLst>
        </pc:spChg>
        <pc:spChg chg="del">
          <ac:chgData name="川下 晴久" userId="a9ceefe8e9b56a0c" providerId="LiveId" clId="{D13CC650-CF95-47B0-AD65-A298703F79E4}" dt="2022-09-23T03:59:45.245" v="8440" actId="478"/>
          <ac:spMkLst>
            <pc:docMk/>
            <pc:sldMk cId="672609388" sldId="265"/>
            <ac:spMk id="7" creationId="{7CC17AFF-211A-4E42-A1F2-578C01A4C35C}"/>
          </ac:spMkLst>
        </pc:spChg>
        <pc:spChg chg="del">
          <ac:chgData name="川下 晴久" userId="a9ceefe8e9b56a0c" providerId="LiveId" clId="{D13CC650-CF95-47B0-AD65-A298703F79E4}" dt="2022-09-23T03:58:58.641" v="8432" actId="478"/>
          <ac:spMkLst>
            <pc:docMk/>
            <pc:sldMk cId="672609388" sldId="265"/>
            <ac:spMk id="8" creationId="{56233A37-47C0-4D39-9BA8-B2C8784BB6F3}"/>
          </ac:spMkLst>
        </pc:spChg>
        <pc:spChg chg="del mod">
          <ac:chgData name="川下 晴久" userId="a9ceefe8e9b56a0c" providerId="LiveId" clId="{D13CC650-CF95-47B0-AD65-A298703F79E4}" dt="2022-09-23T03:59:11.418" v="8435" actId="478"/>
          <ac:spMkLst>
            <pc:docMk/>
            <pc:sldMk cId="672609388" sldId="265"/>
            <ac:spMk id="9" creationId="{80C4F1C9-07B4-48B5-8533-CF672627B073}"/>
          </ac:spMkLst>
        </pc:spChg>
        <pc:spChg chg="del">
          <ac:chgData name="川下 晴久" userId="a9ceefe8e9b56a0c" providerId="LiveId" clId="{D13CC650-CF95-47B0-AD65-A298703F79E4}" dt="2022-09-23T04:00:24.297" v="8447" actId="478"/>
          <ac:spMkLst>
            <pc:docMk/>
            <pc:sldMk cId="672609388" sldId="265"/>
            <ac:spMk id="10" creationId="{D08FA39B-EE48-43C3-B94C-DB2ACBAD4305}"/>
          </ac:spMkLst>
        </pc:spChg>
        <pc:spChg chg="del">
          <ac:chgData name="川下 晴久" userId="a9ceefe8e9b56a0c" providerId="LiveId" clId="{D13CC650-CF95-47B0-AD65-A298703F79E4}" dt="2022-09-23T04:00:38.250" v="8451" actId="478"/>
          <ac:spMkLst>
            <pc:docMk/>
            <pc:sldMk cId="672609388" sldId="265"/>
            <ac:spMk id="13" creationId="{FEBB9C98-9D8A-4888-BE97-8940522972FF}"/>
          </ac:spMkLst>
        </pc:spChg>
        <pc:spChg chg="del">
          <ac:chgData name="川下 晴久" userId="a9ceefe8e9b56a0c" providerId="LiveId" clId="{D13CC650-CF95-47B0-AD65-A298703F79E4}" dt="2022-09-23T04:00:55.051" v="8454" actId="478"/>
          <ac:spMkLst>
            <pc:docMk/>
            <pc:sldMk cId="672609388" sldId="265"/>
            <ac:spMk id="14" creationId="{131E0951-1D0B-4D4C-BCDA-297DC1FFDD6D}"/>
          </ac:spMkLst>
        </pc:spChg>
        <pc:spChg chg="del">
          <ac:chgData name="川下 晴久" userId="a9ceefe8e9b56a0c" providerId="LiveId" clId="{D13CC650-CF95-47B0-AD65-A298703F79E4}" dt="2022-09-23T03:59:52.199" v="8441" actId="478"/>
          <ac:spMkLst>
            <pc:docMk/>
            <pc:sldMk cId="672609388" sldId="265"/>
            <ac:spMk id="15" creationId="{24587C50-1AE6-464A-A201-3036F55D1EC5}"/>
          </ac:spMkLst>
        </pc:spChg>
        <pc:spChg chg="del mod">
          <ac:chgData name="川下 晴久" userId="a9ceefe8e9b56a0c" providerId="LiveId" clId="{D13CC650-CF95-47B0-AD65-A298703F79E4}" dt="2022-09-23T04:00:33.897" v="8450" actId="478"/>
          <ac:spMkLst>
            <pc:docMk/>
            <pc:sldMk cId="672609388" sldId="265"/>
            <ac:spMk id="18" creationId="{15CB2467-B348-40D7-8014-F543F9368F7D}"/>
          </ac:spMkLst>
        </pc:spChg>
        <pc:spChg chg="del mod">
          <ac:chgData name="川下 晴久" userId="a9ceefe8e9b56a0c" providerId="LiveId" clId="{D13CC650-CF95-47B0-AD65-A298703F79E4}" dt="2022-09-23T04:00:07.381" v="8444" actId="478"/>
          <ac:spMkLst>
            <pc:docMk/>
            <pc:sldMk cId="672609388" sldId="265"/>
            <ac:spMk id="41" creationId="{020496E5-C370-4655-B422-A41C7105A1FE}"/>
          </ac:spMkLst>
        </pc:spChg>
        <pc:spChg chg="del">
          <ac:chgData name="川下 晴久" userId="a9ceefe8e9b56a0c" providerId="LiveId" clId="{D13CC650-CF95-47B0-AD65-A298703F79E4}" dt="2022-09-23T04:00:14.692" v="8445" actId="478"/>
          <ac:spMkLst>
            <pc:docMk/>
            <pc:sldMk cId="672609388" sldId="265"/>
            <ac:spMk id="42" creationId="{0101CEBD-2CFF-422D-88F0-C41DE30DF072}"/>
          </ac:spMkLst>
        </pc:spChg>
        <pc:spChg chg="del mod">
          <ac:chgData name="川下 晴久" userId="a9ceefe8e9b56a0c" providerId="LiveId" clId="{D13CC650-CF95-47B0-AD65-A298703F79E4}" dt="2022-09-23T04:00:47.889" v="8453" actId="478"/>
          <ac:spMkLst>
            <pc:docMk/>
            <pc:sldMk cId="672609388" sldId="265"/>
            <ac:spMk id="43" creationId="{A8A29A3B-E702-4FFA-8997-7DF408688920}"/>
          </ac:spMkLst>
        </pc:spChg>
        <pc:spChg chg="del">
          <ac:chgData name="川下 晴久" userId="a9ceefe8e9b56a0c" providerId="LiveId" clId="{D13CC650-CF95-47B0-AD65-A298703F79E4}" dt="2022-09-23T03:59:59.526" v="8442" actId="478"/>
          <ac:spMkLst>
            <pc:docMk/>
            <pc:sldMk cId="672609388" sldId="265"/>
            <ac:spMk id="44" creationId="{50FA57AF-D081-4112-B2DC-C747AEB1354C}"/>
          </ac:spMkLst>
        </pc:spChg>
        <pc:spChg chg="del mod">
          <ac:chgData name="川下 晴久" userId="a9ceefe8e9b56a0c" providerId="LiveId" clId="{D13CC650-CF95-47B0-AD65-A298703F79E4}" dt="2022-09-23T04:01:40.424" v="8466" actId="478"/>
          <ac:spMkLst>
            <pc:docMk/>
            <pc:sldMk cId="672609388" sldId="265"/>
            <ac:spMk id="45" creationId="{BEEAE6A8-6AE9-4A31-BF00-FF55A7FEDB57}"/>
          </ac:spMkLst>
        </pc:spChg>
        <pc:cxnChg chg="del mod">
          <ac:chgData name="川下 晴久" userId="a9ceefe8e9b56a0c" providerId="LiveId" clId="{D13CC650-CF95-47B0-AD65-A298703F79E4}" dt="2022-09-23T04:00:20.499" v="8446" actId="478"/>
          <ac:cxnSpMkLst>
            <pc:docMk/>
            <pc:sldMk cId="672609388" sldId="265"/>
            <ac:cxnSpMk id="12" creationId="{792E4036-E974-4C3F-AEC0-45E80C04139E}"/>
          </ac:cxnSpMkLst>
        </pc:cxnChg>
        <pc:cxnChg chg="del mod">
          <ac:chgData name="川下 晴久" userId="a9ceefe8e9b56a0c" providerId="LiveId" clId="{D13CC650-CF95-47B0-AD65-A298703F79E4}" dt="2022-09-23T04:00:27.872" v="8448" actId="478"/>
          <ac:cxnSpMkLst>
            <pc:docMk/>
            <pc:sldMk cId="672609388" sldId="265"/>
            <ac:cxnSpMk id="17" creationId="{29C193F2-0185-4FBB-9947-FC89B29E8A6D}"/>
          </ac:cxnSpMkLst>
        </pc:cxnChg>
        <pc:cxnChg chg="del">
          <ac:chgData name="川下 晴久" userId="a9ceefe8e9b56a0c" providerId="LiveId" clId="{D13CC650-CF95-47B0-AD65-A298703F79E4}" dt="2022-09-23T04:01:08.786" v="8457" actId="478"/>
          <ac:cxnSpMkLst>
            <pc:docMk/>
            <pc:sldMk cId="672609388" sldId="265"/>
            <ac:cxnSpMk id="20" creationId="{83EB28FB-1529-4BF1-B733-96129628CB7F}"/>
          </ac:cxnSpMkLst>
        </pc:cxnChg>
        <pc:cxnChg chg="del">
          <ac:chgData name="川下 晴久" userId="a9ceefe8e9b56a0c" providerId="LiveId" clId="{D13CC650-CF95-47B0-AD65-A298703F79E4}" dt="2022-09-23T04:01:20.940" v="8460" actId="478"/>
          <ac:cxnSpMkLst>
            <pc:docMk/>
            <pc:sldMk cId="672609388" sldId="265"/>
            <ac:cxnSpMk id="26" creationId="{4C22AC35-BE49-48EC-99E4-0D5C2C7E4EF4}"/>
          </ac:cxnSpMkLst>
        </pc:cxnChg>
        <pc:cxnChg chg="del">
          <ac:chgData name="川下 晴久" userId="a9ceefe8e9b56a0c" providerId="LiveId" clId="{D13CC650-CF95-47B0-AD65-A298703F79E4}" dt="2022-09-23T04:01:28.006" v="8462" actId="478"/>
          <ac:cxnSpMkLst>
            <pc:docMk/>
            <pc:sldMk cId="672609388" sldId="265"/>
            <ac:cxnSpMk id="28" creationId="{395B9A62-5079-4C2A-956B-61FD1CB2BFA6}"/>
          </ac:cxnSpMkLst>
        </pc:cxnChg>
        <pc:cxnChg chg="del">
          <ac:chgData name="川下 晴久" userId="a9ceefe8e9b56a0c" providerId="LiveId" clId="{D13CC650-CF95-47B0-AD65-A298703F79E4}" dt="2022-09-23T04:01:06.247" v="8456" actId="478"/>
          <ac:cxnSpMkLst>
            <pc:docMk/>
            <pc:sldMk cId="672609388" sldId="265"/>
            <ac:cxnSpMk id="30" creationId="{99863ED9-F3F8-4052-A696-A225A5F1283F}"/>
          </ac:cxnSpMkLst>
        </pc:cxnChg>
        <pc:cxnChg chg="del">
          <ac:chgData name="川下 晴久" userId="a9ceefe8e9b56a0c" providerId="LiveId" clId="{D13CC650-CF95-47B0-AD65-A298703F79E4}" dt="2022-09-23T04:01:24.610" v="8461" actId="478"/>
          <ac:cxnSpMkLst>
            <pc:docMk/>
            <pc:sldMk cId="672609388" sldId="265"/>
            <ac:cxnSpMk id="32" creationId="{1394FEB0-4369-4EA4-91AF-10BCE26204D1}"/>
          </ac:cxnSpMkLst>
        </pc:cxnChg>
        <pc:cxnChg chg="del">
          <ac:chgData name="川下 晴久" userId="a9ceefe8e9b56a0c" providerId="LiveId" clId="{D13CC650-CF95-47B0-AD65-A298703F79E4}" dt="2022-09-23T04:01:13.357" v="8458" actId="478"/>
          <ac:cxnSpMkLst>
            <pc:docMk/>
            <pc:sldMk cId="672609388" sldId="265"/>
            <ac:cxnSpMk id="34" creationId="{20BDD062-A427-49E2-A27D-CB4ACFD65AC7}"/>
          </ac:cxnSpMkLst>
        </pc:cxnChg>
        <pc:cxnChg chg="del">
          <ac:chgData name="川下 晴久" userId="a9ceefe8e9b56a0c" providerId="LiveId" clId="{D13CC650-CF95-47B0-AD65-A298703F79E4}" dt="2022-09-23T04:01:17.163" v="8459" actId="478"/>
          <ac:cxnSpMkLst>
            <pc:docMk/>
            <pc:sldMk cId="672609388" sldId="265"/>
            <ac:cxnSpMk id="38" creationId="{BB0DE582-1D08-476D-B7AD-120D1C4582AC}"/>
          </ac:cxnSpMkLst>
        </pc:cxnChg>
        <pc:cxnChg chg="del mod">
          <ac:chgData name="川下 晴久" userId="a9ceefe8e9b56a0c" providerId="LiveId" clId="{D13CC650-CF95-47B0-AD65-A298703F79E4}" dt="2022-09-23T04:01:31.049" v="8464" actId="478"/>
          <ac:cxnSpMkLst>
            <pc:docMk/>
            <pc:sldMk cId="672609388" sldId="265"/>
            <ac:cxnSpMk id="40" creationId="{26E79E60-5DA7-4E6F-85E4-EF49B1C2FA16}"/>
          </ac:cxnSpMkLst>
        </pc:cxnChg>
      </pc:sldChg>
      <pc:sldChg chg="modSp mod">
        <pc:chgData name="川下 晴久" userId="a9ceefe8e9b56a0c" providerId="LiveId" clId="{D13CC650-CF95-47B0-AD65-A298703F79E4}" dt="2021-09-23T00:57:57.908" v="390"/>
        <pc:sldMkLst>
          <pc:docMk/>
          <pc:sldMk cId="1767845195" sldId="267"/>
        </pc:sldMkLst>
        <pc:spChg chg="mod">
          <ac:chgData name="川下 晴久" userId="a9ceefe8e9b56a0c" providerId="LiveId" clId="{D13CC650-CF95-47B0-AD65-A298703F79E4}" dt="2021-09-23T00:57:57.908" v="390"/>
          <ac:spMkLst>
            <pc:docMk/>
            <pc:sldMk cId="1767845195" sldId="267"/>
            <ac:spMk id="3" creationId="{992BAF5F-A28C-411F-8370-A21853317BC2}"/>
          </ac:spMkLst>
        </pc:spChg>
      </pc:sldChg>
      <pc:sldChg chg="modSp mod">
        <pc:chgData name="川下 晴久" userId="a9ceefe8e9b56a0c" providerId="LiveId" clId="{D13CC650-CF95-47B0-AD65-A298703F79E4}" dt="2022-09-24T08:17:56.087" v="9974" actId="6549"/>
        <pc:sldMkLst>
          <pc:docMk/>
          <pc:sldMk cId="1524023650" sldId="270"/>
        </pc:sldMkLst>
        <pc:spChg chg="mod">
          <ac:chgData name="川下 晴久" userId="a9ceefe8e9b56a0c" providerId="LiveId" clId="{D13CC650-CF95-47B0-AD65-A298703F79E4}" dt="2022-09-24T08:17:56.087" v="9974" actId="6549"/>
          <ac:spMkLst>
            <pc:docMk/>
            <pc:sldMk cId="1524023650" sldId="270"/>
            <ac:spMk id="3" creationId="{80974A36-01F9-4BD3-BA02-CCDAF259C476}"/>
          </ac:spMkLst>
        </pc:spChg>
      </pc:sldChg>
      <pc:sldChg chg="modSp del mod">
        <pc:chgData name="川下 晴久" userId="a9ceefe8e9b56a0c" providerId="LiveId" clId="{D13CC650-CF95-47B0-AD65-A298703F79E4}" dt="2022-09-24T23:43:48.098" v="10179" actId="6549"/>
        <pc:sldMkLst>
          <pc:docMk/>
          <pc:sldMk cId="432105508" sldId="271"/>
        </pc:sldMkLst>
        <pc:spChg chg="mod">
          <ac:chgData name="川下 晴久" userId="a9ceefe8e9b56a0c" providerId="LiveId" clId="{D13CC650-CF95-47B0-AD65-A298703F79E4}" dt="2022-09-24T23:43:48.098" v="10179" actId="6549"/>
          <ac:spMkLst>
            <pc:docMk/>
            <pc:sldMk cId="432105508" sldId="271"/>
            <ac:spMk id="4" creationId="{138C8707-031E-40AD-943D-67AED837D126}"/>
          </ac:spMkLst>
        </pc:spChg>
      </pc:sldChg>
      <pc:sldChg chg="addSp modSp mod">
        <pc:chgData name="川下 晴久" userId="a9ceefe8e9b56a0c" providerId="LiveId" clId="{D13CC650-CF95-47B0-AD65-A298703F79E4}" dt="2022-09-22T09:36:37.879" v="7525"/>
        <pc:sldMkLst>
          <pc:docMk/>
          <pc:sldMk cId="3012831963" sldId="272"/>
        </pc:sldMkLst>
        <pc:spChg chg="add mod">
          <ac:chgData name="川下 晴久" userId="a9ceefe8e9b56a0c" providerId="LiveId" clId="{D13CC650-CF95-47B0-AD65-A298703F79E4}" dt="2022-09-22T09:36:37.879" v="7525"/>
          <ac:spMkLst>
            <pc:docMk/>
            <pc:sldMk cId="3012831963" sldId="272"/>
            <ac:spMk id="7" creationId="{BC11309C-5F89-3254-DB1A-6DB369C3F95A}"/>
          </ac:spMkLst>
        </pc:spChg>
        <pc:spChg chg="mod">
          <ac:chgData name="川下 晴久" userId="a9ceefe8e9b56a0c" providerId="LiveId" clId="{D13CC650-CF95-47B0-AD65-A298703F79E4}" dt="2022-09-22T09:27:06.956" v="7135" actId="1035"/>
          <ac:spMkLst>
            <pc:docMk/>
            <pc:sldMk cId="3012831963" sldId="272"/>
            <ac:spMk id="9" creationId="{34F3FD8A-AC46-44C4-8CE6-E49490D07328}"/>
          </ac:spMkLst>
        </pc:spChg>
        <pc:spChg chg="mod">
          <ac:chgData name="川下 晴久" userId="a9ceefe8e9b56a0c" providerId="LiveId" clId="{D13CC650-CF95-47B0-AD65-A298703F79E4}" dt="2021-09-22T00:31:44.997" v="59" actId="1076"/>
          <ac:spMkLst>
            <pc:docMk/>
            <pc:sldMk cId="3012831963" sldId="272"/>
            <ac:spMk id="10" creationId="{20D99736-B025-439B-BFA5-B47FDFB827E4}"/>
          </ac:spMkLst>
        </pc:spChg>
        <pc:graphicFrameChg chg="mod modGraphic">
          <ac:chgData name="川下 晴久" userId="a9ceefe8e9b56a0c" providerId="LiveId" clId="{D13CC650-CF95-47B0-AD65-A298703F79E4}" dt="2022-09-22T09:27:25.742" v="7186" actId="1035"/>
          <ac:graphicFrameMkLst>
            <pc:docMk/>
            <pc:sldMk cId="3012831963" sldId="272"/>
            <ac:graphicFrameMk id="8" creationId="{99A00DCC-762D-440F-9E98-1A2E7F7C5D17}"/>
          </ac:graphicFrameMkLst>
        </pc:graphicFrameChg>
      </pc:sldChg>
      <pc:sldChg chg="addSp modSp new mod">
        <pc:chgData name="川下 晴久" userId="a9ceefe8e9b56a0c" providerId="LiveId" clId="{D13CC650-CF95-47B0-AD65-A298703F79E4}" dt="2022-01-12T00:45:34.770" v="1814" actId="113"/>
        <pc:sldMkLst>
          <pc:docMk/>
          <pc:sldMk cId="2109821559" sldId="273"/>
        </pc:sldMkLst>
        <pc:spChg chg="add mod">
          <ac:chgData name="川下 晴久" userId="a9ceefe8e9b56a0c" providerId="LiveId" clId="{D13CC650-CF95-47B0-AD65-A298703F79E4}" dt="2022-01-10T08:57:58.645" v="426" actId="1076"/>
          <ac:spMkLst>
            <pc:docMk/>
            <pc:sldMk cId="2109821559" sldId="273"/>
            <ac:spMk id="3" creationId="{3D682892-BC6E-4582-AEAF-0204BD760285}"/>
          </ac:spMkLst>
        </pc:spChg>
        <pc:spChg chg="add mod">
          <ac:chgData name="川下 晴久" userId="a9ceefe8e9b56a0c" providerId="LiveId" clId="{D13CC650-CF95-47B0-AD65-A298703F79E4}" dt="2022-01-10T08:58:22.228" v="467" actId="1076"/>
          <ac:spMkLst>
            <pc:docMk/>
            <pc:sldMk cId="2109821559" sldId="273"/>
            <ac:spMk id="4" creationId="{C26A6030-2574-46BD-AC0D-384FD15F1C11}"/>
          </ac:spMkLst>
        </pc:spChg>
        <pc:spChg chg="add mod">
          <ac:chgData name="川下 晴久" userId="a9ceefe8e9b56a0c" providerId="LiveId" clId="{D13CC650-CF95-47B0-AD65-A298703F79E4}" dt="2022-01-10T09:11:31.584" v="1045" actId="14100"/>
          <ac:spMkLst>
            <pc:docMk/>
            <pc:sldMk cId="2109821559" sldId="273"/>
            <ac:spMk id="5" creationId="{81DBBE9E-8E32-41FE-9F85-0CB8EBEEF023}"/>
          </ac:spMkLst>
        </pc:spChg>
        <pc:spChg chg="add mod">
          <ac:chgData name="川下 晴久" userId="a9ceefe8e9b56a0c" providerId="LiveId" clId="{D13CC650-CF95-47B0-AD65-A298703F79E4}" dt="2022-01-10T09:11:38.284" v="1046" actId="113"/>
          <ac:spMkLst>
            <pc:docMk/>
            <pc:sldMk cId="2109821559" sldId="273"/>
            <ac:spMk id="6" creationId="{82A98A10-1771-45A3-8EE1-73EB6D3F2173}"/>
          </ac:spMkLst>
        </pc:spChg>
        <pc:spChg chg="add mod ord">
          <ac:chgData name="川下 晴久" userId="a9ceefe8e9b56a0c" providerId="LiveId" clId="{D13CC650-CF95-47B0-AD65-A298703F79E4}" dt="2022-01-10T09:03:36.628" v="640" actId="113"/>
          <ac:spMkLst>
            <pc:docMk/>
            <pc:sldMk cId="2109821559" sldId="273"/>
            <ac:spMk id="7" creationId="{62E34F57-0F78-4AAC-9712-E9AED0AD3F74}"/>
          </ac:spMkLst>
        </pc:spChg>
        <pc:spChg chg="add mod">
          <ac:chgData name="川下 晴久" userId="a9ceefe8e9b56a0c" providerId="LiveId" clId="{D13CC650-CF95-47B0-AD65-A298703F79E4}" dt="2022-01-10T09:05:11.823" v="746" actId="1076"/>
          <ac:spMkLst>
            <pc:docMk/>
            <pc:sldMk cId="2109821559" sldId="273"/>
            <ac:spMk id="8" creationId="{8EC92DEC-1A05-4250-94B6-855DEBF085FF}"/>
          </ac:spMkLst>
        </pc:spChg>
        <pc:spChg chg="add mod">
          <ac:chgData name="川下 晴久" userId="a9ceefe8e9b56a0c" providerId="LiveId" clId="{D13CC650-CF95-47B0-AD65-A298703F79E4}" dt="2022-01-10T09:09:06.086" v="903" actId="1076"/>
          <ac:spMkLst>
            <pc:docMk/>
            <pc:sldMk cId="2109821559" sldId="273"/>
            <ac:spMk id="9" creationId="{B351C358-5F18-4D48-9B93-6423C6DDE88E}"/>
          </ac:spMkLst>
        </pc:spChg>
        <pc:spChg chg="add mod">
          <ac:chgData name="川下 晴久" userId="a9ceefe8e9b56a0c" providerId="LiveId" clId="{D13CC650-CF95-47B0-AD65-A298703F79E4}" dt="2022-01-10T09:11:26.185" v="1044" actId="1076"/>
          <ac:spMkLst>
            <pc:docMk/>
            <pc:sldMk cId="2109821559" sldId="273"/>
            <ac:spMk id="10" creationId="{DE056E19-AB22-461C-9D72-61207A915E6F}"/>
          </ac:spMkLst>
        </pc:spChg>
        <pc:spChg chg="add">
          <ac:chgData name="川下 晴久" userId="a9ceefe8e9b56a0c" providerId="LiveId" clId="{D13CC650-CF95-47B0-AD65-A298703F79E4}" dt="2022-01-10T09:11:54.233" v="1047" actId="11529"/>
          <ac:spMkLst>
            <pc:docMk/>
            <pc:sldMk cId="2109821559" sldId="273"/>
            <ac:spMk id="11" creationId="{71626BE5-3B64-40F1-B5BC-43A2C68BA799}"/>
          </ac:spMkLst>
        </pc:spChg>
        <pc:spChg chg="add mod">
          <ac:chgData name="川下 晴久" userId="a9ceefe8e9b56a0c" providerId="LiveId" clId="{D13CC650-CF95-47B0-AD65-A298703F79E4}" dt="2022-01-10T09:13:39.464" v="1056" actId="14100"/>
          <ac:spMkLst>
            <pc:docMk/>
            <pc:sldMk cId="2109821559" sldId="273"/>
            <ac:spMk id="12" creationId="{A8B06BF9-03A7-4C90-A500-D67468E9096C}"/>
          </ac:spMkLst>
        </pc:spChg>
        <pc:spChg chg="add mod">
          <ac:chgData name="川下 晴久" userId="a9ceefe8e9b56a0c" providerId="LiveId" clId="{D13CC650-CF95-47B0-AD65-A298703F79E4}" dt="2022-01-12T00:31:06.336" v="1215" actId="1076"/>
          <ac:spMkLst>
            <pc:docMk/>
            <pc:sldMk cId="2109821559" sldId="273"/>
            <ac:spMk id="13" creationId="{46E97E9E-3B5F-4893-9633-5AE865FACEFD}"/>
          </ac:spMkLst>
        </pc:spChg>
        <pc:spChg chg="add mod">
          <ac:chgData name="川下 晴久" userId="a9ceefe8e9b56a0c" providerId="LiveId" clId="{D13CC650-CF95-47B0-AD65-A298703F79E4}" dt="2022-01-12T00:32:17.159" v="1332" actId="1076"/>
          <ac:spMkLst>
            <pc:docMk/>
            <pc:sldMk cId="2109821559" sldId="273"/>
            <ac:spMk id="14" creationId="{D8E25569-7CF6-474B-AFEA-4C179A2842D9}"/>
          </ac:spMkLst>
        </pc:spChg>
        <pc:spChg chg="add mod">
          <ac:chgData name="川下 晴久" userId="a9ceefe8e9b56a0c" providerId="LiveId" clId="{D13CC650-CF95-47B0-AD65-A298703F79E4}" dt="2022-01-12T00:35:58.835" v="1413" actId="1076"/>
          <ac:spMkLst>
            <pc:docMk/>
            <pc:sldMk cId="2109821559" sldId="273"/>
            <ac:spMk id="15" creationId="{C04F4856-8CDF-44BE-8749-8ACAF4C2C5F1}"/>
          </ac:spMkLst>
        </pc:spChg>
        <pc:spChg chg="add mod">
          <ac:chgData name="川下 晴久" userId="a9ceefe8e9b56a0c" providerId="LiveId" clId="{D13CC650-CF95-47B0-AD65-A298703F79E4}" dt="2022-01-12T00:40:11.160" v="1606"/>
          <ac:spMkLst>
            <pc:docMk/>
            <pc:sldMk cId="2109821559" sldId="273"/>
            <ac:spMk id="16" creationId="{D27F332E-50A2-4BDC-9218-D7C779986A87}"/>
          </ac:spMkLst>
        </pc:spChg>
        <pc:spChg chg="add mod">
          <ac:chgData name="川下 晴久" userId="a9ceefe8e9b56a0c" providerId="LiveId" clId="{D13CC650-CF95-47B0-AD65-A298703F79E4}" dt="2022-01-12T00:42:32.373" v="1781"/>
          <ac:spMkLst>
            <pc:docMk/>
            <pc:sldMk cId="2109821559" sldId="273"/>
            <ac:spMk id="17" creationId="{FB7ABEE7-A282-4E52-AEA4-ACE8BC948105}"/>
          </ac:spMkLst>
        </pc:spChg>
        <pc:spChg chg="add mod">
          <ac:chgData name="川下 晴久" userId="a9ceefe8e9b56a0c" providerId="LiveId" clId="{D13CC650-CF95-47B0-AD65-A298703F79E4}" dt="2022-01-12T00:43:43.697" v="1783" actId="1076"/>
          <ac:spMkLst>
            <pc:docMk/>
            <pc:sldMk cId="2109821559" sldId="273"/>
            <ac:spMk id="18" creationId="{3C310211-0CCB-47B7-83EF-7DD6600C45E3}"/>
          </ac:spMkLst>
        </pc:spChg>
        <pc:spChg chg="add mod">
          <ac:chgData name="川下 晴久" userId="a9ceefe8e9b56a0c" providerId="LiveId" clId="{D13CC650-CF95-47B0-AD65-A298703F79E4}" dt="2022-01-12T00:45:34.770" v="1814" actId="113"/>
          <ac:spMkLst>
            <pc:docMk/>
            <pc:sldMk cId="2109821559" sldId="273"/>
            <ac:spMk id="21" creationId="{FB6B14A4-FF3D-4CEA-8757-F7679B784DDF}"/>
          </ac:spMkLst>
        </pc:spChg>
        <pc:cxnChg chg="add mod">
          <ac:chgData name="川下 晴久" userId="a9ceefe8e9b56a0c" providerId="LiveId" clId="{D13CC650-CF95-47B0-AD65-A298703F79E4}" dt="2022-01-12T00:44:40.931" v="1787" actId="1582"/>
          <ac:cxnSpMkLst>
            <pc:docMk/>
            <pc:sldMk cId="2109821559" sldId="273"/>
            <ac:cxnSpMk id="20" creationId="{6B61B36B-13A9-4FF5-81AA-ABDD0AAA689F}"/>
          </ac:cxnSpMkLst>
        </pc:cxnChg>
      </pc:sldChg>
      <pc:sldChg chg="addSp modSp new mod">
        <pc:chgData name="川下 晴久" userId="a9ceefe8e9b56a0c" providerId="LiveId" clId="{D13CC650-CF95-47B0-AD65-A298703F79E4}" dt="2022-01-14T05:28:49.827" v="4643"/>
        <pc:sldMkLst>
          <pc:docMk/>
          <pc:sldMk cId="127708590" sldId="274"/>
        </pc:sldMkLst>
        <pc:spChg chg="add mod">
          <ac:chgData name="川下 晴久" userId="a9ceefe8e9b56a0c" providerId="LiveId" clId="{D13CC650-CF95-47B0-AD65-A298703F79E4}" dt="2022-01-12T00:49:02.502" v="1863" actId="1076"/>
          <ac:spMkLst>
            <pc:docMk/>
            <pc:sldMk cId="127708590" sldId="274"/>
            <ac:spMk id="3" creationId="{E601C129-6246-49CE-B552-1E6A3747D595}"/>
          </ac:spMkLst>
        </pc:spChg>
        <pc:spChg chg="add mod">
          <ac:chgData name="川下 晴久" userId="a9ceefe8e9b56a0c" providerId="LiveId" clId="{D13CC650-CF95-47B0-AD65-A298703F79E4}" dt="2022-01-14T05:28:49.827" v="4643"/>
          <ac:spMkLst>
            <pc:docMk/>
            <pc:sldMk cId="127708590" sldId="274"/>
            <ac:spMk id="4" creationId="{338D36B0-6B0B-40A5-8EE3-2A63E335A15F}"/>
          </ac:spMkLst>
        </pc:spChg>
        <pc:spChg chg="add mod">
          <ac:chgData name="川下 晴久" userId="a9ceefe8e9b56a0c" providerId="LiveId" clId="{D13CC650-CF95-47B0-AD65-A298703F79E4}" dt="2022-01-13T11:52:53.188" v="3617" actId="14100"/>
          <ac:spMkLst>
            <pc:docMk/>
            <pc:sldMk cId="127708590" sldId="274"/>
            <ac:spMk id="7" creationId="{F391C41A-379F-4672-89C3-74776E2CCDA3}"/>
          </ac:spMkLst>
        </pc:spChg>
        <pc:spChg chg="add mod">
          <ac:chgData name="川下 晴久" userId="a9ceefe8e9b56a0c" providerId="LiveId" clId="{D13CC650-CF95-47B0-AD65-A298703F79E4}" dt="2022-01-13T12:21:25.914" v="3694" actId="1076"/>
          <ac:spMkLst>
            <pc:docMk/>
            <pc:sldMk cId="127708590" sldId="274"/>
            <ac:spMk id="8" creationId="{F2728D7E-2B08-4CE6-9159-74D2BCD3EE79}"/>
          </ac:spMkLst>
        </pc:spChg>
        <pc:graphicFrameChg chg="add mod modGraphic">
          <ac:chgData name="川下 晴久" userId="a9ceefe8e9b56a0c" providerId="LiveId" clId="{D13CC650-CF95-47B0-AD65-A298703F79E4}" dt="2022-01-13T11:53:56.667" v="3626"/>
          <ac:graphicFrameMkLst>
            <pc:docMk/>
            <pc:sldMk cId="127708590" sldId="274"/>
            <ac:graphicFrameMk id="5" creationId="{71BCAEAA-2C89-4A7E-B8C3-5C6BBAB24F54}"/>
          </ac:graphicFrameMkLst>
        </pc:graphicFrameChg>
      </pc:sldChg>
      <pc:sldChg chg="addSp delSp modSp new del">
        <pc:chgData name="川下 晴久" userId="a9ceefe8e9b56a0c" providerId="LiveId" clId="{D13CC650-CF95-47B0-AD65-A298703F79E4}" dt="2022-01-14T05:55:09.497" v="5485" actId="2696"/>
        <pc:sldMkLst>
          <pc:docMk/>
          <pc:sldMk cId="3675828721" sldId="275"/>
        </pc:sldMkLst>
        <pc:picChg chg="add mod">
          <ac:chgData name="川下 晴久" userId="a9ceefe8e9b56a0c" providerId="LiveId" clId="{D13CC650-CF95-47B0-AD65-A298703F79E4}" dt="2022-01-13T12:12:08.735" v="3631" actId="1076"/>
          <ac:picMkLst>
            <pc:docMk/>
            <pc:sldMk cId="3675828721" sldId="275"/>
            <ac:picMk id="2050" creationId="{52FB4238-7376-4537-AA39-2A1A6F559630}"/>
          </ac:picMkLst>
        </pc:picChg>
        <pc:picChg chg="add del mod">
          <ac:chgData name="川下 晴久" userId="a9ceefe8e9b56a0c" providerId="LiveId" clId="{D13CC650-CF95-47B0-AD65-A298703F79E4}" dt="2022-01-13T12:13:56.443" v="3636" actId="478"/>
          <ac:picMkLst>
            <pc:docMk/>
            <pc:sldMk cId="3675828721" sldId="275"/>
            <ac:picMk id="2052" creationId="{0BCB9385-ED98-40FD-9AD7-8B054B0A31F3}"/>
          </ac:picMkLst>
        </pc:picChg>
        <pc:picChg chg="add mod">
          <ac:chgData name="川下 晴久" userId="a9ceefe8e9b56a0c" providerId="LiveId" clId="{D13CC650-CF95-47B0-AD65-A298703F79E4}" dt="2022-01-13T12:19:16.171" v="3638" actId="14100"/>
          <ac:picMkLst>
            <pc:docMk/>
            <pc:sldMk cId="3675828721" sldId="275"/>
            <ac:picMk id="2054" creationId="{09DB4B6A-B589-4F0E-ACAE-7846335E795D}"/>
          </ac:picMkLst>
        </pc:picChg>
      </pc:sldChg>
      <pc:sldChg chg="addSp delSp modSp new mod">
        <pc:chgData name="川下 晴久" userId="a9ceefe8e9b56a0c" providerId="LiveId" clId="{D13CC650-CF95-47B0-AD65-A298703F79E4}" dt="2022-01-14T06:01:02.459" v="5499"/>
        <pc:sldMkLst>
          <pc:docMk/>
          <pc:sldMk cId="610518929" sldId="276"/>
        </pc:sldMkLst>
        <pc:spChg chg="add del mod">
          <ac:chgData name="川下 晴久" userId="a9ceefe8e9b56a0c" providerId="LiveId" clId="{D13CC650-CF95-47B0-AD65-A298703F79E4}" dt="2022-01-14T00:30:39.934" v="3698"/>
          <ac:spMkLst>
            <pc:docMk/>
            <pc:sldMk cId="610518929" sldId="276"/>
            <ac:spMk id="3" creationId="{2F9EB63A-4931-4811-A449-BD6D46EDD142}"/>
          </ac:spMkLst>
        </pc:spChg>
        <pc:spChg chg="add mod">
          <ac:chgData name="川下 晴久" userId="a9ceefe8e9b56a0c" providerId="LiveId" clId="{D13CC650-CF95-47B0-AD65-A298703F79E4}" dt="2022-01-14T05:31:08.310" v="4645" actId="1076"/>
          <ac:spMkLst>
            <pc:docMk/>
            <pc:sldMk cId="610518929" sldId="276"/>
            <ac:spMk id="4" creationId="{8C4559CC-73C6-43E4-97D6-7C5252690C37}"/>
          </ac:spMkLst>
        </pc:spChg>
        <pc:spChg chg="add mod">
          <ac:chgData name="川下 晴久" userId="a9ceefe8e9b56a0c" providerId="LiveId" clId="{D13CC650-CF95-47B0-AD65-A298703F79E4}" dt="2022-01-14T06:01:02.459" v="5499"/>
          <ac:spMkLst>
            <pc:docMk/>
            <pc:sldMk cId="610518929" sldId="276"/>
            <ac:spMk id="5" creationId="{3A002A52-1C91-4B73-9421-E7D7A05D7021}"/>
          </ac:spMkLst>
        </pc:spChg>
        <pc:spChg chg="add mod">
          <ac:chgData name="川下 晴久" userId="a9ceefe8e9b56a0c" providerId="LiveId" clId="{D13CC650-CF95-47B0-AD65-A298703F79E4}" dt="2022-01-14T00:35:40.747" v="3956" actId="164"/>
          <ac:spMkLst>
            <pc:docMk/>
            <pc:sldMk cId="610518929" sldId="276"/>
            <ac:spMk id="6" creationId="{1C9B6CA4-3D09-42E4-93C9-D35C58EBCBF9}"/>
          </ac:spMkLst>
        </pc:spChg>
        <pc:spChg chg="add mod">
          <ac:chgData name="川下 晴久" userId="a9ceefe8e9b56a0c" providerId="LiveId" clId="{D13CC650-CF95-47B0-AD65-A298703F79E4}" dt="2022-01-14T00:36:24.790" v="3962" actId="1076"/>
          <ac:spMkLst>
            <pc:docMk/>
            <pc:sldMk cId="610518929" sldId="276"/>
            <ac:spMk id="7" creationId="{50C6C176-F520-4967-8C8D-03B4FF7A104A}"/>
          </ac:spMkLst>
        </pc:spChg>
        <pc:spChg chg="add del mod">
          <ac:chgData name="川下 晴久" userId="a9ceefe8e9b56a0c" providerId="LiveId" clId="{D13CC650-CF95-47B0-AD65-A298703F79E4}" dt="2022-01-14T05:40:55.986" v="5094"/>
          <ac:spMkLst>
            <pc:docMk/>
            <pc:sldMk cId="610518929" sldId="276"/>
            <ac:spMk id="9" creationId="{E38EE572-CE27-487A-8707-3116C309C439}"/>
          </ac:spMkLst>
        </pc:spChg>
        <pc:spChg chg="add mod">
          <ac:chgData name="川下 晴久" userId="a9ceefe8e9b56a0c" providerId="LiveId" clId="{D13CC650-CF95-47B0-AD65-A298703F79E4}" dt="2022-01-14T05:55:47.807" v="5486" actId="1076"/>
          <ac:spMkLst>
            <pc:docMk/>
            <pc:sldMk cId="610518929" sldId="276"/>
            <ac:spMk id="10" creationId="{D2BEA652-A5F2-4D86-9755-EA83DDB912AD}"/>
          </ac:spMkLst>
        </pc:spChg>
        <pc:spChg chg="mod">
          <ac:chgData name="川下 晴久" userId="a9ceefe8e9b56a0c" providerId="LiveId" clId="{D13CC650-CF95-47B0-AD65-A298703F79E4}" dt="2022-01-14T00:35:49.366" v="3957"/>
          <ac:spMkLst>
            <pc:docMk/>
            <pc:sldMk cId="610518929" sldId="276"/>
            <ac:spMk id="10" creationId="{DBB5CCDD-8102-4EC3-99B2-ED9963F21A1A}"/>
          </ac:spMkLst>
        </pc:spChg>
        <pc:spChg chg="mod">
          <ac:chgData name="川下 晴久" userId="a9ceefe8e9b56a0c" providerId="LiveId" clId="{D13CC650-CF95-47B0-AD65-A298703F79E4}" dt="2022-01-14T00:35:49.366" v="3957"/>
          <ac:spMkLst>
            <pc:docMk/>
            <pc:sldMk cId="610518929" sldId="276"/>
            <ac:spMk id="11" creationId="{2CC3B6B3-B0AD-438D-8E2F-FCA4B9A61FC6}"/>
          </ac:spMkLst>
        </pc:spChg>
        <pc:spChg chg="mod">
          <ac:chgData name="川下 晴久" userId="a9ceefe8e9b56a0c" providerId="LiveId" clId="{D13CC650-CF95-47B0-AD65-A298703F79E4}" dt="2022-01-14T00:36:00.495" v="3959"/>
          <ac:spMkLst>
            <pc:docMk/>
            <pc:sldMk cId="610518929" sldId="276"/>
            <ac:spMk id="13" creationId="{697B834A-7A65-4691-B01B-7F74A02AE8BE}"/>
          </ac:spMkLst>
        </pc:spChg>
        <pc:spChg chg="mod">
          <ac:chgData name="川下 晴久" userId="a9ceefe8e9b56a0c" providerId="LiveId" clId="{D13CC650-CF95-47B0-AD65-A298703F79E4}" dt="2022-01-14T00:36:00.495" v="3959"/>
          <ac:spMkLst>
            <pc:docMk/>
            <pc:sldMk cId="610518929" sldId="276"/>
            <ac:spMk id="14" creationId="{12B4040B-9C09-4459-B2AA-F462D2EBA01A}"/>
          </ac:spMkLst>
        </pc:spChg>
        <pc:spChg chg="mod">
          <ac:chgData name="川下 晴久" userId="a9ceefe8e9b56a0c" providerId="LiveId" clId="{D13CC650-CF95-47B0-AD65-A298703F79E4}" dt="2022-01-14T00:37:04.552" v="3966"/>
          <ac:spMkLst>
            <pc:docMk/>
            <pc:sldMk cId="610518929" sldId="276"/>
            <ac:spMk id="16" creationId="{45582A68-5BC4-4417-B8BD-B71502F062B0}"/>
          </ac:spMkLst>
        </pc:spChg>
        <pc:spChg chg="mod">
          <ac:chgData name="川下 晴久" userId="a9ceefe8e9b56a0c" providerId="LiveId" clId="{D13CC650-CF95-47B0-AD65-A298703F79E4}" dt="2022-01-14T00:38:52.989" v="3981"/>
          <ac:spMkLst>
            <pc:docMk/>
            <pc:sldMk cId="610518929" sldId="276"/>
            <ac:spMk id="17" creationId="{CB1DAB66-9B7C-436F-A8F5-52596AE2DCB2}"/>
          </ac:spMkLst>
        </pc:spChg>
        <pc:spChg chg="mod">
          <ac:chgData name="川下 晴久" userId="a9ceefe8e9b56a0c" providerId="LiveId" clId="{D13CC650-CF95-47B0-AD65-A298703F79E4}" dt="2022-01-14T00:37:19.607" v="3968"/>
          <ac:spMkLst>
            <pc:docMk/>
            <pc:sldMk cId="610518929" sldId="276"/>
            <ac:spMk id="19" creationId="{2A50473F-619B-4332-912D-CF05FEF86993}"/>
          </ac:spMkLst>
        </pc:spChg>
        <pc:spChg chg="mod">
          <ac:chgData name="川下 晴久" userId="a9ceefe8e9b56a0c" providerId="LiveId" clId="{D13CC650-CF95-47B0-AD65-A298703F79E4}" dt="2022-01-14T00:39:01.479" v="3993"/>
          <ac:spMkLst>
            <pc:docMk/>
            <pc:sldMk cId="610518929" sldId="276"/>
            <ac:spMk id="20" creationId="{906BFB35-3022-4E8C-813E-B32F08D352C4}"/>
          </ac:spMkLst>
        </pc:spChg>
        <pc:spChg chg="add mod">
          <ac:chgData name="川下 晴久" userId="a9ceefe8e9b56a0c" providerId="LiveId" clId="{D13CC650-CF95-47B0-AD65-A298703F79E4}" dt="2022-01-14T05:51:40.337" v="5462" actId="1076"/>
          <ac:spMkLst>
            <pc:docMk/>
            <pc:sldMk cId="610518929" sldId="276"/>
            <ac:spMk id="23" creationId="{FD0B3C30-A9EA-4652-872F-4E84EABDB4EE}"/>
          </ac:spMkLst>
        </pc:spChg>
        <pc:spChg chg="add mod">
          <ac:chgData name="川下 晴久" userId="a9ceefe8e9b56a0c" providerId="LiveId" clId="{D13CC650-CF95-47B0-AD65-A298703F79E4}" dt="2022-01-14T00:54:00.075" v="4222" actId="164"/>
          <ac:spMkLst>
            <pc:docMk/>
            <pc:sldMk cId="610518929" sldId="276"/>
            <ac:spMk id="29" creationId="{51B3B607-DCCE-401B-A3C0-CD25EFCF55EA}"/>
          </ac:spMkLst>
        </pc:spChg>
        <pc:spChg chg="add mod">
          <ac:chgData name="川下 晴久" userId="a9ceefe8e9b56a0c" providerId="LiveId" clId="{D13CC650-CF95-47B0-AD65-A298703F79E4}" dt="2022-01-14T00:54:00.075" v="4222" actId="164"/>
          <ac:spMkLst>
            <pc:docMk/>
            <pc:sldMk cId="610518929" sldId="276"/>
            <ac:spMk id="30" creationId="{C6EF9CB3-D66C-4E4B-8570-E9ABBBE79724}"/>
          </ac:spMkLst>
        </pc:spChg>
        <pc:spChg chg="add mod">
          <ac:chgData name="川下 晴久" userId="a9ceefe8e9b56a0c" providerId="LiveId" clId="{D13CC650-CF95-47B0-AD65-A298703F79E4}" dt="2022-01-14T00:54:00.075" v="4222" actId="164"/>
          <ac:spMkLst>
            <pc:docMk/>
            <pc:sldMk cId="610518929" sldId="276"/>
            <ac:spMk id="31" creationId="{97EF7BFC-3EF4-45E7-9CE7-AC106DD15A14}"/>
          </ac:spMkLst>
        </pc:spChg>
        <pc:spChg chg="add mod">
          <ac:chgData name="川下 晴久" userId="a9ceefe8e9b56a0c" providerId="LiveId" clId="{D13CC650-CF95-47B0-AD65-A298703F79E4}" dt="2022-01-14T05:37:29.379" v="5034" actId="113"/>
          <ac:spMkLst>
            <pc:docMk/>
            <pc:sldMk cId="610518929" sldId="276"/>
            <ac:spMk id="33" creationId="{B69CC1B0-1F40-4E41-BDE0-9E6A0035391A}"/>
          </ac:spMkLst>
        </pc:spChg>
        <pc:spChg chg="add mod">
          <ac:chgData name="川下 晴久" userId="a9ceefe8e9b56a0c" providerId="LiveId" clId="{D13CC650-CF95-47B0-AD65-A298703F79E4}" dt="2022-01-14T05:53:57.859" v="5484" actId="1076"/>
          <ac:spMkLst>
            <pc:docMk/>
            <pc:sldMk cId="610518929" sldId="276"/>
            <ac:spMk id="37" creationId="{3CEA85CB-3ED9-4AB3-B0B8-A0C6197F84F7}"/>
          </ac:spMkLst>
        </pc:spChg>
        <pc:grpChg chg="add mod">
          <ac:chgData name="川下 晴久" userId="a9ceefe8e9b56a0c" providerId="LiveId" clId="{D13CC650-CF95-47B0-AD65-A298703F79E4}" dt="2022-01-14T00:54:00.075" v="4222" actId="164"/>
          <ac:grpSpMkLst>
            <pc:docMk/>
            <pc:sldMk cId="610518929" sldId="276"/>
            <ac:grpSpMk id="8" creationId="{97D84A18-D0EB-4518-A2EE-171837CC0D24}"/>
          </ac:grpSpMkLst>
        </pc:grpChg>
        <pc:grpChg chg="add del mod">
          <ac:chgData name="川下 晴久" userId="a9ceefe8e9b56a0c" providerId="LiveId" clId="{D13CC650-CF95-47B0-AD65-A298703F79E4}" dt="2022-01-14T00:36:34.311" v="3964" actId="478"/>
          <ac:grpSpMkLst>
            <pc:docMk/>
            <pc:sldMk cId="610518929" sldId="276"/>
            <ac:grpSpMk id="9" creationId="{17FDC297-37E9-49B2-923F-A05A1F0875D3}"/>
          </ac:grpSpMkLst>
        </pc:grpChg>
        <pc:grpChg chg="add del mod">
          <ac:chgData name="川下 晴久" userId="a9ceefe8e9b56a0c" providerId="LiveId" clId="{D13CC650-CF95-47B0-AD65-A298703F79E4}" dt="2022-01-14T00:36:38.284" v="3965" actId="478"/>
          <ac:grpSpMkLst>
            <pc:docMk/>
            <pc:sldMk cId="610518929" sldId="276"/>
            <ac:grpSpMk id="12" creationId="{A41994A0-724D-4DB6-9C4C-C145A2E0BFF9}"/>
          </ac:grpSpMkLst>
        </pc:grpChg>
        <pc:grpChg chg="add mod">
          <ac:chgData name="川下 晴久" userId="a9ceefe8e9b56a0c" providerId="LiveId" clId="{D13CC650-CF95-47B0-AD65-A298703F79E4}" dt="2022-01-14T00:54:00.075" v="4222" actId="164"/>
          <ac:grpSpMkLst>
            <pc:docMk/>
            <pc:sldMk cId="610518929" sldId="276"/>
            <ac:grpSpMk id="15" creationId="{1595D8BF-6B96-4E98-95E8-B1CE5BDC29BB}"/>
          </ac:grpSpMkLst>
        </pc:grpChg>
        <pc:grpChg chg="add mod">
          <ac:chgData name="川下 晴久" userId="a9ceefe8e9b56a0c" providerId="LiveId" clId="{D13CC650-CF95-47B0-AD65-A298703F79E4}" dt="2022-01-14T00:54:00.075" v="4222" actId="164"/>
          <ac:grpSpMkLst>
            <pc:docMk/>
            <pc:sldMk cId="610518929" sldId="276"/>
            <ac:grpSpMk id="18" creationId="{34516DCC-F61C-4C2A-BB8C-D9AD3D3F7A51}"/>
          </ac:grpSpMkLst>
        </pc:grpChg>
        <pc:grpChg chg="add mod">
          <ac:chgData name="川下 晴久" userId="a9ceefe8e9b56a0c" providerId="LiveId" clId="{D13CC650-CF95-47B0-AD65-A298703F79E4}" dt="2022-01-14T00:54:07.051" v="4223" actId="1076"/>
          <ac:grpSpMkLst>
            <pc:docMk/>
            <pc:sldMk cId="610518929" sldId="276"/>
            <ac:grpSpMk id="32" creationId="{07D5CC58-2A45-4326-94E4-18663C3D0FE6}"/>
          </ac:grpSpMkLst>
        </pc:grpChg>
        <pc:graphicFrameChg chg="add mod modGraphic">
          <ac:chgData name="川下 晴久" userId="a9ceefe8e9b56a0c" providerId="LiveId" clId="{D13CC650-CF95-47B0-AD65-A298703F79E4}" dt="2022-01-14T05:47:54.594" v="5390"/>
          <ac:graphicFrameMkLst>
            <pc:docMk/>
            <pc:sldMk cId="610518929" sldId="276"/>
            <ac:graphicFrameMk id="3" creationId="{C48D5D74-DDC5-4A26-9F9D-3ACFF3FE15EF}"/>
          </ac:graphicFrameMkLst>
        </pc:graphicFrameChg>
        <pc:cxnChg chg="add mod">
          <ac:chgData name="川下 晴久" userId="a9ceefe8e9b56a0c" providerId="LiveId" clId="{D13CC650-CF95-47B0-AD65-A298703F79E4}" dt="2022-01-14T05:52:59.887" v="5469" actId="14100"/>
          <ac:cxnSpMkLst>
            <pc:docMk/>
            <pc:sldMk cId="610518929" sldId="276"/>
            <ac:cxnSpMk id="12" creationId="{69A1EC18-DB65-4C3C-9C50-5491145E7208}"/>
          </ac:cxnSpMkLst>
        </pc:cxnChg>
        <pc:cxnChg chg="add del">
          <ac:chgData name="川下 晴久" userId="a9ceefe8e9b56a0c" providerId="LiveId" clId="{D13CC650-CF95-47B0-AD65-A298703F79E4}" dt="2022-01-14T05:50:58.271" v="5443" actId="478"/>
          <ac:cxnSpMkLst>
            <pc:docMk/>
            <pc:sldMk cId="610518929" sldId="276"/>
            <ac:cxnSpMk id="21" creationId="{F59201EE-7029-4BD7-9DDD-A8F38C56C9C7}"/>
          </ac:cxnSpMkLst>
        </pc:cxnChg>
        <pc:cxnChg chg="add mod">
          <ac:chgData name="川下 晴久" userId="a9ceefe8e9b56a0c" providerId="LiveId" clId="{D13CC650-CF95-47B0-AD65-A298703F79E4}" dt="2022-01-14T00:54:00.075" v="4222" actId="164"/>
          <ac:cxnSpMkLst>
            <pc:docMk/>
            <pc:sldMk cId="610518929" sldId="276"/>
            <ac:cxnSpMk id="22" creationId="{89766EBE-6597-48E0-9207-D6A219E944F4}"/>
          </ac:cxnSpMkLst>
        </pc:cxnChg>
        <pc:cxnChg chg="add mod">
          <ac:chgData name="川下 晴久" userId="a9ceefe8e9b56a0c" providerId="LiveId" clId="{D13CC650-CF95-47B0-AD65-A298703F79E4}" dt="2022-01-14T00:54:00.075" v="4222" actId="164"/>
          <ac:cxnSpMkLst>
            <pc:docMk/>
            <pc:sldMk cId="610518929" sldId="276"/>
            <ac:cxnSpMk id="25" creationId="{E31666D2-CCFE-4E3B-B521-793D8A7FFBE7}"/>
          </ac:cxnSpMkLst>
        </pc:cxnChg>
        <pc:cxnChg chg="add mod">
          <ac:chgData name="川下 晴久" userId="a9ceefe8e9b56a0c" providerId="LiveId" clId="{D13CC650-CF95-47B0-AD65-A298703F79E4}" dt="2022-01-14T05:52:47.960" v="5468" actId="1582"/>
          <ac:cxnSpMkLst>
            <pc:docMk/>
            <pc:sldMk cId="610518929" sldId="276"/>
            <ac:cxnSpMk id="26" creationId="{6C0511D9-0929-4289-B5F6-A521DA2D127B}"/>
          </ac:cxnSpMkLst>
        </pc:cxnChg>
        <pc:cxnChg chg="add mod">
          <ac:chgData name="川下 晴久" userId="a9ceefe8e9b56a0c" providerId="LiveId" clId="{D13CC650-CF95-47B0-AD65-A298703F79E4}" dt="2022-01-14T00:54:00.075" v="4222" actId="164"/>
          <ac:cxnSpMkLst>
            <pc:docMk/>
            <pc:sldMk cId="610518929" sldId="276"/>
            <ac:cxnSpMk id="28" creationId="{8225800E-4DDD-4157-AA60-DFEE63B114B3}"/>
          </ac:cxnSpMkLst>
        </pc:cxnChg>
      </pc:sldChg>
      <pc:sldChg chg="addSp modSp new mod">
        <pc:chgData name="川下 晴久" userId="a9ceefe8e9b56a0c" providerId="LiveId" clId="{D13CC650-CF95-47B0-AD65-A298703F79E4}" dt="2022-05-22T02:22:14.203" v="6652" actId="1582"/>
        <pc:sldMkLst>
          <pc:docMk/>
          <pc:sldMk cId="128167811" sldId="277"/>
        </pc:sldMkLst>
        <pc:spChg chg="add mod">
          <ac:chgData name="川下 晴久" userId="a9ceefe8e9b56a0c" providerId="LiveId" clId="{D13CC650-CF95-47B0-AD65-A298703F79E4}" dt="2022-05-22T02:19:04.191" v="6607"/>
          <ac:spMkLst>
            <pc:docMk/>
            <pc:sldMk cId="128167811" sldId="277"/>
            <ac:spMk id="3" creationId="{38485FED-6B3C-DD41-7123-15DC4361EBBA}"/>
          </ac:spMkLst>
        </pc:spChg>
        <pc:spChg chg="add mod">
          <ac:chgData name="川下 晴久" userId="a9ceefe8e9b56a0c" providerId="LiveId" clId="{D13CC650-CF95-47B0-AD65-A298703F79E4}" dt="2022-05-22T02:15:13.432" v="6522" actId="1582"/>
          <ac:spMkLst>
            <pc:docMk/>
            <pc:sldMk cId="128167811" sldId="277"/>
            <ac:spMk id="4" creationId="{68EB48CD-DC0C-8F2D-E176-AA31226DCB0F}"/>
          </ac:spMkLst>
        </pc:spChg>
        <pc:spChg chg="add mod">
          <ac:chgData name="川下 晴久" userId="a9ceefe8e9b56a0c" providerId="LiveId" clId="{D13CC650-CF95-47B0-AD65-A298703F79E4}" dt="2022-05-22T02:15:32.106" v="6524" actId="1582"/>
          <ac:spMkLst>
            <pc:docMk/>
            <pc:sldMk cId="128167811" sldId="277"/>
            <ac:spMk id="5" creationId="{02FA0CB2-8659-FDD0-ACA3-4BB5F120B5D0}"/>
          </ac:spMkLst>
        </pc:spChg>
        <pc:spChg chg="add mod">
          <ac:chgData name="川下 晴久" userId="a9ceefe8e9b56a0c" providerId="LiveId" clId="{D13CC650-CF95-47B0-AD65-A298703F79E4}" dt="2022-05-22T02:16:24.510" v="6526" actId="1582"/>
          <ac:spMkLst>
            <pc:docMk/>
            <pc:sldMk cId="128167811" sldId="277"/>
            <ac:spMk id="6" creationId="{53288CBC-86B3-8BAA-F44C-4297415F527A}"/>
          </ac:spMkLst>
        </pc:spChg>
        <pc:spChg chg="add mod">
          <ac:chgData name="川下 晴久" userId="a9ceefe8e9b56a0c" providerId="LiveId" clId="{D13CC650-CF95-47B0-AD65-A298703F79E4}" dt="2022-05-22T02:19:19.905" v="6608" actId="1076"/>
          <ac:spMkLst>
            <pc:docMk/>
            <pc:sldMk cId="128167811" sldId="277"/>
            <ac:spMk id="7" creationId="{87F8CE08-0EE5-05B7-F86E-E7989F6CEBA0}"/>
          </ac:spMkLst>
        </pc:spChg>
        <pc:spChg chg="add mod">
          <ac:chgData name="川下 晴久" userId="a9ceefe8e9b56a0c" providerId="LiveId" clId="{D13CC650-CF95-47B0-AD65-A298703F79E4}" dt="2022-05-22T02:17:08.395" v="6555"/>
          <ac:spMkLst>
            <pc:docMk/>
            <pc:sldMk cId="128167811" sldId="277"/>
            <ac:spMk id="8" creationId="{684E3B9E-F967-B372-EAFA-C56FBA99CCE5}"/>
          </ac:spMkLst>
        </pc:spChg>
        <pc:spChg chg="add mod">
          <ac:chgData name="川下 晴久" userId="a9ceefe8e9b56a0c" providerId="LiveId" clId="{D13CC650-CF95-47B0-AD65-A298703F79E4}" dt="2022-05-22T02:17:35.031" v="6587" actId="1076"/>
          <ac:spMkLst>
            <pc:docMk/>
            <pc:sldMk cId="128167811" sldId="277"/>
            <ac:spMk id="9" creationId="{74E56F79-B6C7-017E-CD16-8D8BF94824C1}"/>
          </ac:spMkLst>
        </pc:spChg>
        <pc:spChg chg="add mod">
          <ac:chgData name="川下 晴久" userId="a9ceefe8e9b56a0c" providerId="LiveId" clId="{D13CC650-CF95-47B0-AD65-A298703F79E4}" dt="2022-05-22T02:18:28.022" v="6600" actId="113"/>
          <ac:spMkLst>
            <pc:docMk/>
            <pc:sldMk cId="128167811" sldId="277"/>
            <ac:spMk id="10" creationId="{A2235AF6-007F-D7FD-1D65-75581C1A559F}"/>
          </ac:spMkLst>
        </pc:spChg>
        <pc:spChg chg="add mod">
          <ac:chgData name="川下 晴久" userId="a9ceefe8e9b56a0c" providerId="LiveId" clId="{D13CC650-CF95-47B0-AD65-A298703F79E4}" dt="2022-05-22T02:20:36.676" v="6625" actId="208"/>
          <ac:spMkLst>
            <pc:docMk/>
            <pc:sldMk cId="128167811" sldId="277"/>
            <ac:spMk id="11" creationId="{57175087-5689-A189-056C-33D62AB720A9}"/>
          </ac:spMkLst>
        </pc:spChg>
        <pc:spChg chg="add mod">
          <ac:chgData name="川下 晴久" userId="a9ceefe8e9b56a0c" providerId="LiveId" clId="{D13CC650-CF95-47B0-AD65-A298703F79E4}" dt="2022-05-22T02:21:53.246" v="6649" actId="208"/>
          <ac:spMkLst>
            <pc:docMk/>
            <pc:sldMk cId="128167811" sldId="277"/>
            <ac:spMk id="16" creationId="{81ED31FE-DA7B-238F-4D6A-BF30E996D8CA}"/>
          </ac:spMkLst>
        </pc:spChg>
        <pc:cxnChg chg="add mod">
          <ac:chgData name="川下 晴久" userId="a9ceefe8e9b56a0c" providerId="LiveId" clId="{D13CC650-CF95-47B0-AD65-A298703F79E4}" dt="2022-05-22T02:20:58.166" v="6628" actId="1582"/>
          <ac:cxnSpMkLst>
            <pc:docMk/>
            <pc:sldMk cId="128167811" sldId="277"/>
            <ac:cxnSpMk id="13" creationId="{8DBC929A-C87A-DF6B-3E3C-7551A750C0E2}"/>
          </ac:cxnSpMkLst>
        </pc:cxnChg>
        <pc:cxnChg chg="add mod">
          <ac:chgData name="川下 晴久" userId="a9ceefe8e9b56a0c" providerId="LiveId" clId="{D13CC650-CF95-47B0-AD65-A298703F79E4}" dt="2022-05-22T02:21:32.578" v="6631" actId="208"/>
          <ac:cxnSpMkLst>
            <pc:docMk/>
            <pc:sldMk cId="128167811" sldId="277"/>
            <ac:cxnSpMk id="15" creationId="{D90D257B-B841-3557-8B26-011A9017C253}"/>
          </ac:cxnSpMkLst>
        </pc:cxnChg>
        <pc:cxnChg chg="add mod">
          <ac:chgData name="川下 晴久" userId="a9ceefe8e9b56a0c" providerId="LiveId" clId="{D13CC650-CF95-47B0-AD65-A298703F79E4}" dt="2022-05-22T02:22:14.203" v="6652" actId="1582"/>
          <ac:cxnSpMkLst>
            <pc:docMk/>
            <pc:sldMk cId="128167811" sldId="277"/>
            <ac:cxnSpMk id="18" creationId="{67C890F8-99EE-DC8F-1E3F-7ED8C5929CF3}"/>
          </ac:cxnSpMkLst>
        </pc:cxnChg>
      </pc:sldChg>
    </pc:docChg>
  </pc:docChgLst>
  <pc:docChgLst>
    <pc:chgData name="晴久 川下" userId="a9ceefe8e9b56a0c" providerId="LiveId" clId="{0BFB84F4-CAC8-4A65-A8AC-2C2519997E86}"/>
    <pc:docChg chg="modSld">
      <pc:chgData name="晴久 川下" userId="a9ceefe8e9b56a0c" providerId="LiveId" clId="{0BFB84F4-CAC8-4A65-A8AC-2C2519997E86}" dt="2023-09-23T07:49:48.910" v="1" actId="208"/>
      <pc:docMkLst>
        <pc:docMk/>
      </pc:docMkLst>
      <pc:sldChg chg="modSp mod">
        <pc:chgData name="晴久 川下" userId="a9ceefe8e9b56a0c" providerId="LiveId" clId="{0BFB84F4-CAC8-4A65-A8AC-2C2519997E86}" dt="2023-09-23T07:49:48.910" v="1" actId="208"/>
        <pc:sldMkLst>
          <pc:docMk/>
          <pc:sldMk cId="825052304" sldId="278"/>
        </pc:sldMkLst>
        <pc:spChg chg="mod">
          <ac:chgData name="晴久 川下" userId="a9ceefe8e9b56a0c" providerId="LiveId" clId="{0BFB84F4-CAC8-4A65-A8AC-2C2519997E86}" dt="2023-09-23T07:49:42.066" v="0" actId="208"/>
          <ac:spMkLst>
            <pc:docMk/>
            <pc:sldMk cId="825052304" sldId="278"/>
            <ac:spMk id="4" creationId="{F6C1F8DD-A4E2-F3C5-ABC7-D83293B21AC6}"/>
          </ac:spMkLst>
        </pc:spChg>
        <pc:spChg chg="mod">
          <ac:chgData name="晴久 川下" userId="a9ceefe8e9b56a0c" providerId="LiveId" clId="{0BFB84F4-CAC8-4A65-A8AC-2C2519997E86}" dt="2023-09-23T07:49:48.910" v="1" actId="208"/>
          <ac:spMkLst>
            <pc:docMk/>
            <pc:sldMk cId="825052304" sldId="278"/>
            <ac:spMk id="7" creationId="{4C967766-DA26-541E-F754-6D3369349C50}"/>
          </ac:spMkLst>
        </pc:spChg>
      </pc:sldChg>
    </pc:docChg>
  </pc:docChgLst>
  <pc:docChgLst>
    <pc:chgData name="川下 晴久" userId="a9ceefe8e9b56a0c" providerId="LiveId" clId="{15C6A230-3140-4E4E-A0C5-B374BE5CE27A}"/>
    <pc:docChg chg="undo custSel addSld delSld modSld sldOrd">
      <pc:chgData name="川下 晴久" userId="a9ceefe8e9b56a0c" providerId="LiveId" clId="{15C6A230-3140-4E4E-A0C5-B374BE5CE27A}" dt="2021-03-15T08:49:27.871" v="9558"/>
      <pc:docMkLst>
        <pc:docMk/>
      </pc:docMkLst>
      <pc:sldChg chg="modSp mod">
        <pc:chgData name="川下 晴久" userId="a9ceefe8e9b56a0c" providerId="LiveId" clId="{15C6A230-3140-4E4E-A0C5-B374BE5CE27A}" dt="2021-02-21T12:48:17.954" v="1329" actId="255"/>
        <pc:sldMkLst>
          <pc:docMk/>
          <pc:sldMk cId="2939514619" sldId="256"/>
        </pc:sldMkLst>
        <pc:spChg chg="mod">
          <ac:chgData name="川下 晴久" userId="a9ceefe8e9b56a0c" providerId="LiveId" clId="{15C6A230-3140-4E4E-A0C5-B374BE5CE27A}" dt="2021-02-21T12:48:17.954" v="1329" actId="255"/>
          <ac:spMkLst>
            <pc:docMk/>
            <pc:sldMk cId="2939514619" sldId="256"/>
            <ac:spMk id="5" creationId="{CCE27A30-EEB7-4B64-87D5-685E2771A6D0}"/>
          </ac:spMkLst>
        </pc:spChg>
      </pc:sldChg>
      <pc:sldChg chg="modSp mod">
        <pc:chgData name="川下 晴久" userId="a9ceefe8e9b56a0c" providerId="LiveId" clId="{15C6A230-3140-4E4E-A0C5-B374BE5CE27A}" dt="2021-03-08T00:55:35.338" v="9231"/>
        <pc:sldMkLst>
          <pc:docMk/>
          <pc:sldMk cId="2637152421" sldId="258"/>
        </pc:sldMkLst>
        <pc:spChg chg="mod">
          <ac:chgData name="川下 晴久" userId="a9ceefe8e9b56a0c" providerId="LiveId" clId="{15C6A230-3140-4E4E-A0C5-B374BE5CE27A}" dt="2021-03-08T00:55:35.338" v="9231"/>
          <ac:spMkLst>
            <pc:docMk/>
            <pc:sldMk cId="2637152421" sldId="258"/>
            <ac:spMk id="3" creationId="{1537B454-D457-4278-87DC-AAF21610B74F}"/>
          </ac:spMkLst>
        </pc:spChg>
      </pc:sldChg>
      <pc:sldChg chg="addSp modSp mod">
        <pc:chgData name="川下 晴久" userId="a9ceefe8e9b56a0c" providerId="LiveId" clId="{15C6A230-3140-4E4E-A0C5-B374BE5CE27A}" dt="2021-03-15T08:49:27.871" v="9558"/>
        <pc:sldMkLst>
          <pc:docMk/>
          <pc:sldMk cId="2152429950" sldId="259"/>
        </pc:sldMkLst>
        <pc:spChg chg="add mod">
          <ac:chgData name="川下 晴久" userId="a9ceefe8e9b56a0c" providerId="LiveId" clId="{15C6A230-3140-4E4E-A0C5-B374BE5CE27A}" dt="2021-03-15T08:49:27.871" v="9558"/>
          <ac:spMkLst>
            <pc:docMk/>
            <pc:sldMk cId="2152429950" sldId="259"/>
            <ac:spMk id="3" creationId="{7E220402-5DF5-430B-880F-E7D93968DF60}"/>
          </ac:spMkLst>
        </pc:spChg>
        <pc:spChg chg="mod">
          <ac:chgData name="川下 晴久" userId="a9ceefe8e9b56a0c" providerId="LiveId" clId="{15C6A230-3140-4E4E-A0C5-B374BE5CE27A}" dt="2021-03-15T08:41:15.310" v="9233" actId="1076"/>
          <ac:spMkLst>
            <pc:docMk/>
            <pc:sldMk cId="2152429950" sldId="259"/>
            <ac:spMk id="69" creationId="{CD82DB27-C7DF-4255-890D-8D05C4038A86}"/>
          </ac:spMkLst>
        </pc:spChg>
        <pc:spChg chg="mod">
          <ac:chgData name="川下 晴久" userId="a9ceefe8e9b56a0c" providerId="LiveId" clId="{15C6A230-3140-4E4E-A0C5-B374BE5CE27A}" dt="2021-03-15T08:41:30.782" v="9234" actId="1076"/>
          <ac:spMkLst>
            <pc:docMk/>
            <pc:sldMk cId="2152429950" sldId="259"/>
            <ac:spMk id="70" creationId="{F4A7475F-BF70-4486-87DC-8067548B37E0}"/>
          </ac:spMkLst>
        </pc:spChg>
      </pc:sldChg>
      <pc:sldChg chg="modSp mod">
        <pc:chgData name="川下 晴久" userId="a9ceefe8e9b56a0c" providerId="LiveId" clId="{15C6A230-3140-4E4E-A0C5-B374BE5CE27A}" dt="2021-02-21T12:48:32.875" v="1330" actId="255"/>
        <pc:sldMkLst>
          <pc:docMk/>
          <pc:sldMk cId="3362484826" sldId="260"/>
        </pc:sldMkLst>
        <pc:spChg chg="mod">
          <ac:chgData name="川下 晴久" userId="a9ceefe8e9b56a0c" providerId="LiveId" clId="{15C6A230-3140-4E4E-A0C5-B374BE5CE27A}" dt="2021-02-21T12:48:32.875" v="1330" actId="255"/>
          <ac:spMkLst>
            <pc:docMk/>
            <pc:sldMk cId="3362484826" sldId="260"/>
            <ac:spMk id="3" creationId="{742CB601-647A-4951-96AC-D1E08EE81635}"/>
          </ac:spMkLst>
        </pc:spChg>
      </pc:sldChg>
      <pc:sldChg chg="addSp delSp modSp mod">
        <pc:chgData name="川下 晴久" userId="a9ceefe8e9b56a0c" providerId="LiveId" clId="{15C6A230-3140-4E4E-A0C5-B374BE5CE27A}" dt="2021-03-08T00:54:42.558" v="9197"/>
        <pc:sldMkLst>
          <pc:docMk/>
          <pc:sldMk cId="4119825702" sldId="264"/>
        </pc:sldMkLst>
        <pc:spChg chg="mod">
          <ac:chgData name="川下 晴久" userId="a9ceefe8e9b56a0c" providerId="LiveId" clId="{15C6A230-3140-4E4E-A0C5-B374BE5CE27A}" dt="2021-02-21T09:12:58.471" v="1321" actId="1076"/>
          <ac:spMkLst>
            <pc:docMk/>
            <pc:sldMk cId="4119825702" sldId="264"/>
            <ac:spMk id="2" creationId="{50EDBC15-549A-4793-A917-C823C6D6F5BC}"/>
          </ac:spMkLst>
        </pc:spChg>
        <pc:spChg chg="add mod">
          <ac:chgData name="川下 晴久" userId="a9ceefe8e9b56a0c" providerId="LiveId" clId="{15C6A230-3140-4E4E-A0C5-B374BE5CE27A}" dt="2021-03-08T00:54:42.558" v="9197"/>
          <ac:spMkLst>
            <pc:docMk/>
            <pc:sldMk cId="4119825702" sldId="264"/>
            <ac:spMk id="3" creationId="{A5ED2963-4F1E-4157-9455-0D85188B0412}"/>
          </ac:spMkLst>
        </pc:spChg>
        <pc:spChg chg="add mod">
          <ac:chgData name="川下 晴久" userId="a9ceefe8e9b56a0c" providerId="LiveId" clId="{15C6A230-3140-4E4E-A0C5-B374BE5CE27A}" dt="2021-02-28T05:41:07.633" v="2659" actId="20577"/>
          <ac:spMkLst>
            <pc:docMk/>
            <pc:sldMk cId="4119825702" sldId="264"/>
            <ac:spMk id="4" creationId="{031D46B9-211A-4F8D-B065-1ADC23E842B1}"/>
          </ac:spMkLst>
        </pc:spChg>
        <pc:spChg chg="add mod">
          <ac:chgData name="川下 晴久" userId="a9ceefe8e9b56a0c" providerId="LiveId" clId="{15C6A230-3140-4E4E-A0C5-B374BE5CE27A}" dt="2021-02-28T05:40:28.918" v="2655" actId="1076"/>
          <ac:spMkLst>
            <pc:docMk/>
            <pc:sldMk cId="4119825702" sldId="264"/>
            <ac:spMk id="5" creationId="{6EFD1623-D503-4471-92A7-9C12354A669E}"/>
          </ac:spMkLst>
        </pc:spChg>
        <pc:spChg chg="add mod">
          <ac:chgData name="川下 晴久" userId="a9ceefe8e9b56a0c" providerId="LiveId" clId="{15C6A230-3140-4E4E-A0C5-B374BE5CE27A}" dt="2021-02-21T13:12:20.787" v="1965" actId="1076"/>
          <ac:spMkLst>
            <pc:docMk/>
            <pc:sldMk cId="4119825702" sldId="264"/>
            <ac:spMk id="6" creationId="{AC5B8612-5C33-4DA9-9E87-30C7094CCB71}"/>
          </ac:spMkLst>
        </pc:spChg>
        <pc:spChg chg="add mod">
          <ac:chgData name="川下 晴久" userId="a9ceefe8e9b56a0c" providerId="LiveId" clId="{15C6A230-3140-4E4E-A0C5-B374BE5CE27A}" dt="2021-03-04T00:28:43.451" v="5596"/>
          <ac:spMkLst>
            <pc:docMk/>
            <pc:sldMk cId="4119825702" sldId="264"/>
            <ac:spMk id="7" creationId="{011A734F-E2C5-46CF-A2C4-4CB73968C398}"/>
          </ac:spMkLst>
        </pc:spChg>
        <pc:spChg chg="add mod">
          <ac:chgData name="川下 晴久" userId="a9ceefe8e9b56a0c" providerId="LiveId" clId="{15C6A230-3140-4E4E-A0C5-B374BE5CE27A}" dt="2021-02-28T05:41:13.630" v="2660" actId="1076"/>
          <ac:spMkLst>
            <pc:docMk/>
            <pc:sldMk cId="4119825702" sldId="264"/>
            <ac:spMk id="11" creationId="{2D9B39DC-5100-4467-AD5E-9E1FD51C0E8A}"/>
          </ac:spMkLst>
        </pc:spChg>
        <pc:spChg chg="add mod">
          <ac:chgData name="川下 晴久" userId="a9ceefe8e9b56a0c" providerId="LiveId" clId="{15C6A230-3140-4E4E-A0C5-B374BE5CE27A}" dt="2021-02-28T08:22:54.311" v="5498"/>
          <ac:spMkLst>
            <pc:docMk/>
            <pc:sldMk cId="4119825702" sldId="264"/>
            <ac:spMk id="12" creationId="{EC6F73FE-59D7-41E0-8B40-94E9A586399A}"/>
          </ac:spMkLst>
        </pc:spChg>
        <pc:picChg chg="add mod">
          <ac:chgData name="川下 晴久" userId="a9ceefe8e9b56a0c" providerId="LiveId" clId="{15C6A230-3140-4E4E-A0C5-B374BE5CE27A}" dt="2021-02-21T12:49:11.004" v="1335" actId="1076"/>
          <ac:picMkLst>
            <pc:docMk/>
            <pc:sldMk cId="4119825702" sldId="264"/>
            <ac:picMk id="1026" creationId="{F9429A2E-F686-4A1A-8E26-C7B97F9C06BB}"/>
          </ac:picMkLst>
        </pc:picChg>
        <pc:cxnChg chg="add del">
          <ac:chgData name="川下 晴久" userId="a9ceefe8e9b56a0c" providerId="LiveId" clId="{15C6A230-3140-4E4E-A0C5-B374BE5CE27A}" dt="2021-02-21T08:38:38.813" v="269" actId="21"/>
          <ac:cxnSpMkLst>
            <pc:docMk/>
            <pc:sldMk cId="4119825702" sldId="264"/>
            <ac:cxnSpMk id="6" creationId="{242C11B1-87C2-4B1E-B06D-52D5BA6B485D}"/>
          </ac:cxnSpMkLst>
        </pc:cxnChg>
        <pc:cxnChg chg="add del">
          <ac:chgData name="川下 晴久" userId="a9ceefe8e9b56a0c" providerId="LiveId" clId="{15C6A230-3140-4E4E-A0C5-B374BE5CE27A}" dt="2021-02-21T08:38:35.870" v="268" actId="21"/>
          <ac:cxnSpMkLst>
            <pc:docMk/>
            <pc:sldMk cId="4119825702" sldId="264"/>
            <ac:cxnSpMk id="8" creationId="{73BEAD95-A899-421C-A020-3453814BD77A}"/>
          </ac:cxnSpMkLst>
        </pc:cxnChg>
        <pc:cxnChg chg="add del mod">
          <ac:chgData name="川下 晴久" userId="a9ceefe8e9b56a0c" providerId="LiveId" clId="{15C6A230-3140-4E4E-A0C5-B374BE5CE27A}" dt="2021-02-28T05:31:33.181" v="2270" actId="21"/>
          <ac:cxnSpMkLst>
            <pc:docMk/>
            <pc:sldMk cId="4119825702" sldId="264"/>
            <ac:cxnSpMk id="10" creationId="{84E473AF-9C14-4000-9740-5211DEF65C02}"/>
          </ac:cxnSpMkLst>
        </pc:cxnChg>
      </pc:sldChg>
      <pc:sldChg chg="addSp delSp modSp new mod">
        <pc:chgData name="川下 晴久" userId="a9ceefe8e9b56a0c" providerId="LiveId" clId="{15C6A230-3140-4E4E-A0C5-B374BE5CE27A}" dt="2021-03-04T00:12:31.382" v="5514" actId="207"/>
        <pc:sldMkLst>
          <pc:docMk/>
          <pc:sldMk cId="672609388" sldId="265"/>
        </pc:sldMkLst>
        <pc:spChg chg="add mod">
          <ac:chgData name="川下 晴久" userId="a9ceefe8e9b56a0c" providerId="LiveId" clId="{15C6A230-3140-4E4E-A0C5-B374BE5CE27A}" dt="2021-03-04T00:12:31.382" v="5514" actId="207"/>
          <ac:spMkLst>
            <pc:docMk/>
            <pc:sldMk cId="672609388" sldId="265"/>
            <ac:spMk id="3" creationId="{C391AB46-3493-481A-8DD6-B2BAA1909E73}"/>
          </ac:spMkLst>
        </pc:spChg>
        <pc:spChg chg="add mod">
          <ac:chgData name="川下 晴久" userId="a9ceefe8e9b56a0c" providerId="LiveId" clId="{15C6A230-3140-4E4E-A0C5-B374BE5CE27A}" dt="2021-02-28T07:19:24.726" v="4744" actId="1076"/>
          <ac:spMkLst>
            <pc:docMk/>
            <pc:sldMk cId="672609388" sldId="265"/>
            <ac:spMk id="4" creationId="{F593E2B0-0B4A-404C-9C2A-410DA86DD5AF}"/>
          </ac:spMkLst>
        </pc:spChg>
        <pc:spChg chg="add mod">
          <ac:chgData name="川下 晴久" userId="a9ceefe8e9b56a0c" providerId="LiveId" clId="{15C6A230-3140-4E4E-A0C5-B374BE5CE27A}" dt="2021-02-28T07:26:44.359" v="4807" actId="1076"/>
          <ac:spMkLst>
            <pc:docMk/>
            <pc:sldMk cId="672609388" sldId="265"/>
            <ac:spMk id="5" creationId="{D8AF2D82-D498-4C65-9D05-798FA255916A}"/>
          </ac:spMkLst>
        </pc:spChg>
        <pc:spChg chg="add mod">
          <ac:chgData name="川下 晴久" userId="a9ceefe8e9b56a0c" providerId="LiveId" clId="{15C6A230-3140-4E4E-A0C5-B374BE5CE27A}" dt="2021-02-28T07:27:01.690" v="4810" actId="1076"/>
          <ac:spMkLst>
            <pc:docMk/>
            <pc:sldMk cId="672609388" sldId="265"/>
            <ac:spMk id="6" creationId="{A65EE6FC-9E63-4F1B-8B85-81A84EA92A5C}"/>
          </ac:spMkLst>
        </pc:spChg>
        <pc:spChg chg="add mod">
          <ac:chgData name="川下 晴久" userId="a9ceefe8e9b56a0c" providerId="LiveId" clId="{15C6A230-3140-4E4E-A0C5-B374BE5CE27A}" dt="2021-02-28T07:27:16.717" v="4811" actId="1076"/>
          <ac:spMkLst>
            <pc:docMk/>
            <pc:sldMk cId="672609388" sldId="265"/>
            <ac:spMk id="7" creationId="{7CC17AFF-211A-4E42-A1F2-578C01A4C35C}"/>
          </ac:spMkLst>
        </pc:spChg>
        <pc:spChg chg="add mod">
          <ac:chgData name="川下 晴久" userId="a9ceefe8e9b56a0c" providerId="LiveId" clId="{15C6A230-3140-4E4E-A0C5-B374BE5CE27A}" dt="2021-02-28T07:43:36.382" v="5139" actId="208"/>
          <ac:spMkLst>
            <pc:docMk/>
            <pc:sldMk cId="672609388" sldId="265"/>
            <ac:spMk id="8" creationId="{56233A37-47C0-4D39-9BA8-B2C8784BB6F3}"/>
          </ac:spMkLst>
        </pc:spChg>
        <pc:spChg chg="add mod">
          <ac:chgData name="川下 晴久" userId="a9ceefe8e9b56a0c" providerId="LiveId" clId="{15C6A230-3140-4E4E-A0C5-B374BE5CE27A}" dt="2021-02-28T07:29:15.307" v="4948"/>
          <ac:spMkLst>
            <pc:docMk/>
            <pc:sldMk cId="672609388" sldId="265"/>
            <ac:spMk id="9" creationId="{80C4F1C9-07B4-48B5-8533-CF672627B073}"/>
          </ac:spMkLst>
        </pc:spChg>
        <pc:spChg chg="add mod">
          <ac:chgData name="川下 晴久" userId="a9ceefe8e9b56a0c" providerId="LiveId" clId="{15C6A230-3140-4E4E-A0C5-B374BE5CE27A}" dt="2021-02-28T07:30:08.390" v="4972" actId="1076"/>
          <ac:spMkLst>
            <pc:docMk/>
            <pc:sldMk cId="672609388" sldId="265"/>
            <ac:spMk id="10" creationId="{D08FA39B-EE48-43C3-B94C-DB2ACBAD4305}"/>
          </ac:spMkLst>
        </pc:spChg>
        <pc:spChg chg="add mod">
          <ac:chgData name="川下 晴久" userId="a9ceefe8e9b56a0c" providerId="LiveId" clId="{15C6A230-3140-4E4E-A0C5-B374BE5CE27A}" dt="2021-02-28T07:37:53.373" v="5023" actId="1076"/>
          <ac:spMkLst>
            <pc:docMk/>
            <pc:sldMk cId="672609388" sldId="265"/>
            <ac:spMk id="13" creationId="{FEBB9C98-9D8A-4888-BE97-8940522972FF}"/>
          </ac:spMkLst>
        </pc:spChg>
        <pc:spChg chg="add mod">
          <ac:chgData name="川下 晴久" userId="a9ceefe8e9b56a0c" providerId="LiveId" clId="{15C6A230-3140-4E4E-A0C5-B374BE5CE27A}" dt="2021-02-28T07:41:17.014" v="5082" actId="1076"/>
          <ac:spMkLst>
            <pc:docMk/>
            <pc:sldMk cId="672609388" sldId="265"/>
            <ac:spMk id="14" creationId="{131E0951-1D0B-4D4C-BCDA-297DC1FFDD6D}"/>
          </ac:spMkLst>
        </pc:spChg>
        <pc:spChg chg="add mod">
          <ac:chgData name="川下 晴久" userId="a9ceefe8e9b56a0c" providerId="LiveId" clId="{15C6A230-3140-4E4E-A0C5-B374BE5CE27A}" dt="2021-02-28T08:03:01.061" v="5442"/>
          <ac:spMkLst>
            <pc:docMk/>
            <pc:sldMk cId="672609388" sldId="265"/>
            <ac:spMk id="15" creationId="{24587C50-1AE6-464A-A201-3036F55D1EC5}"/>
          </ac:spMkLst>
        </pc:spChg>
        <pc:spChg chg="add mod">
          <ac:chgData name="川下 晴久" userId="a9ceefe8e9b56a0c" providerId="LiveId" clId="{15C6A230-3140-4E4E-A0C5-B374BE5CE27A}" dt="2021-02-28T07:45:28.736" v="5186" actId="1076"/>
          <ac:spMkLst>
            <pc:docMk/>
            <pc:sldMk cId="672609388" sldId="265"/>
            <ac:spMk id="18" creationId="{15CB2467-B348-40D7-8014-F543F9368F7D}"/>
          </ac:spMkLst>
        </pc:spChg>
        <pc:spChg chg="add mod">
          <ac:chgData name="川下 晴久" userId="a9ceefe8e9b56a0c" providerId="LiveId" clId="{15C6A230-3140-4E4E-A0C5-B374BE5CE27A}" dt="2021-02-28T07:53:19.801" v="5227" actId="1076"/>
          <ac:spMkLst>
            <pc:docMk/>
            <pc:sldMk cId="672609388" sldId="265"/>
            <ac:spMk id="41" creationId="{020496E5-C370-4655-B422-A41C7105A1FE}"/>
          </ac:spMkLst>
        </pc:spChg>
        <pc:spChg chg="add mod">
          <ac:chgData name="川下 晴久" userId="a9ceefe8e9b56a0c" providerId="LiveId" clId="{15C6A230-3140-4E4E-A0C5-B374BE5CE27A}" dt="2021-02-28T07:54:25.409" v="5249" actId="1076"/>
          <ac:spMkLst>
            <pc:docMk/>
            <pc:sldMk cId="672609388" sldId="265"/>
            <ac:spMk id="42" creationId="{0101CEBD-2CFF-422D-88F0-C41DE30DF072}"/>
          </ac:spMkLst>
        </pc:spChg>
        <pc:spChg chg="add mod">
          <ac:chgData name="川下 晴久" userId="a9ceefe8e9b56a0c" providerId="LiveId" clId="{15C6A230-3140-4E4E-A0C5-B374BE5CE27A}" dt="2021-02-28T07:55:13.739" v="5277" actId="1076"/>
          <ac:spMkLst>
            <pc:docMk/>
            <pc:sldMk cId="672609388" sldId="265"/>
            <ac:spMk id="43" creationId="{A8A29A3B-E702-4FFA-8997-7DF408688920}"/>
          </ac:spMkLst>
        </pc:spChg>
        <pc:spChg chg="add mod">
          <ac:chgData name="川下 晴久" userId="a9ceefe8e9b56a0c" providerId="LiveId" clId="{15C6A230-3140-4E4E-A0C5-B374BE5CE27A}" dt="2021-02-28T23:57:09.185" v="5499" actId="1076"/>
          <ac:spMkLst>
            <pc:docMk/>
            <pc:sldMk cId="672609388" sldId="265"/>
            <ac:spMk id="44" creationId="{50FA57AF-D081-4112-B2DC-C747AEB1354C}"/>
          </ac:spMkLst>
        </pc:spChg>
        <pc:spChg chg="add mod">
          <ac:chgData name="川下 晴久" userId="a9ceefe8e9b56a0c" providerId="LiveId" clId="{15C6A230-3140-4E4E-A0C5-B374BE5CE27A}" dt="2021-02-28T08:01:08.351" v="5431" actId="1076"/>
          <ac:spMkLst>
            <pc:docMk/>
            <pc:sldMk cId="672609388" sldId="265"/>
            <ac:spMk id="45" creationId="{BEEAE6A8-6AE9-4A31-BF00-FF55A7FEDB57}"/>
          </ac:spMkLst>
        </pc:spChg>
        <pc:cxnChg chg="add mod">
          <ac:chgData name="川下 晴久" userId="a9ceefe8e9b56a0c" providerId="LiveId" clId="{15C6A230-3140-4E4E-A0C5-B374BE5CE27A}" dt="2021-02-28T07:58:27.875" v="5326" actId="208"/>
          <ac:cxnSpMkLst>
            <pc:docMk/>
            <pc:sldMk cId="672609388" sldId="265"/>
            <ac:cxnSpMk id="12" creationId="{792E4036-E974-4C3F-AEC0-45E80C04139E}"/>
          </ac:cxnSpMkLst>
        </pc:cxnChg>
        <pc:cxnChg chg="add mod">
          <ac:chgData name="川下 晴久" userId="a9ceefe8e9b56a0c" providerId="LiveId" clId="{15C6A230-3140-4E4E-A0C5-B374BE5CE27A}" dt="2021-02-28T07:44:14.976" v="5141" actId="13822"/>
          <ac:cxnSpMkLst>
            <pc:docMk/>
            <pc:sldMk cId="672609388" sldId="265"/>
            <ac:cxnSpMk id="17" creationId="{29C193F2-0185-4FBB-9947-FC89B29E8A6D}"/>
          </ac:cxnSpMkLst>
        </pc:cxnChg>
        <pc:cxnChg chg="add mod">
          <ac:chgData name="川下 晴久" userId="a9ceefe8e9b56a0c" providerId="LiveId" clId="{15C6A230-3140-4E4E-A0C5-B374BE5CE27A}" dt="2021-02-28T07:58:41.234" v="5327" actId="208"/>
          <ac:cxnSpMkLst>
            <pc:docMk/>
            <pc:sldMk cId="672609388" sldId="265"/>
            <ac:cxnSpMk id="20" creationId="{83EB28FB-1529-4BF1-B733-96129628CB7F}"/>
          </ac:cxnSpMkLst>
        </pc:cxnChg>
        <pc:cxnChg chg="add del mod">
          <ac:chgData name="川下 晴久" userId="a9ceefe8e9b56a0c" providerId="LiveId" clId="{15C6A230-3140-4E4E-A0C5-B374BE5CE27A}" dt="2021-02-28T07:47:00.575" v="5194" actId="21"/>
          <ac:cxnSpMkLst>
            <pc:docMk/>
            <pc:sldMk cId="672609388" sldId="265"/>
            <ac:cxnSpMk id="23" creationId="{F12E3E76-35FC-4925-ABCB-3B3BFCC964ED}"/>
          </ac:cxnSpMkLst>
        </pc:cxnChg>
        <pc:cxnChg chg="add mod">
          <ac:chgData name="川下 晴久" userId="a9ceefe8e9b56a0c" providerId="LiveId" clId="{15C6A230-3140-4E4E-A0C5-B374BE5CE27A}" dt="2021-02-28T07:58:50.970" v="5328" actId="208"/>
          <ac:cxnSpMkLst>
            <pc:docMk/>
            <pc:sldMk cId="672609388" sldId="265"/>
            <ac:cxnSpMk id="26" creationId="{4C22AC35-BE49-48EC-99E4-0D5C2C7E4EF4}"/>
          </ac:cxnSpMkLst>
        </pc:cxnChg>
        <pc:cxnChg chg="add mod">
          <ac:chgData name="川下 晴久" userId="a9ceefe8e9b56a0c" providerId="LiveId" clId="{15C6A230-3140-4E4E-A0C5-B374BE5CE27A}" dt="2021-02-28T07:58:57.710" v="5329" actId="208"/>
          <ac:cxnSpMkLst>
            <pc:docMk/>
            <pc:sldMk cId="672609388" sldId="265"/>
            <ac:cxnSpMk id="28" creationId="{395B9A62-5079-4C2A-956B-61FD1CB2BFA6}"/>
          </ac:cxnSpMkLst>
        </pc:cxnChg>
        <pc:cxnChg chg="add mod">
          <ac:chgData name="川下 晴久" userId="a9ceefe8e9b56a0c" providerId="LiveId" clId="{15C6A230-3140-4E4E-A0C5-B374BE5CE27A}" dt="2021-02-28T07:55:38.078" v="5278" actId="1076"/>
          <ac:cxnSpMkLst>
            <pc:docMk/>
            <pc:sldMk cId="672609388" sldId="265"/>
            <ac:cxnSpMk id="30" creationId="{99863ED9-F3F8-4052-A696-A225A5F1283F}"/>
          </ac:cxnSpMkLst>
        </pc:cxnChg>
        <pc:cxnChg chg="add mod">
          <ac:chgData name="川下 晴久" userId="a9ceefe8e9b56a0c" providerId="LiveId" clId="{15C6A230-3140-4E4E-A0C5-B374BE5CE27A}" dt="2021-02-28T07:59:06.815" v="5330" actId="208"/>
          <ac:cxnSpMkLst>
            <pc:docMk/>
            <pc:sldMk cId="672609388" sldId="265"/>
            <ac:cxnSpMk id="32" creationId="{1394FEB0-4369-4EA4-91AF-10BCE26204D1}"/>
          </ac:cxnSpMkLst>
        </pc:cxnChg>
        <pc:cxnChg chg="add mod">
          <ac:chgData name="川下 晴久" userId="a9ceefe8e9b56a0c" providerId="LiveId" clId="{15C6A230-3140-4E4E-A0C5-B374BE5CE27A}" dt="2021-02-28T07:59:13.778" v="5331" actId="208"/>
          <ac:cxnSpMkLst>
            <pc:docMk/>
            <pc:sldMk cId="672609388" sldId="265"/>
            <ac:cxnSpMk id="34" creationId="{20BDD062-A427-49E2-A27D-CB4ACFD65AC7}"/>
          </ac:cxnSpMkLst>
        </pc:cxnChg>
        <pc:cxnChg chg="add del">
          <ac:chgData name="川下 晴久" userId="a9ceefe8e9b56a0c" providerId="LiveId" clId="{15C6A230-3140-4E4E-A0C5-B374BE5CE27A}" dt="2021-02-28T07:51:43.264" v="5208" actId="21"/>
          <ac:cxnSpMkLst>
            <pc:docMk/>
            <pc:sldMk cId="672609388" sldId="265"/>
            <ac:cxnSpMk id="36" creationId="{2208F6D5-88BD-4C69-AA17-6726BE91A214}"/>
          </ac:cxnSpMkLst>
        </pc:cxnChg>
        <pc:cxnChg chg="add mod">
          <ac:chgData name="川下 晴久" userId="a9ceefe8e9b56a0c" providerId="LiveId" clId="{15C6A230-3140-4E4E-A0C5-B374BE5CE27A}" dt="2021-02-28T07:59:21.537" v="5332" actId="208"/>
          <ac:cxnSpMkLst>
            <pc:docMk/>
            <pc:sldMk cId="672609388" sldId="265"/>
            <ac:cxnSpMk id="38" creationId="{BB0DE582-1D08-476D-B7AD-120D1C4582AC}"/>
          </ac:cxnSpMkLst>
        </pc:cxnChg>
        <pc:cxnChg chg="add mod">
          <ac:chgData name="川下 晴久" userId="a9ceefe8e9b56a0c" providerId="LiveId" clId="{15C6A230-3140-4E4E-A0C5-B374BE5CE27A}" dt="2021-02-28T07:52:21.652" v="5212" actId="13822"/>
          <ac:cxnSpMkLst>
            <pc:docMk/>
            <pc:sldMk cId="672609388" sldId="265"/>
            <ac:cxnSpMk id="40" creationId="{26E79E60-5DA7-4E6F-85E4-EF49B1C2FA16}"/>
          </ac:cxnSpMkLst>
        </pc:cxnChg>
      </pc:sldChg>
      <pc:sldChg chg="addSp modSp new del">
        <pc:chgData name="川下 晴久" userId="a9ceefe8e9b56a0c" providerId="LiveId" clId="{15C6A230-3140-4E4E-A0C5-B374BE5CE27A}" dt="2021-03-04T02:43:41.329" v="8349" actId="2696"/>
        <pc:sldMkLst>
          <pc:docMk/>
          <pc:sldMk cId="1800822333" sldId="266"/>
        </pc:sldMkLst>
        <pc:picChg chg="add mod">
          <ac:chgData name="川下 晴久" userId="a9ceefe8e9b56a0c" providerId="LiveId" clId="{15C6A230-3140-4E4E-A0C5-B374BE5CE27A}" dt="2021-03-03T13:31:06.565" v="5506" actId="1076"/>
          <ac:picMkLst>
            <pc:docMk/>
            <pc:sldMk cId="1800822333" sldId="266"/>
            <ac:picMk id="1026" creationId="{94CE2F75-1BF4-46C5-BF78-497A06A83679}"/>
          </ac:picMkLst>
        </pc:picChg>
      </pc:sldChg>
      <pc:sldChg chg="addSp modSp new mod ord">
        <pc:chgData name="川下 晴久" userId="a9ceefe8e9b56a0c" providerId="LiveId" clId="{15C6A230-3140-4E4E-A0C5-B374BE5CE27A}" dt="2021-03-04T02:49:12.913" v="8376"/>
        <pc:sldMkLst>
          <pc:docMk/>
          <pc:sldMk cId="1767845195" sldId="267"/>
        </pc:sldMkLst>
        <pc:spChg chg="add mod">
          <ac:chgData name="川下 晴久" userId="a9ceefe8e9b56a0c" providerId="LiveId" clId="{15C6A230-3140-4E4E-A0C5-B374BE5CE27A}" dt="2021-03-04T02:49:12.913" v="8376"/>
          <ac:spMkLst>
            <pc:docMk/>
            <pc:sldMk cId="1767845195" sldId="267"/>
            <ac:spMk id="3" creationId="{992BAF5F-A28C-411F-8370-A21853317BC2}"/>
          </ac:spMkLst>
        </pc:spChg>
        <pc:spChg chg="add mod">
          <ac:chgData name="川下 晴久" userId="a9ceefe8e9b56a0c" providerId="LiveId" clId="{15C6A230-3140-4E4E-A0C5-B374BE5CE27A}" dt="2021-03-04T01:44:26.937" v="7193" actId="1076"/>
          <ac:spMkLst>
            <pc:docMk/>
            <pc:sldMk cId="1767845195" sldId="267"/>
            <ac:spMk id="4" creationId="{BA217CE7-76D2-4384-AC80-DDB145693E86}"/>
          </ac:spMkLst>
        </pc:spChg>
        <pc:spChg chg="add mod">
          <ac:chgData name="川下 晴久" userId="a9ceefe8e9b56a0c" providerId="LiveId" clId="{15C6A230-3140-4E4E-A0C5-B374BE5CE27A}" dt="2021-03-04T02:27:45.230" v="7696" actId="1076"/>
          <ac:spMkLst>
            <pc:docMk/>
            <pc:sldMk cId="1767845195" sldId="267"/>
            <ac:spMk id="5" creationId="{758B1A92-9A74-4243-9962-93FEEDF7A33B}"/>
          </ac:spMkLst>
        </pc:spChg>
      </pc:sldChg>
      <pc:sldChg chg="addSp modSp new ord">
        <pc:chgData name="川下 晴久" userId="a9ceefe8e9b56a0c" providerId="LiveId" clId="{15C6A230-3140-4E4E-A0C5-B374BE5CE27A}" dt="2021-03-04T02:22:10.018" v="7677"/>
        <pc:sldMkLst>
          <pc:docMk/>
          <pc:sldMk cId="1744156890" sldId="268"/>
        </pc:sldMkLst>
        <pc:picChg chg="add mod">
          <ac:chgData name="川下 晴久" userId="a9ceefe8e9b56a0c" providerId="LiveId" clId="{15C6A230-3140-4E4E-A0C5-B374BE5CE27A}" dt="2021-03-04T02:20:43.791" v="7675" actId="14100"/>
          <ac:picMkLst>
            <pc:docMk/>
            <pc:sldMk cId="1744156890" sldId="268"/>
            <ac:picMk id="1026" creationId="{D6B1CA52-0601-4936-B454-6A7ACBCC6355}"/>
          </ac:picMkLst>
        </pc:picChg>
      </pc:sldChg>
      <pc:sldChg chg="addSp modSp new mod">
        <pc:chgData name="川下 晴久" userId="a9ceefe8e9b56a0c" providerId="LiveId" clId="{15C6A230-3140-4E4E-A0C5-B374BE5CE27A}" dt="2021-03-07T02:52:29.298" v="9182"/>
        <pc:sldMkLst>
          <pc:docMk/>
          <pc:sldMk cId="2348046887" sldId="269"/>
        </pc:sldMkLst>
        <pc:spChg chg="add mod">
          <ac:chgData name="川下 晴久" userId="a9ceefe8e9b56a0c" providerId="LiveId" clId="{15C6A230-3140-4E4E-A0C5-B374BE5CE27A}" dt="2021-03-07T02:43:23.653" v="8577" actId="14100"/>
          <ac:spMkLst>
            <pc:docMk/>
            <pc:sldMk cId="2348046887" sldId="269"/>
            <ac:spMk id="3" creationId="{955873A4-F60C-425E-AE52-C9F09E9BB242}"/>
          </ac:spMkLst>
        </pc:spChg>
        <pc:spChg chg="add mod">
          <ac:chgData name="川下 晴久" userId="a9ceefe8e9b56a0c" providerId="LiveId" clId="{15C6A230-3140-4E4E-A0C5-B374BE5CE27A}" dt="2021-03-07T02:52:29.298" v="9182"/>
          <ac:spMkLst>
            <pc:docMk/>
            <pc:sldMk cId="2348046887" sldId="269"/>
            <ac:spMk id="4" creationId="{2CA85088-DB34-421E-AA00-93711CEFC214}"/>
          </ac:spMkLst>
        </pc:spChg>
        <pc:spChg chg="add mod">
          <ac:chgData name="川下 晴久" userId="a9ceefe8e9b56a0c" providerId="LiveId" clId="{15C6A230-3140-4E4E-A0C5-B374BE5CE27A}" dt="2021-03-07T02:51:30.425" v="9162" actId="1076"/>
          <ac:spMkLst>
            <pc:docMk/>
            <pc:sldMk cId="2348046887" sldId="269"/>
            <ac:spMk id="5" creationId="{61BE6584-A07E-44DE-8912-06CA5983E3D4}"/>
          </ac:spMkLst>
        </pc:spChg>
        <pc:picChg chg="add mod">
          <ac:chgData name="川下 晴久" userId="a9ceefe8e9b56a0c" providerId="LiveId" clId="{15C6A230-3140-4E4E-A0C5-B374BE5CE27A}" dt="2021-03-07T02:26:29.469" v="8381" actId="14100"/>
          <ac:picMkLst>
            <pc:docMk/>
            <pc:sldMk cId="2348046887" sldId="269"/>
            <ac:picMk id="1026" creationId="{6D641575-D1AB-4D3B-AD97-C0FA89117F76}"/>
          </ac:picMkLst>
        </pc:picChg>
      </pc:sldChg>
    </pc:docChg>
  </pc:docChgLst>
  <pc:docChgLst>
    <pc:chgData name="川下 晴久" userId="a9ceefe8e9b56a0c" providerId="LiveId" clId="{305043A2-5710-4C56-8AD4-345D89C82F4F}"/>
    <pc:docChg chg="modSld">
      <pc:chgData name="川下 晴久" userId="a9ceefe8e9b56a0c" providerId="LiveId" clId="{305043A2-5710-4C56-8AD4-345D89C82F4F}" dt="2021-07-04T01:46:17.405" v="21"/>
      <pc:docMkLst>
        <pc:docMk/>
      </pc:docMkLst>
      <pc:sldChg chg="modSp mod">
        <pc:chgData name="川下 晴久" userId="a9ceefe8e9b56a0c" providerId="LiveId" clId="{305043A2-5710-4C56-8AD4-345D89C82F4F}" dt="2021-07-04T01:46:17.405" v="21"/>
        <pc:sldMkLst>
          <pc:docMk/>
          <pc:sldMk cId="1210174742" sldId="263"/>
        </pc:sldMkLst>
        <pc:spChg chg="mod">
          <ac:chgData name="川下 晴久" userId="a9ceefe8e9b56a0c" providerId="LiveId" clId="{305043A2-5710-4C56-8AD4-345D89C82F4F}" dt="2021-07-04T01:46:17.405" v="21"/>
          <ac:spMkLst>
            <pc:docMk/>
            <pc:sldMk cId="1210174742" sldId="263"/>
            <ac:spMk id="5" creationId="{4260BAC1-96F1-42CB-9B8E-9A353208CEB1}"/>
          </ac:spMkLst>
        </pc:spChg>
      </pc:sldChg>
    </pc:docChg>
  </pc:docChgLst>
  <pc:docChgLst>
    <pc:chgData name="川下 晴久" userId="a9ceefe8e9b56a0c" providerId="LiveId" clId="{9767C501-E74F-4F0E-9B04-ACEB2BBF760F}"/>
    <pc:docChg chg="undo custSel addSld modSld">
      <pc:chgData name="川下 晴久" userId="a9ceefe8e9b56a0c" providerId="LiveId" clId="{9767C501-E74F-4F0E-9B04-ACEB2BBF760F}" dt="2021-07-23T08:12:53.659" v="6569" actId="20577"/>
      <pc:docMkLst>
        <pc:docMk/>
      </pc:docMkLst>
      <pc:sldChg chg="modSp mod">
        <pc:chgData name="川下 晴久" userId="a9ceefe8e9b56a0c" providerId="LiveId" clId="{9767C501-E74F-4F0E-9B04-ACEB2BBF760F}" dt="2021-07-15T01:24:07.412" v="5982" actId="1076"/>
        <pc:sldMkLst>
          <pc:docMk/>
          <pc:sldMk cId="2637152421" sldId="258"/>
        </pc:sldMkLst>
        <pc:spChg chg="mod">
          <ac:chgData name="川下 晴久" userId="a9ceefe8e9b56a0c" providerId="LiveId" clId="{9767C501-E74F-4F0E-9B04-ACEB2BBF760F}" dt="2021-07-15T01:24:07.412" v="5982" actId="1076"/>
          <ac:spMkLst>
            <pc:docMk/>
            <pc:sldMk cId="2637152421" sldId="258"/>
            <ac:spMk id="2" creationId="{98854687-D8D8-42E1-A253-3DD99C99B563}"/>
          </ac:spMkLst>
        </pc:spChg>
      </pc:sldChg>
      <pc:sldChg chg="addSp delSp modSp mod">
        <pc:chgData name="川下 晴久" userId="a9ceefe8e9b56a0c" providerId="LiveId" clId="{9767C501-E74F-4F0E-9B04-ACEB2BBF760F}" dt="2021-07-10T07:59:09.564" v="2937" actId="21"/>
        <pc:sldMkLst>
          <pc:docMk/>
          <pc:sldMk cId="3551754223" sldId="261"/>
        </pc:sldMkLst>
        <pc:spChg chg="add del mod">
          <ac:chgData name="川下 晴久" userId="a9ceefe8e9b56a0c" providerId="LiveId" clId="{9767C501-E74F-4F0E-9B04-ACEB2BBF760F}" dt="2021-07-10T07:59:09.564" v="2937" actId="21"/>
          <ac:spMkLst>
            <pc:docMk/>
            <pc:sldMk cId="3551754223" sldId="261"/>
            <ac:spMk id="10" creationId="{7AC15B46-2B53-45C3-BB85-B37FAA403BB5}"/>
          </ac:spMkLst>
        </pc:spChg>
      </pc:sldChg>
      <pc:sldChg chg="addSp delSp modSp new mod">
        <pc:chgData name="川下 晴久" userId="a9ceefe8e9b56a0c" providerId="LiveId" clId="{9767C501-E74F-4F0E-9B04-ACEB2BBF760F}" dt="2021-07-23T08:12:53.659" v="6569" actId="20577"/>
        <pc:sldMkLst>
          <pc:docMk/>
          <pc:sldMk cId="1524023650" sldId="270"/>
        </pc:sldMkLst>
        <pc:spChg chg="add mod">
          <ac:chgData name="川下 晴久" userId="a9ceefe8e9b56a0c" providerId="LiveId" clId="{9767C501-E74F-4F0E-9B04-ACEB2BBF760F}" dt="2021-07-23T08:12:53.659" v="6569" actId="20577"/>
          <ac:spMkLst>
            <pc:docMk/>
            <pc:sldMk cId="1524023650" sldId="270"/>
            <ac:spMk id="3" creationId="{80974A36-01F9-4BD3-BA02-CCDAF259C476}"/>
          </ac:spMkLst>
        </pc:spChg>
        <pc:spChg chg="add del mod">
          <ac:chgData name="川下 晴久" userId="a9ceefe8e9b56a0c" providerId="LiveId" clId="{9767C501-E74F-4F0E-9B04-ACEB2BBF760F}" dt="2021-07-10T01:31:41.461" v="54"/>
          <ac:spMkLst>
            <pc:docMk/>
            <pc:sldMk cId="1524023650" sldId="270"/>
            <ac:spMk id="4" creationId="{D21F3FE5-69E5-4F6B-ADD5-70E4DA59DB3B}"/>
          </ac:spMkLst>
        </pc:spChg>
        <pc:spChg chg="add del mod">
          <ac:chgData name="川下 晴久" userId="a9ceefe8e9b56a0c" providerId="LiveId" clId="{9767C501-E74F-4F0E-9B04-ACEB2BBF760F}" dt="2021-07-10T07:38:59.895" v="1881" actId="21"/>
          <ac:spMkLst>
            <pc:docMk/>
            <pc:sldMk cId="1524023650" sldId="270"/>
            <ac:spMk id="5" creationId="{93BB348A-6D43-4460-B263-4375EC48EEA3}"/>
          </ac:spMkLst>
        </pc:spChg>
      </pc:sldChg>
      <pc:sldChg chg="addSp modSp new mod">
        <pc:chgData name="川下 晴久" userId="a9ceefe8e9b56a0c" providerId="LiveId" clId="{9767C501-E74F-4F0E-9B04-ACEB2BBF760F}" dt="2021-07-11T07:21:00.953" v="5955"/>
        <pc:sldMkLst>
          <pc:docMk/>
          <pc:sldMk cId="432105508" sldId="271"/>
        </pc:sldMkLst>
        <pc:spChg chg="add mod">
          <ac:chgData name="川下 晴久" userId="a9ceefe8e9b56a0c" providerId="LiveId" clId="{9767C501-E74F-4F0E-9B04-ACEB2BBF760F}" dt="2021-07-11T06:35:50.410" v="3086" actId="1076"/>
          <ac:spMkLst>
            <pc:docMk/>
            <pc:sldMk cId="432105508" sldId="271"/>
            <ac:spMk id="3" creationId="{2C40954C-A4E3-40AC-9553-23E69D95C84B}"/>
          </ac:spMkLst>
        </pc:spChg>
        <pc:spChg chg="add mod">
          <ac:chgData name="川下 晴久" userId="a9ceefe8e9b56a0c" providerId="LiveId" clId="{9767C501-E74F-4F0E-9B04-ACEB2BBF760F}" dt="2021-07-11T07:21:00.953" v="5955"/>
          <ac:spMkLst>
            <pc:docMk/>
            <pc:sldMk cId="432105508" sldId="271"/>
            <ac:spMk id="4" creationId="{138C8707-031E-40AD-943D-67AED837D12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05-44E4-8D2D-D46145458CC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05-44E4-8D2D-D46145458CC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905-44E4-8D2D-D46145458CC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905-44E4-8D2D-D46145458CC8}"/>
              </c:ext>
            </c:extLst>
          </c:dPt>
          <c:cat>
            <c:strRef>
              <c:f>Sheet1!$A$2:$A$5</c:f>
              <c:strCache>
                <c:ptCount val="4"/>
                <c:pt idx="0">
                  <c:v>導入済み</c:v>
                </c:pt>
                <c:pt idx="1">
                  <c:v>導入予定</c:v>
                </c:pt>
                <c:pt idx="2">
                  <c:v>導入予定なし</c:v>
                </c:pt>
                <c:pt idx="3">
                  <c:v>無回答</c:v>
                </c:pt>
              </c:strCache>
            </c:strRef>
          </c:cat>
          <c:val>
            <c:numRef>
              <c:f>Sheet1!$B$2:$B$5</c:f>
              <c:numCache>
                <c:formatCode>General</c:formatCode>
                <c:ptCount val="4"/>
                <c:pt idx="0">
                  <c:v>10.9</c:v>
                </c:pt>
                <c:pt idx="1">
                  <c:v>12</c:v>
                </c:pt>
                <c:pt idx="2">
                  <c:v>66.099999999999994</c:v>
                </c:pt>
                <c:pt idx="3">
                  <c:v>10.9</c:v>
                </c:pt>
              </c:numCache>
            </c:numRef>
          </c:val>
          <c:extLst>
            <c:ext xmlns:c16="http://schemas.microsoft.com/office/drawing/2014/chart" uri="{C3380CC4-5D6E-409C-BE32-E72D297353CC}">
              <c16:uniqueId val="{00000000-D10B-4D18-B356-0E67C5FE82F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0.77053</cdr:x>
      <cdr:y>0.22178</cdr:y>
    </cdr:from>
    <cdr:to>
      <cdr:x>0.96836</cdr:x>
      <cdr:y>0.31983</cdr:y>
    </cdr:to>
    <cdr:sp macro="" textlink="">
      <cdr:nvSpPr>
        <cdr:cNvPr id="2" name="テキスト ボックス 10">
          <a:extLst xmlns:a="http://schemas.openxmlformats.org/drawingml/2006/main">
            <a:ext uri="{FF2B5EF4-FFF2-40B4-BE49-F238E27FC236}">
              <a16:creationId xmlns:a16="http://schemas.microsoft.com/office/drawing/2014/main" id="{004EF60B-5CF4-FB69-1387-4A80C0A632F5}"/>
            </a:ext>
          </a:extLst>
        </cdr:cNvPr>
        <cdr:cNvSpPr txBox="1"/>
      </cdr:nvSpPr>
      <cdr:spPr>
        <a:xfrm xmlns:a="http://schemas.openxmlformats.org/drawingml/2006/main">
          <a:off x="3915925" y="765766"/>
          <a:ext cx="1005403" cy="338554"/>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ja-JP" altLang="en-US" sz="1600" b="1" dirty="0"/>
            <a:t>導入予定</a:t>
          </a:r>
          <a:endParaRPr kumimoji="1" lang="ja-JP" altLang="en-US" sz="16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71800" cy="49489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1"/>
            <a:ext cx="2971800" cy="494895"/>
          </a:xfrm>
          <a:prstGeom prst="rect">
            <a:avLst/>
          </a:prstGeom>
        </p:spPr>
        <p:txBody>
          <a:bodyPr vert="horz" lIns="91440" tIns="45720" rIns="91440" bIns="45720" rtlCol="0"/>
          <a:lstStyle>
            <a:lvl1pPr algn="r">
              <a:defRPr sz="1200"/>
            </a:lvl1pPr>
          </a:lstStyle>
          <a:p>
            <a:fld id="{98B671EF-5FFE-4485-9E4A-E21AED0200AF}" type="datetimeFigureOut">
              <a:rPr kumimoji="1" lang="ja-JP" altLang="en-US" smtClean="0"/>
              <a:t>2023/9/26</a:t>
            </a:fld>
            <a:endParaRPr kumimoji="1" lang="ja-JP" altLang="en-US"/>
          </a:p>
        </p:txBody>
      </p:sp>
      <p:sp>
        <p:nvSpPr>
          <p:cNvPr id="4" name="スライド イメージ プレースホルダー 3"/>
          <p:cNvSpPr>
            <a:spLocks noGrp="1" noRot="1" noChangeAspect="1"/>
          </p:cNvSpPr>
          <p:nvPr>
            <p:ph type="sldImg" idx="2"/>
          </p:nvPr>
        </p:nvSpPr>
        <p:spPr>
          <a:xfrm>
            <a:off x="465138" y="1233488"/>
            <a:ext cx="5927725" cy="3333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934"/>
            <a:ext cx="5486400" cy="388823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9357"/>
            <a:ext cx="2971800" cy="49489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9357"/>
            <a:ext cx="2971800" cy="494895"/>
          </a:xfrm>
          <a:prstGeom prst="rect">
            <a:avLst/>
          </a:prstGeom>
        </p:spPr>
        <p:txBody>
          <a:bodyPr vert="horz" lIns="91440" tIns="45720" rIns="91440" bIns="45720" rtlCol="0" anchor="b"/>
          <a:lstStyle>
            <a:lvl1pPr algn="r">
              <a:defRPr sz="1200"/>
            </a:lvl1pPr>
          </a:lstStyle>
          <a:p>
            <a:fld id="{3560C756-D3CE-41FB-A3C5-F210A3F03742}" type="slidenum">
              <a:rPr kumimoji="1" lang="ja-JP" altLang="en-US" smtClean="0"/>
              <a:t>‹#›</a:t>
            </a:fld>
            <a:endParaRPr kumimoji="1" lang="ja-JP" altLang="en-US"/>
          </a:p>
        </p:txBody>
      </p:sp>
    </p:spTree>
    <p:extLst>
      <p:ext uri="{BB962C8B-B14F-4D97-AF65-F5344CB8AC3E}">
        <p14:creationId xmlns:p14="http://schemas.microsoft.com/office/powerpoint/2010/main" val="205648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4F47522-F464-4E41-AB66-1E6E3101953F}"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90326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DFC8A3-3AD9-4403-A87B-477AFDFDDAE0}"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36257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0348C51-851A-4B52-9E3D-10E76D7EA84D}"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127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3F59C7-FD1D-4C46-BD09-94C7C74C3966}"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71687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3943CA-AB41-4A02-9476-48B2E586CA1B}"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5600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A20FA3-4D6D-409A-A851-06DE7F31272B}"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670093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6314106-D4B4-4E90-A451-2137C28C0CE9}"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398652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010-E095-4FC5-81B9-B26814A8165D}"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74021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A67348F-4E68-45F7-BD2A-A4913973688B}"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3951488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E3C664-AD6D-4C83-8FE7-794D574F2788}"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254053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909260D-B626-491D-A89F-7A03F4FECC39}"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411050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8454C7-9A02-4B12-ADAE-7C0F19300195}"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497850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4A34A0F-61C4-4B2B-9BC1-A58B6ECDC5F1}"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4282092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2F3085-87E8-4951-80ED-8C0AE91ACC51}" type="datetime1">
              <a:rPr kumimoji="1" lang="ja-JP" altLang="en-US" smtClean="0"/>
              <a:t>2023/9/26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1506430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758547-2773-4B21-A32D-B473D59551F4}" type="datetime1">
              <a:rPr kumimoji="1" lang="ja-JP" altLang="en-US" smtClean="0"/>
              <a:t>2023/9/26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2573663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EAAE9-D68B-4012-AD30-B35537B8F1EC}" type="datetime1">
              <a:rPr kumimoji="1" lang="ja-JP" altLang="en-US" smtClean="0"/>
              <a:t>2023/9/26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4085471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F88941E-2CE6-4086-94A6-90E19117E656}"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3987588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38D0F8A-B62D-434C-BC3E-0C028ACEF40A}"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4271004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4FB151D-2F70-4266-A1E7-AC0CB929D2C9}"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3816264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B54EF-80E4-44B2-9D4A-0A52A467941C}"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B2AC29-2CF7-4C36-814C-3D58E2B107B3}" type="slidenum">
              <a:rPr kumimoji="1" lang="ja-JP" altLang="en-US" smtClean="0"/>
              <a:t>‹#›</a:t>
            </a:fld>
            <a:endParaRPr kumimoji="1" lang="ja-JP" altLang="en-US"/>
          </a:p>
        </p:txBody>
      </p:sp>
    </p:spTree>
    <p:extLst>
      <p:ext uri="{BB962C8B-B14F-4D97-AF65-F5344CB8AC3E}">
        <p14:creationId xmlns:p14="http://schemas.microsoft.com/office/powerpoint/2010/main" val="23013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1EEE925-4D73-4C7B-8D65-1468BAC88F15}" type="datetime1">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96267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AB7ACE5-63E8-4C65-841D-590B39EEF072}"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40766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EB45C8-DC27-4238-89B7-D80B0A4D7B64}" type="datetime1">
              <a:rPr kumimoji="1" lang="ja-JP" altLang="en-US" smtClean="0"/>
              <a:t>2023/9/26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89368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CE3CEF-07F0-4CE8-86F1-DAC419BC50DF}" type="datetime1">
              <a:rPr kumimoji="1" lang="ja-JP" altLang="en-US" smtClean="0"/>
              <a:t>2023/9/26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05195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434E3-C467-4469-A883-39702E9464A6}" type="datetime1">
              <a:rPr kumimoji="1" lang="ja-JP" altLang="en-US" smtClean="0"/>
              <a:t>2023/9/26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29015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D6DBF4-6EF4-403B-A33D-B130ED48037D}"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176100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B7458B2-C3CE-4365-B9DD-947CB89B86E7}" type="datetime1">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72465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87B28A-8A12-4EC8-ABDD-58D0E7AB45AA}" type="datetime1">
              <a:rPr kumimoji="1" lang="ja-JP" altLang="en-US" smtClean="0"/>
              <a:t>2023/9/26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250585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7B28A-8A12-4EC8-ABDD-58D0E7AB45AA}" type="datetime1">
              <a:rPr kumimoji="1" lang="ja-JP" altLang="en-US" smtClean="0"/>
              <a:t>2023/9/26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36A78-877E-4D2D-99BA-1E2B1B6FA0B9}" type="slidenum">
              <a:rPr kumimoji="1" lang="ja-JP" altLang="en-US" smtClean="0"/>
              <a:t>‹#›</a:t>
            </a:fld>
            <a:endParaRPr kumimoji="1" lang="ja-JP" altLang="en-US"/>
          </a:p>
        </p:txBody>
      </p:sp>
    </p:spTree>
    <p:extLst>
      <p:ext uri="{BB962C8B-B14F-4D97-AF65-F5344CB8AC3E}">
        <p14:creationId xmlns:p14="http://schemas.microsoft.com/office/powerpoint/2010/main" val="303735251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54687-D8D8-42E1-A253-3DD99C99B563}"/>
              </a:ext>
            </a:extLst>
          </p:cNvPr>
          <p:cNvSpPr>
            <a:spLocks noGrp="1"/>
          </p:cNvSpPr>
          <p:nvPr>
            <p:ph type="ctrTitle"/>
          </p:nvPr>
        </p:nvSpPr>
        <p:spPr>
          <a:xfrm>
            <a:off x="1040341" y="910165"/>
            <a:ext cx="8722784" cy="1646302"/>
          </a:xfrm>
        </p:spPr>
        <p:txBody>
          <a:bodyPr/>
          <a:lstStyle/>
          <a:p>
            <a:pPr algn="l"/>
            <a:r>
              <a:rPr kumimoji="1" lang="ja-JP" altLang="en-US" dirty="0">
                <a:solidFill>
                  <a:schemeClr val="tx1"/>
                </a:solidFill>
              </a:rPr>
              <a:t>ファイナンス入門　第１回</a:t>
            </a:r>
          </a:p>
        </p:txBody>
      </p:sp>
      <p:sp>
        <p:nvSpPr>
          <p:cNvPr id="3" name="字幕 2">
            <a:extLst>
              <a:ext uri="{FF2B5EF4-FFF2-40B4-BE49-F238E27FC236}">
                <a16:creationId xmlns:a16="http://schemas.microsoft.com/office/drawing/2014/main" id="{1537B454-D457-4278-87DC-AAF21610B74F}"/>
              </a:ext>
            </a:extLst>
          </p:cNvPr>
          <p:cNvSpPr>
            <a:spLocks noGrp="1"/>
          </p:cNvSpPr>
          <p:nvPr>
            <p:ph type="subTitle" idx="1"/>
          </p:nvPr>
        </p:nvSpPr>
        <p:spPr>
          <a:xfrm>
            <a:off x="1678516" y="3863384"/>
            <a:ext cx="7766936" cy="1646302"/>
          </a:xfrm>
        </p:spPr>
        <p:txBody>
          <a:bodyPr anchor="ctr">
            <a:normAutofit fontScale="85000" lnSpcReduction="10000"/>
          </a:bodyPr>
          <a:lstStyle/>
          <a:p>
            <a:pPr algn="ctr"/>
            <a:r>
              <a:rPr lang="en-US" altLang="ja-JP" sz="3600" dirty="0">
                <a:solidFill>
                  <a:schemeClr val="tx1"/>
                </a:solidFill>
              </a:rPr>
              <a:t>Ⅰ</a:t>
            </a:r>
            <a:r>
              <a:rPr lang="ja-JP" altLang="en-US" sz="3600" dirty="0">
                <a:solidFill>
                  <a:schemeClr val="tx1"/>
                </a:solidFill>
              </a:rPr>
              <a:t>　講義の目的、全体像</a:t>
            </a:r>
            <a:endParaRPr lang="en-US" altLang="ja-JP" sz="3600" dirty="0">
              <a:solidFill>
                <a:schemeClr val="tx1"/>
              </a:solidFill>
            </a:endParaRPr>
          </a:p>
          <a:p>
            <a:pPr algn="l"/>
            <a:r>
              <a:rPr kumimoji="1" lang="ja-JP" altLang="en-US" sz="3600" dirty="0">
                <a:solidFill>
                  <a:schemeClr val="tx1"/>
                </a:solidFill>
              </a:rPr>
              <a:t>　　　  </a:t>
            </a:r>
            <a:r>
              <a:rPr lang="ja-JP" altLang="en-US" sz="3600" dirty="0">
                <a:solidFill>
                  <a:schemeClr val="tx1"/>
                </a:solidFill>
              </a:rPr>
              <a:t>  </a:t>
            </a:r>
            <a:r>
              <a:rPr kumimoji="1" lang="en-US" altLang="ja-JP" sz="3600" dirty="0">
                <a:solidFill>
                  <a:schemeClr val="tx1"/>
                </a:solidFill>
              </a:rPr>
              <a:t>Ⅱ</a:t>
            </a:r>
            <a:r>
              <a:rPr kumimoji="1" lang="ja-JP" altLang="en-US" sz="3600" dirty="0">
                <a:solidFill>
                  <a:schemeClr val="tx1"/>
                </a:solidFill>
              </a:rPr>
              <a:t>　企業経営に関する基礎知識</a:t>
            </a:r>
            <a:endParaRPr kumimoji="1" lang="en-US" altLang="ja-JP" sz="3600" dirty="0">
              <a:solidFill>
                <a:schemeClr val="tx1"/>
              </a:solidFill>
            </a:endParaRPr>
          </a:p>
          <a:p>
            <a:pPr algn="l"/>
            <a:r>
              <a:rPr lang="ja-JP" altLang="en-US" sz="3600" dirty="0">
                <a:solidFill>
                  <a:schemeClr val="tx1"/>
                </a:solidFill>
              </a:rPr>
              <a:t>　　　    </a:t>
            </a:r>
            <a:r>
              <a:rPr lang="en-US" altLang="ja-JP" sz="3600" dirty="0">
                <a:solidFill>
                  <a:schemeClr val="tx1"/>
                </a:solidFill>
              </a:rPr>
              <a:t>Ⅲ</a:t>
            </a:r>
            <a:r>
              <a:rPr lang="ja-JP" altLang="en-US" sz="3600" dirty="0">
                <a:solidFill>
                  <a:schemeClr val="tx1"/>
                </a:solidFill>
              </a:rPr>
              <a:t>　最近の企業経営のトピックス</a:t>
            </a:r>
            <a:endParaRPr kumimoji="1" lang="en-US" altLang="ja-JP" sz="3600" dirty="0">
              <a:solidFill>
                <a:schemeClr val="tx1"/>
              </a:solidFill>
            </a:endParaRPr>
          </a:p>
          <a:p>
            <a:pPr algn="l"/>
            <a:endParaRPr kumimoji="1" lang="ja-JP" altLang="en-US" sz="3600" dirty="0">
              <a:solidFill>
                <a:schemeClr val="tx1"/>
              </a:solidFill>
            </a:endParaRPr>
          </a:p>
        </p:txBody>
      </p:sp>
    </p:spTree>
    <p:extLst>
      <p:ext uri="{BB962C8B-B14F-4D97-AF65-F5344CB8AC3E}">
        <p14:creationId xmlns:p14="http://schemas.microsoft.com/office/powerpoint/2010/main" val="263715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F3CE5A0-E90B-4C42-8CBF-7CC4916747F5}"/>
              </a:ext>
            </a:extLst>
          </p:cNvPr>
          <p:cNvSpPr>
            <a:spLocks noGrp="1"/>
          </p:cNvSpPr>
          <p:nvPr>
            <p:ph type="sldNum" sz="quarter" idx="12"/>
          </p:nvPr>
        </p:nvSpPr>
        <p:spPr/>
        <p:txBody>
          <a:bodyPr/>
          <a:lstStyle/>
          <a:p>
            <a:fld id="{1DB2AC29-2CF7-4C36-814C-3D58E2B107B3}"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AA2F5DD-E502-4F4F-9CFC-877C5AE1A1AA}"/>
              </a:ext>
            </a:extLst>
          </p:cNvPr>
          <p:cNvSpPr txBox="1"/>
          <p:nvPr/>
        </p:nvSpPr>
        <p:spPr>
          <a:xfrm>
            <a:off x="152400" y="85725"/>
            <a:ext cx="1800493" cy="369332"/>
          </a:xfrm>
          <a:prstGeom prst="rect">
            <a:avLst/>
          </a:prstGeom>
          <a:noFill/>
        </p:spPr>
        <p:txBody>
          <a:bodyPr wrap="none" rtlCol="0">
            <a:spAutoFit/>
          </a:bodyPr>
          <a:lstStyle/>
          <a:p>
            <a:r>
              <a:rPr kumimoji="1" lang="ja-JP" altLang="en-US" dirty="0"/>
              <a:t>４．会社の組織</a:t>
            </a:r>
          </a:p>
        </p:txBody>
      </p:sp>
      <p:sp>
        <p:nvSpPr>
          <p:cNvPr id="7" name="テキスト ボックス 6">
            <a:extLst>
              <a:ext uri="{FF2B5EF4-FFF2-40B4-BE49-F238E27FC236}">
                <a16:creationId xmlns:a16="http://schemas.microsoft.com/office/drawing/2014/main" id="{5AF3AA39-EBE2-476B-A2C9-A79D73EC178E}"/>
              </a:ext>
            </a:extLst>
          </p:cNvPr>
          <p:cNvSpPr txBox="1"/>
          <p:nvPr/>
        </p:nvSpPr>
        <p:spPr>
          <a:xfrm>
            <a:off x="1626810" y="1219200"/>
            <a:ext cx="1618982" cy="369332"/>
          </a:xfrm>
          <a:prstGeom prst="rect">
            <a:avLst/>
          </a:prstGeom>
          <a:noFill/>
          <a:ln>
            <a:solidFill>
              <a:schemeClr val="tx1"/>
            </a:solidFill>
          </a:ln>
        </p:spPr>
        <p:txBody>
          <a:bodyPr wrap="square" rtlCol="0">
            <a:spAutoFit/>
          </a:bodyPr>
          <a:lstStyle/>
          <a:p>
            <a:pPr algn="ctr"/>
            <a:r>
              <a:rPr kumimoji="1" lang="ja-JP" altLang="en-US" dirty="0"/>
              <a:t>経営層</a:t>
            </a:r>
          </a:p>
        </p:txBody>
      </p:sp>
      <p:cxnSp>
        <p:nvCxnSpPr>
          <p:cNvPr id="14" name="コネクタ: カギ線 13">
            <a:extLst>
              <a:ext uri="{FF2B5EF4-FFF2-40B4-BE49-F238E27FC236}">
                <a16:creationId xmlns:a16="http://schemas.microsoft.com/office/drawing/2014/main" id="{8F903A77-BC5A-47B4-8316-214BB86795DD}"/>
              </a:ext>
            </a:extLst>
          </p:cNvPr>
          <p:cNvCxnSpPr>
            <a:stCxn id="12" idx="0"/>
            <a:endCxn id="8" idx="0"/>
          </p:cNvCxnSpPr>
          <p:nvPr/>
        </p:nvCxnSpPr>
        <p:spPr>
          <a:xfrm rot="5400000" flipH="1" flipV="1">
            <a:off x="2436301" y="516389"/>
            <a:ext cx="12700" cy="3253470"/>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C1A18135-BCBC-452F-A9C1-A8077038FA20}"/>
              </a:ext>
            </a:extLst>
          </p:cNvPr>
          <p:cNvCxnSpPr>
            <a:endCxn id="9" idx="0"/>
          </p:cNvCxnSpPr>
          <p:nvPr/>
        </p:nvCxnSpPr>
        <p:spPr>
          <a:xfrm>
            <a:off x="3270005" y="1933575"/>
            <a:ext cx="1" cy="209549"/>
          </a:xfrm>
          <a:prstGeom prst="line">
            <a:avLst/>
          </a:prstGeom>
        </p:spPr>
        <p:style>
          <a:lnRef idx="1">
            <a:schemeClr val="dk1"/>
          </a:lnRef>
          <a:fillRef idx="0">
            <a:schemeClr val="dk1"/>
          </a:fillRef>
          <a:effectRef idx="0">
            <a:schemeClr val="dk1"/>
          </a:effectRef>
          <a:fontRef idx="minor">
            <a:schemeClr val="tx1"/>
          </a:fontRef>
        </p:style>
      </p:cxnSp>
      <p:grpSp>
        <p:nvGrpSpPr>
          <p:cNvPr id="32" name="グループ化 31">
            <a:extLst>
              <a:ext uri="{FF2B5EF4-FFF2-40B4-BE49-F238E27FC236}">
                <a16:creationId xmlns:a16="http://schemas.microsoft.com/office/drawing/2014/main" id="{00495236-B9D2-4DE8-AC35-58C82BECD638}"/>
              </a:ext>
            </a:extLst>
          </p:cNvPr>
          <p:cNvGrpSpPr/>
          <p:nvPr/>
        </p:nvGrpSpPr>
        <p:grpSpPr>
          <a:xfrm>
            <a:off x="578733" y="2143124"/>
            <a:ext cx="3715135" cy="1285876"/>
            <a:chOff x="578734" y="2143124"/>
            <a:chExt cx="3715135" cy="1285876"/>
          </a:xfrm>
        </p:grpSpPr>
        <p:sp>
          <p:nvSpPr>
            <p:cNvPr id="8" name="テキスト ボックス 7">
              <a:extLst>
                <a:ext uri="{FF2B5EF4-FFF2-40B4-BE49-F238E27FC236}">
                  <a16:creationId xmlns:a16="http://schemas.microsoft.com/office/drawing/2014/main" id="{A6928C59-17AF-4DE7-A4C1-D8E0EC4643A2}"/>
                </a:ext>
              </a:extLst>
            </p:cNvPr>
            <p:cNvSpPr txBox="1"/>
            <p:nvPr/>
          </p:nvSpPr>
          <p:spPr>
            <a:xfrm>
              <a:off x="3832204" y="2143124"/>
              <a:ext cx="461665" cy="1285876"/>
            </a:xfrm>
            <a:prstGeom prst="rect">
              <a:avLst/>
            </a:prstGeom>
            <a:noFill/>
            <a:ln>
              <a:solidFill>
                <a:schemeClr val="tx1"/>
              </a:solidFill>
            </a:ln>
          </p:spPr>
          <p:txBody>
            <a:bodyPr vert="eaVert" wrap="square" rtlCol="0">
              <a:spAutoFit/>
            </a:bodyPr>
            <a:lstStyle/>
            <a:p>
              <a:r>
                <a:rPr kumimoji="1" lang="ja-JP" altLang="en-US" dirty="0"/>
                <a:t>総務・人事</a:t>
              </a:r>
              <a:endParaRPr kumimoji="1" lang="en-US" altLang="ja-JP" dirty="0"/>
            </a:p>
          </p:txBody>
        </p:sp>
        <p:sp>
          <p:nvSpPr>
            <p:cNvPr id="10" name="テキスト ボックス 9">
              <a:extLst>
                <a:ext uri="{FF2B5EF4-FFF2-40B4-BE49-F238E27FC236}">
                  <a16:creationId xmlns:a16="http://schemas.microsoft.com/office/drawing/2014/main" id="{EDE17F0B-83DA-4609-A870-53EDC17E56F0}"/>
                </a:ext>
              </a:extLst>
            </p:cNvPr>
            <p:cNvSpPr txBox="1"/>
            <p:nvPr/>
          </p:nvSpPr>
          <p:spPr>
            <a:xfrm>
              <a:off x="2205469" y="2143124"/>
              <a:ext cx="461665" cy="1285876"/>
            </a:xfrm>
            <a:prstGeom prst="rect">
              <a:avLst/>
            </a:prstGeom>
            <a:noFill/>
            <a:ln>
              <a:solidFill>
                <a:schemeClr val="tx1"/>
              </a:solidFill>
            </a:ln>
          </p:spPr>
          <p:txBody>
            <a:bodyPr vert="eaVert" wrap="square" rtlCol="0">
              <a:spAutoFit/>
            </a:bodyPr>
            <a:lstStyle/>
            <a:p>
              <a:r>
                <a:rPr kumimoji="1" lang="ja-JP" altLang="en-US" dirty="0"/>
                <a:t>営業</a:t>
              </a:r>
              <a:endParaRPr kumimoji="1" lang="en-US" altLang="ja-JP" dirty="0"/>
            </a:p>
          </p:txBody>
        </p:sp>
        <p:sp>
          <p:nvSpPr>
            <p:cNvPr id="11" name="テキスト ボックス 10">
              <a:extLst>
                <a:ext uri="{FF2B5EF4-FFF2-40B4-BE49-F238E27FC236}">
                  <a16:creationId xmlns:a16="http://schemas.microsoft.com/office/drawing/2014/main" id="{B2EBF64B-3934-443D-9464-D723F928C864}"/>
                </a:ext>
              </a:extLst>
            </p:cNvPr>
            <p:cNvSpPr txBox="1"/>
            <p:nvPr/>
          </p:nvSpPr>
          <p:spPr>
            <a:xfrm>
              <a:off x="1395978" y="2143124"/>
              <a:ext cx="461665" cy="1285876"/>
            </a:xfrm>
            <a:prstGeom prst="rect">
              <a:avLst/>
            </a:prstGeom>
            <a:noFill/>
            <a:ln>
              <a:solidFill>
                <a:schemeClr val="tx1"/>
              </a:solidFill>
            </a:ln>
          </p:spPr>
          <p:txBody>
            <a:bodyPr vert="eaVert" wrap="square" rtlCol="0">
              <a:spAutoFit/>
            </a:bodyPr>
            <a:lstStyle/>
            <a:p>
              <a:r>
                <a:rPr kumimoji="1" lang="ja-JP" altLang="en-US" dirty="0"/>
                <a:t>生産</a:t>
              </a:r>
              <a:endParaRPr kumimoji="1" lang="en-US" altLang="ja-JP" dirty="0"/>
            </a:p>
          </p:txBody>
        </p:sp>
        <p:sp>
          <p:nvSpPr>
            <p:cNvPr id="12" name="テキスト ボックス 11">
              <a:extLst>
                <a:ext uri="{FF2B5EF4-FFF2-40B4-BE49-F238E27FC236}">
                  <a16:creationId xmlns:a16="http://schemas.microsoft.com/office/drawing/2014/main" id="{E3361193-710C-47E2-9E6E-30BE791A945E}"/>
                </a:ext>
              </a:extLst>
            </p:cNvPr>
            <p:cNvSpPr txBox="1"/>
            <p:nvPr/>
          </p:nvSpPr>
          <p:spPr>
            <a:xfrm>
              <a:off x="578734" y="2143124"/>
              <a:ext cx="461665" cy="1285876"/>
            </a:xfrm>
            <a:prstGeom prst="rect">
              <a:avLst/>
            </a:prstGeom>
            <a:noFill/>
            <a:ln>
              <a:solidFill>
                <a:schemeClr val="tx1"/>
              </a:solidFill>
            </a:ln>
          </p:spPr>
          <p:txBody>
            <a:bodyPr vert="eaVert" wrap="square" rtlCol="0">
              <a:spAutoFit/>
            </a:bodyPr>
            <a:lstStyle/>
            <a:p>
              <a:r>
                <a:rPr kumimoji="1" lang="ja-JP" altLang="en-US" dirty="0"/>
                <a:t>研究・開発</a:t>
              </a:r>
              <a:endParaRPr kumimoji="1" lang="en-US" altLang="ja-JP" dirty="0"/>
            </a:p>
          </p:txBody>
        </p:sp>
        <p:sp>
          <p:nvSpPr>
            <p:cNvPr id="9" name="テキスト ボックス 8">
              <a:extLst>
                <a:ext uri="{FF2B5EF4-FFF2-40B4-BE49-F238E27FC236}">
                  <a16:creationId xmlns:a16="http://schemas.microsoft.com/office/drawing/2014/main" id="{A640162D-90EA-4478-A916-558C3867AC96}"/>
                </a:ext>
              </a:extLst>
            </p:cNvPr>
            <p:cNvSpPr txBox="1"/>
            <p:nvPr/>
          </p:nvSpPr>
          <p:spPr>
            <a:xfrm>
              <a:off x="3039174" y="2143124"/>
              <a:ext cx="461665" cy="1285876"/>
            </a:xfrm>
            <a:prstGeom prst="rect">
              <a:avLst/>
            </a:prstGeom>
            <a:noFill/>
            <a:ln>
              <a:solidFill>
                <a:schemeClr val="tx1"/>
              </a:solidFill>
            </a:ln>
          </p:spPr>
          <p:txBody>
            <a:bodyPr vert="eaVert" wrap="square" rtlCol="0">
              <a:spAutoFit/>
            </a:bodyPr>
            <a:lstStyle/>
            <a:p>
              <a:r>
                <a:rPr kumimoji="1" lang="ja-JP" altLang="en-US" dirty="0"/>
                <a:t>財務・経理</a:t>
              </a:r>
              <a:endParaRPr kumimoji="1" lang="en-US" altLang="ja-JP" dirty="0"/>
            </a:p>
          </p:txBody>
        </p:sp>
      </p:grpSp>
      <p:cxnSp>
        <p:nvCxnSpPr>
          <p:cNvPr id="16" name="直線コネクタ 15">
            <a:extLst>
              <a:ext uri="{FF2B5EF4-FFF2-40B4-BE49-F238E27FC236}">
                <a16:creationId xmlns:a16="http://schemas.microsoft.com/office/drawing/2014/main" id="{8B76D725-CD35-4064-BA1E-A64002338CD5}"/>
              </a:ext>
            </a:extLst>
          </p:cNvPr>
          <p:cNvCxnSpPr>
            <a:stCxn id="7" idx="2"/>
            <a:endCxn id="10" idx="0"/>
          </p:cNvCxnSpPr>
          <p:nvPr/>
        </p:nvCxnSpPr>
        <p:spPr>
          <a:xfrm>
            <a:off x="2436301" y="1588532"/>
            <a:ext cx="0" cy="554592"/>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C89FBB-4383-4BC6-9D3D-DEDB37C814A3}"/>
              </a:ext>
            </a:extLst>
          </p:cNvPr>
          <p:cNvCxnSpPr>
            <a:endCxn id="11" idx="0"/>
          </p:cNvCxnSpPr>
          <p:nvPr/>
        </p:nvCxnSpPr>
        <p:spPr>
          <a:xfrm>
            <a:off x="1651023" y="1933575"/>
            <a:ext cx="1" cy="209549"/>
          </a:xfrm>
          <a:prstGeom prst="line">
            <a:avLst/>
          </a:prstGeom>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AB583353-9D1E-4564-BF4C-B69FC9AA8B8D}"/>
              </a:ext>
            </a:extLst>
          </p:cNvPr>
          <p:cNvSpPr txBox="1"/>
          <p:nvPr/>
        </p:nvSpPr>
        <p:spPr>
          <a:xfrm>
            <a:off x="6684786" y="1179910"/>
            <a:ext cx="1618982" cy="369332"/>
          </a:xfrm>
          <a:prstGeom prst="rect">
            <a:avLst/>
          </a:prstGeom>
          <a:noFill/>
          <a:ln>
            <a:solidFill>
              <a:schemeClr val="tx1"/>
            </a:solidFill>
          </a:ln>
        </p:spPr>
        <p:txBody>
          <a:bodyPr wrap="square" rtlCol="0">
            <a:spAutoFit/>
          </a:bodyPr>
          <a:lstStyle/>
          <a:p>
            <a:pPr algn="ctr"/>
            <a:r>
              <a:rPr kumimoji="1" lang="ja-JP" altLang="en-US" dirty="0"/>
              <a:t>経営層</a:t>
            </a:r>
          </a:p>
        </p:txBody>
      </p:sp>
      <p:sp>
        <p:nvSpPr>
          <p:cNvPr id="39" name="テキスト ボックス 38">
            <a:extLst>
              <a:ext uri="{FF2B5EF4-FFF2-40B4-BE49-F238E27FC236}">
                <a16:creationId xmlns:a16="http://schemas.microsoft.com/office/drawing/2014/main" id="{A4ABA1D8-B161-4216-AE6B-1329EC06C577}"/>
              </a:ext>
            </a:extLst>
          </p:cNvPr>
          <p:cNvSpPr txBox="1"/>
          <p:nvPr/>
        </p:nvSpPr>
        <p:spPr>
          <a:xfrm>
            <a:off x="8921994" y="2644773"/>
            <a:ext cx="461665" cy="790577"/>
          </a:xfrm>
          <a:prstGeom prst="rect">
            <a:avLst/>
          </a:prstGeom>
          <a:noFill/>
        </p:spPr>
        <p:txBody>
          <a:bodyPr vert="eaVert" wrap="square" rtlCol="0">
            <a:spAutoFit/>
          </a:bodyPr>
          <a:lstStyle/>
          <a:p>
            <a:r>
              <a:rPr kumimoji="1" lang="ja-JP" altLang="en-US" dirty="0"/>
              <a:t>事業部</a:t>
            </a:r>
          </a:p>
        </p:txBody>
      </p:sp>
      <p:sp>
        <p:nvSpPr>
          <p:cNvPr id="40" name="テキスト ボックス 39">
            <a:extLst>
              <a:ext uri="{FF2B5EF4-FFF2-40B4-BE49-F238E27FC236}">
                <a16:creationId xmlns:a16="http://schemas.microsoft.com/office/drawing/2014/main" id="{CD385A26-4FC4-4B06-BABE-25E17F7C00D9}"/>
              </a:ext>
            </a:extLst>
          </p:cNvPr>
          <p:cNvSpPr txBox="1"/>
          <p:nvPr/>
        </p:nvSpPr>
        <p:spPr>
          <a:xfrm>
            <a:off x="9045283" y="2212458"/>
            <a:ext cx="45719" cy="369332"/>
          </a:xfrm>
          <a:prstGeom prst="rect">
            <a:avLst/>
          </a:prstGeom>
          <a:noFill/>
        </p:spPr>
        <p:txBody>
          <a:bodyPr wrap="square" rtlCol="0">
            <a:spAutoFit/>
          </a:bodyPr>
          <a:lstStyle/>
          <a:p>
            <a:r>
              <a:rPr kumimoji="1" lang="en-US" altLang="ja-JP" dirty="0"/>
              <a:t>A</a:t>
            </a:r>
            <a:endParaRPr kumimoji="1" lang="ja-JP" altLang="en-US" dirty="0"/>
          </a:p>
        </p:txBody>
      </p:sp>
      <p:grpSp>
        <p:nvGrpSpPr>
          <p:cNvPr id="54" name="グループ化 53">
            <a:extLst>
              <a:ext uri="{FF2B5EF4-FFF2-40B4-BE49-F238E27FC236}">
                <a16:creationId xmlns:a16="http://schemas.microsoft.com/office/drawing/2014/main" id="{E9300AD5-422C-4C39-8095-147CC7CF2E75}"/>
              </a:ext>
            </a:extLst>
          </p:cNvPr>
          <p:cNvGrpSpPr/>
          <p:nvPr/>
        </p:nvGrpSpPr>
        <p:grpSpPr>
          <a:xfrm>
            <a:off x="5668524" y="2165980"/>
            <a:ext cx="3715135" cy="1285876"/>
            <a:chOff x="578734" y="2143124"/>
            <a:chExt cx="3715135" cy="1285876"/>
          </a:xfrm>
        </p:grpSpPr>
        <p:sp>
          <p:nvSpPr>
            <p:cNvPr id="55" name="テキスト ボックス 54">
              <a:extLst>
                <a:ext uri="{FF2B5EF4-FFF2-40B4-BE49-F238E27FC236}">
                  <a16:creationId xmlns:a16="http://schemas.microsoft.com/office/drawing/2014/main" id="{23CBCB31-2973-4D35-8E46-E6FD249344DC}"/>
                </a:ext>
              </a:extLst>
            </p:cNvPr>
            <p:cNvSpPr txBox="1"/>
            <p:nvPr/>
          </p:nvSpPr>
          <p:spPr>
            <a:xfrm>
              <a:off x="3832204" y="2143124"/>
              <a:ext cx="461665" cy="1285876"/>
            </a:xfrm>
            <a:prstGeom prst="rect">
              <a:avLst/>
            </a:prstGeom>
            <a:noFill/>
            <a:ln>
              <a:solidFill>
                <a:schemeClr val="tx1"/>
              </a:solidFill>
            </a:ln>
          </p:spPr>
          <p:txBody>
            <a:bodyPr vert="eaVert" wrap="square" rtlCol="0">
              <a:spAutoFit/>
            </a:bodyPr>
            <a:lstStyle/>
            <a:p>
              <a:endParaRPr kumimoji="1" lang="en-US" altLang="ja-JP" dirty="0"/>
            </a:p>
          </p:txBody>
        </p:sp>
        <p:sp>
          <p:nvSpPr>
            <p:cNvPr id="56" name="テキスト ボックス 55">
              <a:extLst>
                <a:ext uri="{FF2B5EF4-FFF2-40B4-BE49-F238E27FC236}">
                  <a16:creationId xmlns:a16="http://schemas.microsoft.com/office/drawing/2014/main" id="{F0797764-6981-49D7-A363-0DA6B132AFE9}"/>
                </a:ext>
              </a:extLst>
            </p:cNvPr>
            <p:cNvSpPr txBox="1"/>
            <p:nvPr/>
          </p:nvSpPr>
          <p:spPr>
            <a:xfrm>
              <a:off x="2205469" y="2143124"/>
              <a:ext cx="461665" cy="1285876"/>
            </a:xfrm>
            <a:prstGeom prst="rect">
              <a:avLst/>
            </a:prstGeom>
            <a:noFill/>
            <a:ln>
              <a:solidFill>
                <a:schemeClr val="tx1"/>
              </a:solidFill>
            </a:ln>
          </p:spPr>
          <p:txBody>
            <a:bodyPr vert="eaVert" wrap="square" rtlCol="0">
              <a:spAutoFit/>
            </a:bodyPr>
            <a:lstStyle/>
            <a:p>
              <a:endParaRPr kumimoji="1" lang="en-US" altLang="ja-JP" dirty="0"/>
            </a:p>
          </p:txBody>
        </p:sp>
        <p:sp>
          <p:nvSpPr>
            <p:cNvPr id="57" name="テキスト ボックス 56">
              <a:extLst>
                <a:ext uri="{FF2B5EF4-FFF2-40B4-BE49-F238E27FC236}">
                  <a16:creationId xmlns:a16="http://schemas.microsoft.com/office/drawing/2014/main" id="{942F7501-F03B-4795-8F61-17F97CF32A19}"/>
                </a:ext>
              </a:extLst>
            </p:cNvPr>
            <p:cNvSpPr txBox="1"/>
            <p:nvPr/>
          </p:nvSpPr>
          <p:spPr>
            <a:xfrm>
              <a:off x="1395978" y="2143124"/>
              <a:ext cx="461665" cy="1285876"/>
            </a:xfrm>
            <a:prstGeom prst="rect">
              <a:avLst/>
            </a:prstGeom>
            <a:noFill/>
            <a:ln>
              <a:solidFill>
                <a:schemeClr val="tx1"/>
              </a:solidFill>
            </a:ln>
          </p:spPr>
          <p:txBody>
            <a:bodyPr vert="eaVert" wrap="square" rtlCol="0">
              <a:spAutoFit/>
            </a:bodyPr>
            <a:lstStyle/>
            <a:p>
              <a:endParaRPr kumimoji="1" lang="en-US" altLang="ja-JP" dirty="0"/>
            </a:p>
          </p:txBody>
        </p:sp>
        <p:sp>
          <p:nvSpPr>
            <p:cNvPr id="58" name="テキスト ボックス 57">
              <a:extLst>
                <a:ext uri="{FF2B5EF4-FFF2-40B4-BE49-F238E27FC236}">
                  <a16:creationId xmlns:a16="http://schemas.microsoft.com/office/drawing/2014/main" id="{025543CF-5553-468B-8683-AFABD269D74D}"/>
                </a:ext>
              </a:extLst>
            </p:cNvPr>
            <p:cNvSpPr txBox="1"/>
            <p:nvPr/>
          </p:nvSpPr>
          <p:spPr>
            <a:xfrm>
              <a:off x="578734" y="2143124"/>
              <a:ext cx="461665" cy="1285876"/>
            </a:xfrm>
            <a:prstGeom prst="rect">
              <a:avLst/>
            </a:prstGeom>
            <a:noFill/>
            <a:ln>
              <a:solidFill>
                <a:schemeClr val="tx1"/>
              </a:solidFill>
            </a:ln>
          </p:spPr>
          <p:txBody>
            <a:bodyPr vert="eaVert" wrap="square" rtlCol="0">
              <a:spAutoFit/>
            </a:bodyPr>
            <a:lstStyle/>
            <a:p>
              <a:endParaRPr kumimoji="1" lang="en-US" altLang="ja-JP" dirty="0"/>
            </a:p>
          </p:txBody>
        </p:sp>
        <p:sp>
          <p:nvSpPr>
            <p:cNvPr id="59" name="テキスト ボックス 58">
              <a:extLst>
                <a:ext uri="{FF2B5EF4-FFF2-40B4-BE49-F238E27FC236}">
                  <a16:creationId xmlns:a16="http://schemas.microsoft.com/office/drawing/2014/main" id="{EE663ACB-EB7F-4BC8-A9CF-E01B0EC07E01}"/>
                </a:ext>
              </a:extLst>
            </p:cNvPr>
            <p:cNvSpPr txBox="1"/>
            <p:nvPr/>
          </p:nvSpPr>
          <p:spPr>
            <a:xfrm>
              <a:off x="3039174" y="2143124"/>
              <a:ext cx="461665" cy="1285876"/>
            </a:xfrm>
            <a:prstGeom prst="rect">
              <a:avLst/>
            </a:prstGeom>
            <a:noFill/>
            <a:ln>
              <a:solidFill>
                <a:schemeClr val="tx1"/>
              </a:solidFill>
            </a:ln>
          </p:spPr>
          <p:txBody>
            <a:bodyPr vert="eaVert" wrap="square" rtlCol="0">
              <a:spAutoFit/>
            </a:bodyPr>
            <a:lstStyle/>
            <a:p>
              <a:endParaRPr kumimoji="1" lang="en-US" altLang="ja-JP" dirty="0"/>
            </a:p>
          </p:txBody>
        </p:sp>
      </p:grpSp>
      <p:sp>
        <p:nvSpPr>
          <p:cNvPr id="60" name="テキスト ボックス 59">
            <a:extLst>
              <a:ext uri="{FF2B5EF4-FFF2-40B4-BE49-F238E27FC236}">
                <a16:creationId xmlns:a16="http://schemas.microsoft.com/office/drawing/2014/main" id="{3255EFC3-3854-4238-A7F0-EC80D1C5FAF3}"/>
              </a:ext>
            </a:extLst>
          </p:cNvPr>
          <p:cNvSpPr txBox="1"/>
          <p:nvPr/>
        </p:nvSpPr>
        <p:spPr>
          <a:xfrm>
            <a:off x="8098052" y="2644170"/>
            <a:ext cx="461665" cy="784830"/>
          </a:xfrm>
          <a:prstGeom prst="rect">
            <a:avLst/>
          </a:prstGeom>
          <a:noFill/>
        </p:spPr>
        <p:txBody>
          <a:bodyPr vert="eaVert" wrap="square" rtlCol="0">
            <a:spAutoFit/>
          </a:bodyPr>
          <a:lstStyle/>
          <a:p>
            <a:r>
              <a:rPr kumimoji="1" lang="ja-JP" altLang="en-US" dirty="0"/>
              <a:t>事業部</a:t>
            </a:r>
          </a:p>
        </p:txBody>
      </p:sp>
      <p:sp>
        <p:nvSpPr>
          <p:cNvPr id="62" name="テキスト ボックス 61">
            <a:extLst>
              <a:ext uri="{FF2B5EF4-FFF2-40B4-BE49-F238E27FC236}">
                <a16:creationId xmlns:a16="http://schemas.microsoft.com/office/drawing/2014/main" id="{B3F28B2F-43F7-4445-8024-AFEE8B1A6D29}"/>
              </a:ext>
            </a:extLst>
          </p:cNvPr>
          <p:cNvSpPr txBox="1"/>
          <p:nvPr/>
        </p:nvSpPr>
        <p:spPr>
          <a:xfrm>
            <a:off x="7287659" y="2650520"/>
            <a:ext cx="461665" cy="784830"/>
          </a:xfrm>
          <a:prstGeom prst="rect">
            <a:avLst/>
          </a:prstGeom>
          <a:noFill/>
        </p:spPr>
        <p:txBody>
          <a:bodyPr vert="eaVert" wrap="none" rtlCol="0">
            <a:spAutoFit/>
          </a:bodyPr>
          <a:lstStyle/>
          <a:p>
            <a:r>
              <a:rPr kumimoji="1" lang="ja-JP" altLang="en-US" dirty="0"/>
              <a:t>事業部</a:t>
            </a:r>
          </a:p>
        </p:txBody>
      </p:sp>
      <p:sp>
        <p:nvSpPr>
          <p:cNvPr id="63" name="テキスト ボックス 62">
            <a:extLst>
              <a:ext uri="{FF2B5EF4-FFF2-40B4-BE49-F238E27FC236}">
                <a16:creationId xmlns:a16="http://schemas.microsoft.com/office/drawing/2014/main" id="{37CF3C35-1C4F-4C0E-A620-CC198317F102}"/>
              </a:ext>
            </a:extLst>
          </p:cNvPr>
          <p:cNvSpPr txBox="1"/>
          <p:nvPr/>
        </p:nvSpPr>
        <p:spPr>
          <a:xfrm>
            <a:off x="6478168" y="2618800"/>
            <a:ext cx="461665" cy="784830"/>
          </a:xfrm>
          <a:prstGeom prst="rect">
            <a:avLst/>
          </a:prstGeom>
          <a:noFill/>
        </p:spPr>
        <p:txBody>
          <a:bodyPr vert="eaVert" wrap="none" rtlCol="0">
            <a:spAutoFit/>
          </a:bodyPr>
          <a:lstStyle/>
          <a:p>
            <a:r>
              <a:rPr kumimoji="1" lang="ja-JP" altLang="en-US" dirty="0"/>
              <a:t>事業部</a:t>
            </a:r>
          </a:p>
        </p:txBody>
      </p:sp>
      <p:sp>
        <p:nvSpPr>
          <p:cNvPr id="64" name="テキスト ボックス 63">
            <a:extLst>
              <a:ext uri="{FF2B5EF4-FFF2-40B4-BE49-F238E27FC236}">
                <a16:creationId xmlns:a16="http://schemas.microsoft.com/office/drawing/2014/main" id="{8107959D-F586-4D13-8CEB-AE207486750C}"/>
              </a:ext>
            </a:extLst>
          </p:cNvPr>
          <p:cNvSpPr txBox="1"/>
          <p:nvPr/>
        </p:nvSpPr>
        <p:spPr>
          <a:xfrm>
            <a:off x="5665202" y="2644170"/>
            <a:ext cx="461665" cy="784830"/>
          </a:xfrm>
          <a:prstGeom prst="rect">
            <a:avLst/>
          </a:prstGeom>
          <a:noFill/>
        </p:spPr>
        <p:txBody>
          <a:bodyPr vert="eaVert" wrap="none" rtlCol="0">
            <a:spAutoFit/>
          </a:bodyPr>
          <a:lstStyle/>
          <a:p>
            <a:r>
              <a:rPr kumimoji="1" lang="ja-JP" altLang="en-US" dirty="0"/>
              <a:t>事業部</a:t>
            </a:r>
          </a:p>
        </p:txBody>
      </p:sp>
      <p:sp>
        <p:nvSpPr>
          <p:cNvPr id="65" name="テキスト ボックス 64">
            <a:extLst>
              <a:ext uri="{FF2B5EF4-FFF2-40B4-BE49-F238E27FC236}">
                <a16:creationId xmlns:a16="http://schemas.microsoft.com/office/drawing/2014/main" id="{13943CAA-CEDC-4C9F-881E-50941EF46BA5}"/>
              </a:ext>
            </a:extLst>
          </p:cNvPr>
          <p:cNvSpPr txBox="1"/>
          <p:nvPr/>
        </p:nvSpPr>
        <p:spPr>
          <a:xfrm>
            <a:off x="8122569" y="2195313"/>
            <a:ext cx="309700" cy="369332"/>
          </a:xfrm>
          <a:prstGeom prst="rect">
            <a:avLst/>
          </a:prstGeom>
          <a:noFill/>
        </p:spPr>
        <p:txBody>
          <a:bodyPr wrap="non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C7D4A226-E064-4621-891A-272B05218B54}"/>
              </a:ext>
            </a:extLst>
          </p:cNvPr>
          <p:cNvSpPr txBox="1"/>
          <p:nvPr/>
        </p:nvSpPr>
        <p:spPr>
          <a:xfrm>
            <a:off x="7325152" y="2178398"/>
            <a:ext cx="308098" cy="369332"/>
          </a:xfrm>
          <a:prstGeom prst="rect">
            <a:avLst/>
          </a:prstGeom>
          <a:noFill/>
        </p:spPr>
        <p:txBody>
          <a:bodyPr wrap="none" rtlCol="0">
            <a:spAutoFit/>
          </a:bodyPr>
          <a:lstStyle/>
          <a:p>
            <a:r>
              <a:rPr kumimoji="1" lang="en-US" altLang="ja-JP" dirty="0"/>
              <a:t>C</a:t>
            </a:r>
            <a:endParaRPr kumimoji="1" lang="ja-JP" altLang="en-US" dirty="0"/>
          </a:p>
        </p:txBody>
      </p:sp>
      <p:sp>
        <p:nvSpPr>
          <p:cNvPr id="67" name="テキスト ボックス 66">
            <a:extLst>
              <a:ext uri="{FF2B5EF4-FFF2-40B4-BE49-F238E27FC236}">
                <a16:creationId xmlns:a16="http://schemas.microsoft.com/office/drawing/2014/main" id="{AFF15D14-593B-4297-88BB-89E1C603493C}"/>
              </a:ext>
            </a:extLst>
          </p:cNvPr>
          <p:cNvSpPr txBox="1"/>
          <p:nvPr/>
        </p:nvSpPr>
        <p:spPr>
          <a:xfrm>
            <a:off x="6533401" y="2195313"/>
            <a:ext cx="341760" cy="369332"/>
          </a:xfrm>
          <a:prstGeom prst="rect">
            <a:avLst/>
          </a:prstGeom>
          <a:noFill/>
        </p:spPr>
        <p:txBody>
          <a:bodyPr wrap="none" rtlCol="0">
            <a:spAutoFit/>
          </a:bodyPr>
          <a:lstStyle/>
          <a:p>
            <a:r>
              <a:rPr kumimoji="1" lang="en-US" altLang="ja-JP" dirty="0"/>
              <a:t>Ⅾ</a:t>
            </a:r>
            <a:endParaRPr kumimoji="1" lang="ja-JP" altLang="en-US" dirty="0"/>
          </a:p>
        </p:txBody>
      </p:sp>
      <p:sp>
        <p:nvSpPr>
          <p:cNvPr id="68" name="テキスト ボックス 67">
            <a:extLst>
              <a:ext uri="{FF2B5EF4-FFF2-40B4-BE49-F238E27FC236}">
                <a16:creationId xmlns:a16="http://schemas.microsoft.com/office/drawing/2014/main" id="{9AA17B3D-7F69-4D22-94CD-77306481D6EF}"/>
              </a:ext>
            </a:extLst>
          </p:cNvPr>
          <p:cNvSpPr txBox="1"/>
          <p:nvPr/>
        </p:nvSpPr>
        <p:spPr>
          <a:xfrm>
            <a:off x="5816917" y="2178398"/>
            <a:ext cx="45719" cy="369332"/>
          </a:xfrm>
          <a:prstGeom prst="rect">
            <a:avLst/>
          </a:prstGeom>
          <a:noFill/>
        </p:spPr>
        <p:txBody>
          <a:bodyPr wrap="square" rtlCol="0">
            <a:spAutoFit/>
          </a:bodyPr>
          <a:lstStyle/>
          <a:p>
            <a:r>
              <a:rPr kumimoji="1" lang="en-US" altLang="ja-JP" dirty="0"/>
              <a:t>E</a:t>
            </a:r>
            <a:endParaRPr kumimoji="1" lang="ja-JP" altLang="en-US" dirty="0"/>
          </a:p>
        </p:txBody>
      </p:sp>
      <p:cxnSp>
        <p:nvCxnSpPr>
          <p:cNvPr id="69" name="直線コネクタ 68">
            <a:extLst>
              <a:ext uri="{FF2B5EF4-FFF2-40B4-BE49-F238E27FC236}">
                <a16:creationId xmlns:a16="http://schemas.microsoft.com/office/drawing/2014/main" id="{8BC7D517-6C84-470F-B439-0D19E541ABBA}"/>
              </a:ext>
            </a:extLst>
          </p:cNvPr>
          <p:cNvCxnSpPr/>
          <p:nvPr/>
        </p:nvCxnSpPr>
        <p:spPr>
          <a:xfrm>
            <a:off x="7494277" y="1594882"/>
            <a:ext cx="0" cy="554592"/>
          </a:xfrm>
          <a:prstGeom prst="line">
            <a:avLst/>
          </a:prstGeom>
        </p:spPr>
        <p:style>
          <a:lnRef idx="1">
            <a:schemeClr val="dk1"/>
          </a:lnRef>
          <a:fillRef idx="0">
            <a:schemeClr val="dk1"/>
          </a:fillRef>
          <a:effectRef idx="0">
            <a:schemeClr val="dk1"/>
          </a:effectRef>
          <a:fontRef idx="minor">
            <a:schemeClr val="tx1"/>
          </a:fontRef>
        </p:style>
      </p:cxnSp>
      <p:cxnSp>
        <p:nvCxnSpPr>
          <p:cNvPr id="73" name="コネクタ: カギ線 72">
            <a:extLst>
              <a:ext uri="{FF2B5EF4-FFF2-40B4-BE49-F238E27FC236}">
                <a16:creationId xmlns:a16="http://schemas.microsoft.com/office/drawing/2014/main" id="{3C7AFA30-666C-470C-BB0D-BE1BBB80023E}"/>
              </a:ext>
            </a:extLst>
          </p:cNvPr>
          <p:cNvCxnSpPr>
            <a:cxnSpLocks/>
          </p:cNvCxnSpPr>
          <p:nvPr/>
        </p:nvCxnSpPr>
        <p:spPr>
          <a:xfrm rot="5400000" flipH="1" flipV="1">
            <a:off x="7490093" y="506039"/>
            <a:ext cx="12418" cy="3313050"/>
          </a:xfrm>
          <a:prstGeom prst="bentConnector3">
            <a:avLst>
              <a:gd name="adj1" fmla="val 1940876"/>
            </a:avLst>
          </a:prstGeom>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05A7D824-979A-41EB-8778-84AC8C1583E8}"/>
              </a:ext>
            </a:extLst>
          </p:cNvPr>
          <p:cNvCxnSpPr>
            <a:endCxn id="57" idx="0"/>
          </p:cNvCxnSpPr>
          <p:nvPr/>
        </p:nvCxnSpPr>
        <p:spPr>
          <a:xfrm>
            <a:off x="6716600" y="1950081"/>
            <a:ext cx="1" cy="215899"/>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9D6DF9B9-F436-4903-9496-6F75DA0A1529}"/>
              </a:ext>
            </a:extLst>
          </p:cNvPr>
          <p:cNvCxnSpPr>
            <a:cxnSpLocks/>
            <a:endCxn id="59" idx="0"/>
          </p:cNvCxnSpPr>
          <p:nvPr/>
        </p:nvCxnSpPr>
        <p:spPr>
          <a:xfrm>
            <a:off x="8359797" y="1933575"/>
            <a:ext cx="0" cy="232405"/>
          </a:xfrm>
          <a:prstGeom prst="line">
            <a:avLst/>
          </a:prstGeom>
        </p:spPr>
        <p:style>
          <a:lnRef idx="1">
            <a:schemeClr val="dk1"/>
          </a:lnRef>
          <a:fillRef idx="0">
            <a:schemeClr val="dk1"/>
          </a:fillRef>
          <a:effectRef idx="0">
            <a:schemeClr val="dk1"/>
          </a:effectRef>
          <a:fontRef idx="minor">
            <a:schemeClr val="tx1"/>
          </a:fontRef>
        </p:style>
      </p:cxnSp>
      <p:sp>
        <p:nvSpPr>
          <p:cNvPr id="78" name="テキスト ボックス 77">
            <a:extLst>
              <a:ext uri="{FF2B5EF4-FFF2-40B4-BE49-F238E27FC236}">
                <a16:creationId xmlns:a16="http://schemas.microsoft.com/office/drawing/2014/main" id="{1144AF20-C0BF-4910-BC4D-18F4E3046C32}"/>
              </a:ext>
            </a:extLst>
          </p:cNvPr>
          <p:cNvSpPr txBox="1"/>
          <p:nvPr/>
        </p:nvSpPr>
        <p:spPr>
          <a:xfrm>
            <a:off x="1700345" y="575747"/>
            <a:ext cx="1338828" cy="369332"/>
          </a:xfrm>
          <a:prstGeom prst="rect">
            <a:avLst/>
          </a:prstGeom>
          <a:noFill/>
        </p:spPr>
        <p:txBody>
          <a:bodyPr wrap="none" rtlCol="0">
            <a:spAutoFit/>
          </a:bodyPr>
          <a:lstStyle/>
          <a:p>
            <a:r>
              <a:rPr kumimoji="1" lang="ja-JP" altLang="en-US" b="1" dirty="0"/>
              <a:t>機能別組織</a:t>
            </a:r>
          </a:p>
        </p:txBody>
      </p:sp>
      <p:sp>
        <p:nvSpPr>
          <p:cNvPr id="79" name="テキスト ボックス 78">
            <a:extLst>
              <a:ext uri="{FF2B5EF4-FFF2-40B4-BE49-F238E27FC236}">
                <a16:creationId xmlns:a16="http://schemas.microsoft.com/office/drawing/2014/main" id="{667273DC-B229-4511-B1F7-2041882369F9}"/>
              </a:ext>
            </a:extLst>
          </p:cNvPr>
          <p:cNvSpPr txBox="1"/>
          <p:nvPr/>
        </p:nvSpPr>
        <p:spPr>
          <a:xfrm flipH="1">
            <a:off x="6604712" y="549512"/>
            <a:ext cx="1827557" cy="369332"/>
          </a:xfrm>
          <a:prstGeom prst="rect">
            <a:avLst/>
          </a:prstGeom>
          <a:noFill/>
        </p:spPr>
        <p:txBody>
          <a:bodyPr wrap="square" rtlCol="0">
            <a:spAutoFit/>
          </a:bodyPr>
          <a:lstStyle/>
          <a:p>
            <a:r>
              <a:rPr kumimoji="1" lang="ja-JP" altLang="en-US" b="1" dirty="0"/>
              <a:t>事業部別組織</a:t>
            </a:r>
          </a:p>
        </p:txBody>
      </p:sp>
      <p:sp>
        <p:nvSpPr>
          <p:cNvPr id="80" name="テキスト ボックス 79">
            <a:extLst>
              <a:ext uri="{FF2B5EF4-FFF2-40B4-BE49-F238E27FC236}">
                <a16:creationId xmlns:a16="http://schemas.microsoft.com/office/drawing/2014/main" id="{3A76B48A-F785-4783-8641-DC3286C2C2D1}"/>
              </a:ext>
            </a:extLst>
          </p:cNvPr>
          <p:cNvSpPr txBox="1"/>
          <p:nvPr/>
        </p:nvSpPr>
        <p:spPr>
          <a:xfrm>
            <a:off x="164733" y="3640175"/>
            <a:ext cx="1961628" cy="369332"/>
          </a:xfrm>
          <a:prstGeom prst="rect">
            <a:avLst/>
          </a:prstGeom>
          <a:noFill/>
        </p:spPr>
        <p:txBody>
          <a:bodyPr wrap="square" rtlCol="0">
            <a:spAutoFit/>
          </a:bodyPr>
          <a:lstStyle/>
          <a:p>
            <a:r>
              <a:rPr kumimoji="1" lang="ja-JP" altLang="en-US" b="1" dirty="0"/>
              <a:t>メリット</a:t>
            </a:r>
          </a:p>
        </p:txBody>
      </p:sp>
      <p:sp>
        <p:nvSpPr>
          <p:cNvPr id="81" name="テキスト ボックス 80">
            <a:extLst>
              <a:ext uri="{FF2B5EF4-FFF2-40B4-BE49-F238E27FC236}">
                <a16:creationId xmlns:a16="http://schemas.microsoft.com/office/drawing/2014/main" id="{88AF0C44-9E71-4A41-B289-618E28D910F9}"/>
              </a:ext>
            </a:extLst>
          </p:cNvPr>
          <p:cNvSpPr txBox="1"/>
          <p:nvPr/>
        </p:nvSpPr>
        <p:spPr>
          <a:xfrm>
            <a:off x="6096000" y="3640175"/>
            <a:ext cx="1961628" cy="369332"/>
          </a:xfrm>
          <a:prstGeom prst="rect">
            <a:avLst/>
          </a:prstGeom>
          <a:noFill/>
        </p:spPr>
        <p:txBody>
          <a:bodyPr wrap="square" rtlCol="0">
            <a:spAutoFit/>
          </a:bodyPr>
          <a:lstStyle/>
          <a:p>
            <a:r>
              <a:rPr kumimoji="1" lang="ja-JP" altLang="en-US" b="1" dirty="0"/>
              <a:t>メリット</a:t>
            </a:r>
          </a:p>
        </p:txBody>
      </p:sp>
      <p:sp>
        <p:nvSpPr>
          <p:cNvPr id="82" name="テキスト ボックス 81">
            <a:extLst>
              <a:ext uri="{FF2B5EF4-FFF2-40B4-BE49-F238E27FC236}">
                <a16:creationId xmlns:a16="http://schemas.microsoft.com/office/drawing/2014/main" id="{04E42E53-6E36-4A48-88B4-E828B71DC268}"/>
              </a:ext>
            </a:extLst>
          </p:cNvPr>
          <p:cNvSpPr txBox="1"/>
          <p:nvPr/>
        </p:nvSpPr>
        <p:spPr>
          <a:xfrm>
            <a:off x="304800" y="4094794"/>
            <a:ext cx="5262979" cy="923330"/>
          </a:xfrm>
          <a:prstGeom prst="rect">
            <a:avLst/>
          </a:prstGeom>
          <a:noFill/>
        </p:spPr>
        <p:txBody>
          <a:bodyPr wrap="none" rtlCol="0">
            <a:spAutoFit/>
          </a:bodyPr>
          <a:lstStyle/>
          <a:p>
            <a:r>
              <a:rPr kumimoji="1" lang="ja-JP" altLang="en-US" dirty="0"/>
              <a:t>・部門間での仕事、人員の重複がなく、効率面で</a:t>
            </a:r>
            <a:endParaRPr kumimoji="1" lang="en-US" altLang="ja-JP" dirty="0"/>
          </a:p>
          <a:p>
            <a:r>
              <a:rPr lang="ja-JP" altLang="en-US" dirty="0"/>
              <a:t>　</a:t>
            </a:r>
            <a:r>
              <a:rPr kumimoji="1" lang="ja-JP" altLang="en-US" dirty="0"/>
              <a:t>優れている</a:t>
            </a:r>
            <a:endParaRPr kumimoji="1" lang="en-US" altLang="ja-JP" dirty="0"/>
          </a:p>
          <a:p>
            <a:r>
              <a:rPr lang="ja-JP" altLang="en-US" dirty="0"/>
              <a:t>・専門人材の育成、ノウハウの蓄積につながる</a:t>
            </a:r>
            <a:endParaRPr kumimoji="1" lang="ja-JP" altLang="en-US" dirty="0"/>
          </a:p>
        </p:txBody>
      </p:sp>
      <p:sp>
        <p:nvSpPr>
          <p:cNvPr id="83" name="テキスト ボックス 82">
            <a:extLst>
              <a:ext uri="{FF2B5EF4-FFF2-40B4-BE49-F238E27FC236}">
                <a16:creationId xmlns:a16="http://schemas.microsoft.com/office/drawing/2014/main" id="{FEF2EB94-962A-49DB-AEC4-5329C871AB65}"/>
              </a:ext>
            </a:extLst>
          </p:cNvPr>
          <p:cNvSpPr txBox="1"/>
          <p:nvPr/>
        </p:nvSpPr>
        <p:spPr>
          <a:xfrm>
            <a:off x="164733" y="5189654"/>
            <a:ext cx="1338828" cy="369332"/>
          </a:xfrm>
          <a:prstGeom prst="rect">
            <a:avLst/>
          </a:prstGeom>
          <a:noFill/>
        </p:spPr>
        <p:txBody>
          <a:bodyPr wrap="none" rtlCol="0">
            <a:spAutoFit/>
          </a:bodyPr>
          <a:lstStyle/>
          <a:p>
            <a:r>
              <a:rPr kumimoji="1" lang="ja-JP" altLang="en-US" b="1" dirty="0"/>
              <a:t>デメリット</a:t>
            </a:r>
          </a:p>
        </p:txBody>
      </p:sp>
      <p:sp>
        <p:nvSpPr>
          <p:cNvPr id="84" name="テキスト ボックス 83">
            <a:extLst>
              <a:ext uri="{FF2B5EF4-FFF2-40B4-BE49-F238E27FC236}">
                <a16:creationId xmlns:a16="http://schemas.microsoft.com/office/drawing/2014/main" id="{628DD953-8955-4D1E-AD48-265A0ECA0086}"/>
              </a:ext>
            </a:extLst>
          </p:cNvPr>
          <p:cNvSpPr txBox="1"/>
          <p:nvPr/>
        </p:nvSpPr>
        <p:spPr>
          <a:xfrm>
            <a:off x="6126867" y="5189654"/>
            <a:ext cx="1338828" cy="369332"/>
          </a:xfrm>
          <a:prstGeom prst="rect">
            <a:avLst/>
          </a:prstGeom>
          <a:noFill/>
        </p:spPr>
        <p:txBody>
          <a:bodyPr wrap="none" rtlCol="0">
            <a:spAutoFit/>
          </a:bodyPr>
          <a:lstStyle/>
          <a:p>
            <a:r>
              <a:rPr kumimoji="1" lang="ja-JP" altLang="en-US" b="1" dirty="0"/>
              <a:t>デメリット</a:t>
            </a:r>
          </a:p>
        </p:txBody>
      </p:sp>
      <p:sp>
        <p:nvSpPr>
          <p:cNvPr id="4" name="テキスト ボックス 3">
            <a:extLst>
              <a:ext uri="{FF2B5EF4-FFF2-40B4-BE49-F238E27FC236}">
                <a16:creationId xmlns:a16="http://schemas.microsoft.com/office/drawing/2014/main" id="{2D2ADC15-2BCA-427E-BBA4-45D6A30E4181}"/>
              </a:ext>
            </a:extLst>
          </p:cNvPr>
          <p:cNvSpPr txBox="1"/>
          <p:nvPr/>
        </p:nvSpPr>
        <p:spPr>
          <a:xfrm>
            <a:off x="304800" y="5500208"/>
            <a:ext cx="5262979" cy="923330"/>
          </a:xfrm>
          <a:prstGeom prst="rect">
            <a:avLst/>
          </a:prstGeom>
          <a:noFill/>
        </p:spPr>
        <p:txBody>
          <a:bodyPr wrap="none" rtlCol="0">
            <a:spAutoFit/>
          </a:bodyPr>
          <a:lstStyle/>
          <a:p>
            <a:r>
              <a:rPr kumimoji="1" lang="ja-JP" altLang="en-US" dirty="0"/>
              <a:t>・個々の機能が各々の部署の中での発想になりが</a:t>
            </a:r>
            <a:endParaRPr kumimoji="1" lang="en-US" altLang="ja-JP" dirty="0"/>
          </a:p>
          <a:p>
            <a:r>
              <a:rPr lang="ja-JP" altLang="en-US" dirty="0"/>
              <a:t>　ちで「部分最適の集合体」に陥るリスクがある</a:t>
            </a:r>
            <a:endParaRPr lang="en-US" altLang="ja-JP" dirty="0"/>
          </a:p>
          <a:p>
            <a:r>
              <a:rPr kumimoji="1" lang="ja-JP" altLang="en-US" dirty="0"/>
              <a:t>・全体最適の視点を持った経営人材が育ちにくい</a:t>
            </a:r>
          </a:p>
        </p:txBody>
      </p:sp>
      <p:sp>
        <p:nvSpPr>
          <p:cNvPr id="5" name="テキスト ボックス 4">
            <a:extLst>
              <a:ext uri="{FF2B5EF4-FFF2-40B4-BE49-F238E27FC236}">
                <a16:creationId xmlns:a16="http://schemas.microsoft.com/office/drawing/2014/main" id="{4260BAC1-96F1-42CB-9B8E-9A353208CEB1}"/>
              </a:ext>
            </a:extLst>
          </p:cNvPr>
          <p:cNvSpPr txBox="1"/>
          <p:nvPr/>
        </p:nvSpPr>
        <p:spPr>
          <a:xfrm>
            <a:off x="6126867" y="4094794"/>
            <a:ext cx="5955476" cy="1200329"/>
          </a:xfrm>
          <a:prstGeom prst="rect">
            <a:avLst/>
          </a:prstGeom>
          <a:noFill/>
        </p:spPr>
        <p:txBody>
          <a:bodyPr wrap="none" rtlCol="0">
            <a:spAutoFit/>
          </a:bodyPr>
          <a:lstStyle/>
          <a:p>
            <a:r>
              <a:rPr kumimoji="1" lang="ja-JP" altLang="en-US" dirty="0"/>
              <a:t>・各事業部に権限移譲が行われ</a:t>
            </a:r>
            <a:r>
              <a:rPr lang="ja-JP" altLang="en-US" dirty="0"/>
              <a:t>、迅速</a:t>
            </a:r>
            <a:r>
              <a:rPr kumimoji="1" lang="ja-JP" altLang="en-US" dirty="0"/>
              <a:t>な意思決定が可能</a:t>
            </a:r>
            <a:endParaRPr kumimoji="1" lang="en-US" altLang="ja-JP" dirty="0"/>
          </a:p>
          <a:p>
            <a:r>
              <a:rPr kumimoji="1" lang="ja-JP" altLang="en-US" dirty="0"/>
              <a:t>　で経営がスピーディになる</a:t>
            </a:r>
            <a:endParaRPr kumimoji="1" lang="en-US" altLang="ja-JP" dirty="0"/>
          </a:p>
          <a:p>
            <a:r>
              <a:rPr lang="ja-JP" altLang="en-US" dirty="0"/>
              <a:t>・経営全体の視点を持った人材育成がしやすい</a:t>
            </a:r>
            <a:endParaRPr kumimoji="1" lang="en-US" altLang="ja-JP" dirty="0"/>
          </a:p>
          <a:p>
            <a:endParaRPr kumimoji="1" lang="ja-JP" altLang="en-US" dirty="0"/>
          </a:p>
        </p:txBody>
      </p:sp>
      <p:sp>
        <p:nvSpPr>
          <p:cNvPr id="6" name="テキスト ボックス 5">
            <a:extLst>
              <a:ext uri="{FF2B5EF4-FFF2-40B4-BE49-F238E27FC236}">
                <a16:creationId xmlns:a16="http://schemas.microsoft.com/office/drawing/2014/main" id="{B313D736-4434-4ACF-921D-E60F14D0D9A9}"/>
              </a:ext>
            </a:extLst>
          </p:cNvPr>
          <p:cNvSpPr txBox="1"/>
          <p:nvPr/>
        </p:nvSpPr>
        <p:spPr>
          <a:xfrm flipH="1">
            <a:off x="6103269" y="5504142"/>
            <a:ext cx="5793106" cy="646331"/>
          </a:xfrm>
          <a:prstGeom prst="rect">
            <a:avLst/>
          </a:prstGeom>
          <a:noFill/>
        </p:spPr>
        <p:txBody>
          <a:bodyPr wrap="square" rtlCol="0">
            <a:spAutoFit/>
          </a:bodyPr>
          <a:lstStyle/>
          <a:p>
            <a:r>
              <a:rPr kumimoji="1" lang="ja-JP" altLang="en-US" dirty="0"/>
              <a:t>・機能や人員が重複し、非効率な面もある</a:t>
            </a:r>
            <a:endParaRPr kumimoji="1" lang="en-US" altLang="ja-JP" dirty="0"/>
          </a:p>
          <a:p>
            <a:r>
              <a:rPr lang="ja-JP" altLang="en-US" dirty="0"/>
              <a:t>・力のある事業部の論理が会社の論理に優先されがち</a:t>
            </a:r>
            <a:endParaRPr kumimoji="1" lang="ja-JP" altLang="en-US" dirty="0"/>
          </a:p>
        </p:txBody>
      </p:sp>
      <p:sp>
        <p:nvSpPr>
          <p:cNvPr id="13" name="テキスト ボックス 12">
            <a:extLst>
              <a:ext uri="{FF2B5EF4-FFF2-40B4-BE49-F238E27FC236}">
                <a16:creationId xmlns:a16="http://schemas.microsoft.com/office/drawing/2014/main" id="{73830D7B-9ED9-4E0F-A94B-20C25E99E68D}"/>
              </a:ext>
            </a:extLst>
          </p:cNvPr>
          <p:cNvSpPr txBox="1"/>
          <p:nvPr/>
        </p:nvSpPr>
        <p:spPr>
          <a:xfrm>
            <a:off x="7725110" y="6449599"/>
            <a:ext cx="4134465" cy="307777"/>
          </a:xfrm>
          <a:prstGeom prst="rect">
            <a:avLst/>
          </a:prstGeom>
          <a:noFill/>
        </p:spPr>
        <p:txBody>
          <a:bodyPr wrap="none" rtlCol="0">
            <a:spAutoFit/>
          </a:bodyPr>
          <a:lstStyle/>
          <a:p>
            <a:r>
              <a:rPr kumimoji="1" lang="ja-JP" altLang="en-US" sz="1400" dirty="0"/>
              <a:t>出典：遠藤功「企業経営の教科書」より筆者加筆</a:t>
            </a:r>
          </a:p>
        </p:txBody>
      </p:sp>
      <p:sp>
        <p:nvSpPr>
          <p:cNvPr id="15" name="正方形/長方形 14">
            <a:extLst>
              <a:ext uri="{FF2B5EF4-FFF2-40B4-BE49-F238E27FC236}">
                <a16:creationId xmlns:a16="http://schemas.microsoft.com/office/drawing/2014/main" id="{8D5F1277-A216-49AD-90BE-ED0E70A8DFB4}"/>
              </a:ext>
            </a:extLst>
          </p:cNvPr>
          <p:cNvSpPr/>
          <p:nvPr/>
        </p:nvSpPr>
        <p:spPr>
          <a:xfrm>
            <a:off x="2936289" y="1790700"/>
            <a:ext cx="1505134" cy="1820551"/>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C7BFF0B-92AC-4136-95D3-34EE76C07805}"/>
              </a:ext>
            </a:extLst>
          </p:cNvPr>
          <p:cNvSpPr txBox="1"/>
          <p:nvPr/>
        </p:nvSpPr>
        <p:spPr>
          <a:xfrm>
            <a:off x="3698059" y="1481177"/>
            <a:ext cx="1107996" cy="369332"/>
          </a:xfrm>
          <a:prstGeom prst="rect">
            <a:avLst/>
          </a:prstGeom>
          <a:noFill/>
        </p:spPr>
        <p:txBody>
          <a:bodyPr wrap="none" rtlCol="0">
            <a:spAutoFit/>
          </a:bodyPr>
          <a:lstStyle/>
          <a:p>
            <a:r>
              <a:rPr kumimoji="1" lang="ja-JP" altLang="en-US" dirty="0">
                <a:solidFill>
                  <a:schemeClr val="accent1"/>
                </a:solidFill>
              </a:rPr>
              <a:t>間接部門</a:t>
            </a:r>
          </a:p>
        </p:txBody>
      </p:sp>
      <p:sp>
        <p:nvSpPr>
          <p:cNvPr id="19" name="正方形/長方形 18">
            <a:extLst>
              <a:ext uri="{FF2B5EF4-FFF2-40B4-BE49-F238E27FC236}">
                <a16:creationId xmlns:a16="http://schemas.microsoft.com/office/drawing/2014/main" id="{8D70BC05-4D96-4DEF-9B08-6834B4C09DBD}"/>
              </a:ext>
            </a:extLst>
          </p:cNvPr>
          <p:cNvSpPr/>
          <p:nvPr/>
        </p:nvSpPr>
        <p:spPr>
          <a:xfrm>
            <a:off x="304800" y="1790699"/>
            <a:ext cx="2473518" cy="1849475"/>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D414D7D-5BC9-42D2-A962-6278AFCEB8F6}"/>
              </a:ext>
            </a:extLst>
          </p:cNvPr>
          <p:cNvSpPr txBox="1"/>
          <p:nvPr/>
        </p:nvSpPr>
        <p:spPr>
          <a:xfrm>
            <a:off x="176798" y="1472723"/>
            <a:ext cx="1107996" cy="369332"/>
          </a:xfrm>
          <a:prstGeom prst="rect">
            <a:avLst/>
          </a:prstGeom>
          <a:noFill/>
        </p:spPr>
        <p:txBody>
          <a:bodyPr wrap="none" rtlCol="0">
            <a:spAutoFit/>
          </a:bodyPr>
          <a:lstStyle/>
          <a:p>
            <a:r>
              <a:rPr kumimoji="1" lang="ja-JP" altLang="en-US" dirty="0">
                <a:solidFill>
                  <a:schemeClr val="accent3"/>
                </a:solidFill>
              </a:rPr>
              <a:t>直接部門</a:t>
            </a:r>
          </a:p>
        </p:txBody>
      </p:sp>
      <p:sp>
        <p:nvSpPr>
          <p:cNvPr id="24" name="テキスト ボックス 23">
            <a:extLst>
              <a:ext uri="{FF2B5EF4-FFF2-40B4-BE49-F238E27FC236}">
                <a16:creationId xmlns:a16="http://schemas.microsoft.com/office/drawing/2014/main" id="{78709F8D-27CB-42FA-9E33-74B2166246AD}"/>
              </a:ext>
            </a:extLst>
          </p:cNvPr>
          <p:cNvSpPr txBox="1"/>
          <p:nvPr/>
        </p:nvSpPr>
        <p:spPr>
          <a:xfrm>
            <a:off x="9152826" y="635320"/>
            <a:ext cx="3286605" cy="3046988"/>
          </a:xfrm>
          <a:prstGeom prst="rect">
            <a:avLst/>
          </a:prstGeom>
          <a:noFill/>
        </p:spPr>
        <p:txBody>
          <a:bodyPr wrap="none" rtlCol="0">
            <a:spAutoFit/>
          </a:bodyPr>
          <a:lstStyle/>
          <a:p>
            <a:r>
              <a:rPr kumimoji="1" lang="ja-JP" altLang="en-US" sz="1600" dirty="0"/>
              <a:t>左記のほか、機能別と事業別を</a:t>
            </a:r>
            <a:endParaRPr kumimoji="1" lang="en-US" altLang="ja-JP" sz="1600" dirty="0"/>
          </a:p>
          <a:p>
            <a:r>
              <a:rPr lang="ja-JP" altLang="en-US" sz="1600" dirty="0"/>
              <a:t>組み合わせた</a:t>
            </a:r>
            <a:r>
              <a:rPr lang="ja-JP" altLang="en-US" sz="1600" b="1" dirty="0"/>
              <a:t>マトリックス型</a:t>
            </a:r>
            <a:endParaRPr lang="en-US" altLang="ja-JP" sz="1600" b="1" dirty="0"/>
          </a:p>
          <a:p>
            <a:r>
              <a:rPr kumimoji="1" lang="ja-JP" altLang="en-US" sz="1600" dirty="0"/>
              <a:t>事業部制をさらに進めた</a:t>
            </a:r>
            <a:r>
              <a:rPr kumimoji="1" lang="ja-JP" altLang="en-US" sz="1600" b="1" dirty="0"/>
              <a:t>カンパ</a:t>
            </a:r>
            <a:endParaRPr kumimoji="1" lang="en-US" altLang="ja-JP" sz="1600" b="1" dirty="0"/>
          </a:p>
          <a:p>
            <a:r>
              <a:rPr kumimoji="1" lang="ja-JP" altLang="en-US" sz="1600" b="1" dirty="0"/>
              <a:t>ニー制</a:t>
            </a:r>
            <a:r>
              <a:rPr kumimoji="1" lang="ja-JP" altLang="en-US" sz="1600" dirty="0"/>
              <a:t>もある。一方、最近の</a:t>
            </a:r>
            <a:endParaRPr kumimoji="1" lang="en-US" altLang="ja-JP" sz="1600" dirty="0"/>
          </a:p>
          <a:p>
            <a:r>
              <a:rPr lang="ja-JP" altLang="en-US" sz="1600" dirty="0"/>
              <a:t>企業の</a:t>
            </a:r>
            <a:r>
              <a:rPr lang="en-US" altLang="ja-JP" sz="1600" dirty="0"/>
              <a:t>DX</a:t>
            </a:r>
            <a:r>
              <a:rPr lang="ja-JP" altLang="en-US" sz="1600" dirty="0"/>
              <a:t>推進の動きに対応して、</a:t>
            </a:r>
            <a:endParaRPr lang="en-US" altLang="ja-JP" sz="1600" dirty="0"/>
          </a:p>
          <a:p>
            <a:r>
              <a:rPr lang="ja-JP" altLang="en-US" sz="1600" dirty="0"/>
              <a:t>　　組織の在り方、雇用制度、</a:t>
            </a:r>
            <a:endParaRPr lang="en-US" altLang="ja-JP" sz="1600" dirty="0"/>
          </a:p>
          <a:p>
            <a:r>
              <a:rPr lang="ja-JP" altLang="en-US" sz="1600" dirty="0"/>
              <a:t>　　人事評価等は今後は大きな</a:t>
            </a:r>
            <a:endParaRPr lang="en-US" altLang="ja-JP" sz="1600" dirty="0"/>
          </a:p>
          <a:p>
            <a:r>
              <a:rPr lang="ja-JP" altLang="en-US" sz="1600" dirty="0"/>
              <a:t>　　変化が予想される　</a:t>
            </a:r>
            <a:endParaRPr lang="en-US" altLang="ja-JP" sz="1600" dirty="0"/>
          </a:p>
          <a:p>
            <a:endParaRPr lang="en-US" altLang="ja-JP" sz="1600" dirty="0"/>
          </a:p>
          <a:p>
            <a:endParaRPr lang="en-US" altLang="ja-JP" sz="1600" dirty="0"/>
          </a:p>
          <a:p>
            <a:endParaRPr lang="en-US" altLang="ja-JP" sz="1600" dirty="0"/>
          </a:p>
          <a:p>
            <a:endParaRPr kumimoji="1" lang="ja-JP" altLang="en-US" sz="1600" dirty="0"/>
          </a:p>
        </p:txBody>
      </p:sp>
    </p:spTree>
    <p:extLst>
      <p:ext uri="{BB962C8B-B14F-4D97-AF65-F5344CB8AC3E}">
        <p14:creationId xmlns:p14="http://schemas.microsoft.com/office/powerpoint/2010/main" val="121017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7728AFF-D5A8-4A23-A7AA-E22945500693}"/>
              </a:ext>
            </a:extLst>
          </p:cNvPr>
          <p:cNvSpPr>
            <a:spLocks noGrp="1"/>
          </p:cNvSpPr>
          <p:nvPr>
            <p:ph type="sldNum" sz="quarter" idx="12"/>
          </p:nvPr>
        </p:nvSpPr>
        <p:spPr/>
        <p:txBody>
          <a:bodyPr/>
          <a:lstStyle/>
          <a:p>
            <a:fld id="{1DB2AC29-2CF7-4C36-814C-3D58E2B107B3}"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3D682892-BC6E-4582-AEAF-0204BD760285}"/>
              </a:ext>
            </a:extLst>
          </p:cNvPr>
          <p:cNvSpPr txBox="1"/>
          <p:nvPr/>
        </p:nvSpPr>
        <p:spPr>
          <a:xfrm>
            <a:off x="221381" y="67377"/>
            <a:ext cx="1800493" cy="369332"/>
          </a:xfrm>
          <a:prstGeom prst="rect">
            <a:avLst/>
          </a:prstGeom>
          <a:noFill/>
        </p:spPr>
        <p:txBody>
          <a:bodyPr wrap="none" rtlCol="0">
            <a:spAutoFit/>
          </a:bodyPr>
          <a:lstStyle/>
          <a:p>
            <a:r>
              <a:rPr kumimoji="1" lang="ja-JP" altLang="en-US" dirty="0"/>
              <a:t>５．会社と雇用</a:t>
            </a:r>
          </a:p>
        </p:txBody>
      </p:sp>
      <p:sp>
        <p:nvSpPr>
          <p:cNvPr id="4" name="テキスト ボックス 3">
            <a:extLst>
              <a:ext uri="{FF2B5EF4-FFF2-40B4-BE49-F238E27FC236}">
                <a16:creationId xmlns:a16="http://schemas.microsoft.com/office/drawing/2014/main" id="{C26A6030-2574-46BD-AC0D-384FD15F1C11}"/>
              </a:ext>
            </a:extLst>
          </p:cNvPr>
          <p:cNvSpPr txBox="1"/>
          <p:nvPr/>
        </p:nvSpPr>
        <p:spPr>
          <a:xfrm>
            <a:off x="500514" y="436709"/>
            <a:ext cx="2723823" cy="369332"/>
          </a:xfrm>
          <a:prstGeom prst="rect">
            <a:avLst/>
          </a:prstGeom>
          <a:noFill/>
        </p:spPr>
        <p:txBody>
          <a:bodyPr wrap="none" rtlCol="0">
            <a:spAutoFit/>
          </a:bodyPr>
          <a:lstStyle/>
          <a:p>
            <a:r>
              <a:rPr lang="ja-JP" altLang="en-US" dirty="0"/>
              <a:t>（１）</a:t>
            </a:r>
            <a:r>
              <a:rPr kumimoji="1" lang="ja-JP" altLang="en-US" dirty="0"/>
              <a:t>日本的経営の崩壊</a:t>
            </a:r>
          </a:p>
        </p:txBody>
      </p:sp>
      <p:sp>
        <p:nvSpPr>
          <p:cNvPr id="5" name="四角形: 角を丸くする 4">
            <a:extLst>
              <a:ext uri="{FF2B5EF4-FFF2-40B4-BE49-F238E27FC236}">
                <a16:creationId xmlns:a16="http://schemas.microsoft.com/office/drawing/2014/main" id="{81DBBE9E-8E32-41FE-9F85-0CB8EBEEF023}"/>
              </a:ext>
            </a:extLst>
          </p:cNvPr>
          <p:cNvSpPr/>
          <p:nvPr/>
        </p:nvSpPr>
        <p:spPr>
          <a:xfrm>
            <a:off x="1121626" y="909589"/>
            <a:ext cx="7802136" cy="24736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2A98A10-1771-45A3-8EE1-73EB6D3F2173}"/>
              </a:ext>
            </a:extLst>
          </p:cNvPr>
          <p:cNvSpPr txBox="1"/>
          <p:nvPr/>
        </p:nvSpPr>
        <p:spPr>
          <a:xfrm>
            <a:off x="3988044" y="990707"/>
            <a:ext cx="1338828" cy="369332"/>
          </a:xfrm>
          <a:prstGeom prst="rect">
            <a:avLst/>
          </a:prstGeom>
          <a:noFill/>
        </p:spPr>
        <p:txBody>
          <a:bodyPr wrap="none" rtlCol="0">
            <a:spAutoFit/>
          </a:bodyPr>
          <a:lstStyle/>
          <a:p>
            <a:r>
              <a:rPr kumimoji="1" lang="ja-JP" altLang="en-US" b="1" dirty="0"/>
              <a:t>日本的経営</a:t>
            </a:r>
          </a:p>
        </p:txBody>
      </p:sp>
      <p:sp>
        <p:nvSpPr>
          <p:cNvPr id="7" name="テキスト ボックス 6">
            <a:extLst>
              <a:ext uri="{FF2B5EF4-FFF2-40B4-BE49-F238E27FC236}">
                <a16:creationId xmlns:a16="http://schemas.microsoft.com/office/drawing/2014/main" id="{62E34F57-0F78-4AAC-9712-E9AED0AD3F74}"/>
              </a:ext>
            </a:extLst>
          </p:cNvPr>
          <p:cNvSpPr txBox="1"/>
          <p:nvPr/>
        </p:nvSpPr>
        <p:spPr>
          <a:xfrm>
            <a:off x="1314132" y="1405533"/>
            <a:ext cx="6417141" cy="369332"/>
          </a:xfrm>
          <a:prstGeom prst="rect">
            <a:avLst/>
          </a:prstGeom>
          <a:noFill/>
          <a:ln>
            <a:noFill/>
          </a:ln>
        </p:spPr>
        <p:txBody>
          <a:bodyPr wrap="none" rtlCol="0">
            <a:spAutoFit/>
          </a:bodyPr>
          <a:lstStyle/>
          <a:p>
            <a:r>
              <a:rPr kumimoji="1" lang="ja-JP" altLang="en-US" b="1" dirty="0"/>
              <a:t>年功序列</a:t>
            </a:r>
            <a:r>
              <a:rPr kumimoji="1" lang="ja-JP" altLang="en-US" dirty="0"/>
              <a:t>：勤続年数、年齢、学歴などで昇給、昇格が決まる</a:t>
            </a:r>
          </a:p>
        </p:txBody>
      </p:sp>
      <p:sp>
        <p:nvSpPr>
          <p:cNvPr id="8" name="テキスト ボックス 7">
            <a:extLst>
              <a:ext uri="{FF2B5EF4-FFF2-40B4-BE49-F238E27FC236}">
                <a16:creationId xmlns:a16="http://schemas.microsoft.com/office/drawing/2014/main" id="{8EC92DEC-1A05-4250-94B6-855DEBF085FF}"/>
              </a:ext>
            </a:extLst>
          </p:cNvPr>
          <p:cNvSpPr txBox="1"/>
          <p:nvPr/>
        </p:nvSpPr>
        <p:spPr>
          <a:xfrm>
            <a:off x="1314132" y="1855983"/>
            <a:ext cx="5724644" cy="369332"/>
          </a:xfrm>
          <a:prstGeom prst="rect">
            <a:avLst/>
          </a:prstGeom>
          <a:noFill/>
        </p:spPr>
        <p:txBody>
          <a:bodyPr wrap="none" rtlCol="0">
            <a:spAutoFit/>
          </a:bodyPr>
          <a:lstStyle/>
          <a:p>
            <a:r>
              <a:rPr kumimoji="1" lang="ja-JP" altLang="en-US" b="1" dirty="0"/>
              <a:t>終身雇用</a:t>
            </a:r>
            <a:r>
              <a:rPr kumimoji="1" lang="ja-JP" altLang="en-US" dirty="0"/>
              <a:t>：新入社員から定年まで同じ会社に勤務する</a:t>
            </a:r>
          </a:p>
        </p:txBody>
      </p:sp>
      <p:sp>
        <p:nvSpPr>
          <p:cNvPr id="9" name="テキスト ボックス 8">
            <a:extLst>
              <a:ext uri="{FF2B5EF4-FFF2-40B4-BE49-F238E27FC236}">
                <a16:creationId xmlns:a16="http://schemas.microsoft.com/office/drawing/2014/main" id="{B351C358-5F18-4D48-9B93-6423C6DDE88E}"/>
              </a:ext>
            </a:extLst>
          </p:cNvPr>
          <p:cNvSpPr txBox="1"/>
          <p:nvPr/>
        </p:nvSpPr>
        <p:spPr>
          <a:xfrm>
            <a:off x="1314132" y="2306433"/>
            <a:ext cx="7340471" cy="369332"/>
          </a:xfrm>
          <a:prstGeom prst="rect">
            <a:avLst/>
          </a:prstGeom>
          <a:noFill/>
        </p:spPr>
        <p:txBody>
          <a:bodyPr wrap="none" rtlCol="0">
            <a:spAutoFit/>
          </a:bodyPr>
          <a:lstStyle/>
          <a:p>
            <a:r>
              <a:rPr lang="ja-JP" altLang="en-US" b="1" dirty="0"/>
              <a:t>福利厚生</a:t>
            </a:r>
            <a:r>
              <a:rPr lang="ja-JP" altLang="en-US" dirty="0"/>
              <a:t>：会社が仕事以外のサービス（社宅、保養施設）を提供する</a:t>
            </a:r>
            <a:endParaRPr kumimoji="1" lang="ja-JP" altLang="en-US" dirty="0"/>
          </a:p>
        </p:txBody>
      </p:sp>
      <p:sp>
        <p:nvSpPr>
          <p:cNvPr id="10" name="テキスト ボックス 9">
            <a:extLst>
              <a:ext uri="{FF2B5EF4-FFF2-40B4-BE49-F238E27FC236}">
                <a16:creationId xmlns:a16="http://schemas.microsoft.com/office/drawing/2014/main" id="{DE056E19-AB22-461C-9D72-61207A915E6F}"/>
              </a:ext>
            </a:extLst>
          </p:cNvPr>
          <p:cNvSpPr txBox="1"/>
          <p:nvPr/>
        </p:nvSpPr>
        <p:spPr>
          <a:xfrm>
            <a:off x="1193532" y="2779313"/>
            <a:ext cx="7802136" cy="369332"/>
          </a:xfrm>
          <a:prstGeom prst="rect">
            <a:avLst/>
          </a:prstGeom>
          <a:noFill/>
        </p:spPr>
        <p:txBody>
          <a:bodyPr wrap="none" rtlCol="0">
            <a:spAutoFit/>
          </a:bodyPr>
          <a:lstStyle/>
          <a:p>
            <a:r>
              <a:rPr kumimoji="1" lang="ja-JP" altLang="en-US" b="1" dirty="0"/>
              <a:t>キャリア形成</a:t>
            </a:r>
            <a:r>
              <a:rPr kumimoji="1" lang="ja-JP" altLang="en-US" dirty="0"/>
              <a:t>：会社がジョブローテーションを通じて、時間をかけて育成</a:t>
            </a:r>
          </a:p>
        </p:txBody>
      </p:sp>
      <p:sp>
        <p:nvSpPr>
          <p:cNvPr id="11" name="矢印: 下 10">
            <a:extLst>
              <a:ext uri="{FF2B5EF4-FFF2-40B4-BE49-F238E27FC236}">
                <a16:creationId xmlns:a16="http://schemas.microsoft.com/office/drawing/2014/main" id="{71626BE5-3B64-40F1-B5BC-43A2C68BA799}"/>
              </a:ext>
            </a:extLst>
          </p:cNvPr>
          <p:cNvSpPr/>
          <p:nvPr/>
        </p:nvSpPr>
        <p:spPr>
          <a:xfrm>
            <a:off x="4427621" y="3551722"/>
            <a:ext cx="442762" cy="363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8B06BF9-03A7-4C90-A500-D67468E9096C}"/>
              </a:ext>
            </a:extLst>
          </p:cNvPr>
          <p:cNvSpPr/>
          <p:nvPr/>
        </p:nvSpPr>
        <p:spPr>
          <a:xfrm>
            <a:off x="1121627" y="4084599"/>
            <a:ext cx="7874042" cy="21603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6E97E9E-3B5F-4893-9633-5AE865FACEFD}"/>
              </a:ext>
            </a:extLst>
          </p:cNvPr>
          <p:cNvSpPr txBox="1"/>
          <p:nvPr/>
        </p:nvSpPr>
        <p:spPr>
          <a:xfrm>
            <a:off x="3782728" y="4153093"/>
            <a:ext cx="2031325" cy="369332"/>
          </a:xfrm>
          <a:prstGeom prst="rect">
            <a:avLst/>
          </a:prstGeom>
          <a:noFill/>
        </p:spPr>
        <p:txBody>
          <a:bodyPr wrap="none" rtlCol="0">
            <a:spAutoFit/>
          </a:bodyPr>
          <a:lstStyle/>
          <a:p>
            <a:r>
              <a:rPr lang="ja-JP" altLang="en-US" b="1" dirty="0"/>
              <a:t>日本的経営の崩壊</a:t>
            </a:r>
            <a:endParaRPr kumimoji="1" lang="ja-JP" altLang="en-US" b="1" dirty="0"/>
          </a:p>
        </p:txBody>
      </p:sp>
      <p:sp>
        <p:nvSpPr>
          <p:cNvPr id="14" name="テキスト ボックス 13">
            <a:extLst>
              <a:ext uri="{FF2B5EF4-FFF2-40B4-BE49-F238E27FC236}">
                <a16:creationId xmlns:a16="http://schemas.microsoft.com/office/drawing/2014/main" id="{D8E25569-7CF6-474B-AFEA-4C179A2842D9}"/>
              </a:ext>
            </a:extLst>
          </p:cNvPr>
          <p:cNvSpPr txBox="1"/>
          <p:nvPr/>
        </p:nvSpPr>
        <p:spPr>
          <a:xfrm>
            <a:off x="1430980" y="4545489"/>
            <a:ext cx="6878806" cy="369332"/>
          </a:xfrm>
          <a:prstGeom prst="rect">
            <a:avLst/>
          </a:prstGeom>
          <a:noFill/>
        </p:spPr>
        <p:txBody>
          <a:bodyPr wrap="none" rtlCol="0">
            <a:spAutoFit/>
          </a:bodyPr>
          <a:lstStyle/>
          <a:p>
            <a:r>
              <a:rPr kumimoji="1" lang="ja-JP" altLang="en-US" b="1" dirty="0"/>
              <a:t>能力主義</a:t>
            </a:r>
            <a:r>
              <a:rPr kumimoji="1" lang="ja-JP" altLang="en-US" dirty="0"/>
              <a:t>：勤続年数、年齢ではなく個人の能力、成果で評価する</a:t>
            </a:r>
          </a:p>
        </p:txBody>
      </p:sp>
      <p:sp>
        <p:nvSpPr>
          <p:cNvPr id="15" name="テキスト ボックス 14">
            <a:extLst>
              <a:ext uri="{FF2B5EF4-FFF2-40B4-BE49-F238E27FC236}">
                <a16:creationId xmlns:a16="http://schemas.microsoft.com/office/drawing/2014/main" id="{C04F4856-8CDF-44BE-8749-8ACAF4C2C5F1}"/>
              </a:ext>
            </a:extLst>
          </p:cNvPr>
          <p:cNvSpPr txBox="1"/>
          <p:nvPr/>
        </p:nvSpPr>
        <p:spPr>
          <a:xfrm>
            <a:off x="1430980" y="4977532"/>
            <a:ext cx="5262979" cy="369332"/>
          </a:xfrm>
          <a:prstGeom prst="rect">
            <a:avLst/>
          </a:prstGeom>
          <a:noFill/>
        </p:spPr>
        <p:txBody>
          <a:bodyPr wrap="none" rtlCol="0">
            <a:spAutoFit/>
          </a:bodyPr>
          <a:lstStyle/>
          <a:p>
            <a:r>
              <a:rPr kumimoji="1" lang="ja-JP" altLang="en-US" b="1" dirty="0"/>
              <a:t>雇用の流動化</a:t>
            </a:r>
            <a:r>
              <a:rPr kumimoji="1" lang="ja-JP" altLang="en-US" dirty="0"/>
              <a:t>：スキルアップのための転職が増加</a:t>
            </a:r>
          </a:p>
        </p:txBody>
      </p:sp>
      <p:sp>
        <p:nvSpPr>
          <p:cNvPr id="16" name="テキスト ボックス 15">
            <a:extLst>
              <a:ext uri="{FF2B5EF4-FFF2-40B4-BE49-F238E27FC236}">
                <a16:creationId xmlns:a16="http://schemas.microsoft.com/office/drawing/2014/main" id="{D27F332E-50A2-4BDC-9218-D7C779986A87}"/>
              </a:ext>
            </a:extLst>
          </p:cNvPr>
          <p:cNvSpPr txBox="1"/>
          <p:nvPr/>
        </p:nvSpPr>
        <p:spPr>
          <a:xfrm>
            <a:off x="1430980" y="5395197"/>
            <a:ext cx="6647974" cy="369332"/>
          </a:xfrm>
          <a:prstGeom prst="rect">
            <a:avLst/>
          </a:prstGeom>
          <a:noFill/>
        </p:spPr>
        <p:txBody>
          <a:bodyPr wrap="none" rtlCol="0">
            <a:spAutoFit/>
          </a:bodyPr>
          <a:lstStyle/>
          <a:p>
            <a:r>
              <a:rPr kumimoji="1" lang="ja-JP" altLang="en-US" b="1" dirty="0"/>
              <a:t>福利厚生</a:t>
            </a:r>
            <a:r>
              <a:rPr kumimoji="1" lang="ja-JP" altLang="en-US" dirty="0"/>
              <a:t>：カフェテリア方式の利用等で会社が専門業者に委託</a:t>
            </a:r>
          </a:p>
        </p:txBody>
      </p:sp>
      <p:sp>
        <p:nvSpPr>
          <p:cNvPr id="17" name="テキスト ボックス 16">
            <a:extLst>
              <a:ext uri="{FF2B5EF4-FFF2-40B4-BE49-F238E27FC236}">
                <a16:creationId xmlns:a16="http://schemas.microsoft.com/office/drawing/2014/main" id="{FB7ABEE7-A282-4E52-AEA4-ACE8BC948105}"/>
              </a:ext>
            </a:extLst>
          </p:cNvPr>
          <p:cNvSpPr txBox="1"/>
          <p:nvPr/>
        </p:nvSpPr>
        <p:spPr>
          <a:xfrm>
            <a:off x="1414565" y="5825470"/>
            <a:ext cx="6647974" cy="369332"/>
          </a:xfrm>
          <a:prstGeom prst="rect">
            <a:avLst/>
          </a:prstGeom>
          <a:noFill/>
        </p:spPr>
        <p:txBody>
          <a:bodyPr wrap="none" rtlCol="0">
            <a:spAutoFit/>
          </a:bodyPr>
          <a:lstStyle/>
          <a:p>
            <a:r>
              <a:rPr kumimoji="1" lang="ja-JP" altLang="en-US" b="1" dirty="0"/>
              <a:t>キャリア形成</a:t>
            </a:r>
            <a:r>
              <a:rPr kumimoji="1" lang="ja-JP" altLang="en-US" dirty="0"/>
              <a:t>：職務に必要なキャリアを有した人材を中途採用</a:t>
            </a:r>
          </a:p>
        </p:txBody>
      </p:sp>
      <p:sp>
        <p:nvSpPr>
          <p:cNvPr id="18" name="テキスト ボックス 17">
            <a:extLst>
              <a:ext uri="{FF2B5EF4-FFF2-40B4-BE49-F238E27FC236}">
                <a16:creationId xmlns:a16="http://schemas.microsoft.com/office/drawing/2014/main" id="{3C310211-0CCB-47B7-83EF-7DD6600C45E3}"/>
              </a:ext>
            </a:extLst>
          </p:cNvPr>
          <p:cNvSpPr txBox="1"/>
          <p:nvPr/>
        </p:nvSpPr>
        <p:spPr>
          <a:xfrm>
            <a:off x="8004735" y="6501803"/>
            <a:ext cx="3954929" cy="307777"/>
          </a:xfrm>
          <a:prstGeom prst="rect">
            <a:avLst/>
          </a:prstGeom>
          <a:noFill/>
        </p:spPr>
        <p:txBody>
          <a:bodyPr wrap="none" rtlCol="0">
            <a:spAutoFit/>
          </a:bodyPr>
          <a:lstStyle/>
          <a:p>
            <a:r>
              <a:rPr kumimoji="1" lang="ja-JP" altLang="en-US" sz="1400" dirty="0"/>
              <a:t>出典：坂田岳史「会社のしくみ」より筆者加筆</a:t>
            </a:r>
          </a:p>
        </p:txBody>
      </p:sp>
      <p:cxnSp>
        <p:nvCxnSpPr>
          <p:cNvPr id="20" name="直線矢印コネクタ 19">
            <a:extLst>
              <a:ext uri="{FF2B5EF4-FFF2-40B4-BE49-F238E27FC236}">
                <a16:creationId xmlns:a16="http://schemas.microsoft.com/office/drawing/2014/main" id="{6B61B36B-13A9-4FF5-81AA-ABDD0AAA689F}"/>
              </a:ext>
            </a:extLst>
          </p:cNvPr>
          <p:cNvCxnSpPr>
            <a:stCxn id="17" idx="3"/>
          </p:cNvCxnSpPr>
          <p:nvPr/>
        </p:nvCxnSpPr>
        <p:spPr>
          <a:xfrm>
            <a:off x="8062539" y="6010136"/>
            <a:ext cx="1187339"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FB6B14A4-FF3D-4CEA-8757-F7679B784DDF}"/>
              </a:ext>
            </a:extLst>
          </p:cNvPr>
          <p:cNvSpPr txBox="1"/>
          <p:nvPr/>
        </p:nvSpPr>
        <p:spPr>
          <a:xfrm>
            <a:off x="9375006" y="5858569"/>
            <a:ext cx="1569660" cy="369332"/>
          </a:xfrm>
          <a:prstGeom prst="rect">
            <a:avLst/>
          </a:prstGeom>
          <a:noFill/>
        </p:spPr>
        <p:txBody>
          <a:bodyPr wrap="none" rtlCol="0">
            <a:spAutoFit/>
          </a:bodyPr>
          <a:lstStyle/>
          <a:p>
            <a:r>
              <a:rPr kumimoji="1" lang="ja-JP" altLang="en-US" b="1" dirty="0"/>
              <a:t>ジョブ型雇用</a:t>
            </a:r>
          </a:p>
        </p:txBody>
      </p:sp>
    </p:spTree>
    <p:extLst>
      <p:ext uri="{BB962C8B-B14F-4D97-AF65-F5344CB8AC3E}">
        <p14:creationId xmlns:p14="http://schemas.microsoft.com/office/powerpoint/2010/main" val="210982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316C24C-56E4-40DB-931D-924E0253BB0E}"/>
              </a:ext>
            </a:extLst>
          </p:cNvPr>
          <p:cNvSpPr>
            <a:spLocks noGrp="1"/>
          </p:cNvSpPr>
          <p:nvPr>
            <p:ph type="sldNum" sz="quarter" idx="12"/>
          </p:nvPr>
        </p:nvSpPr>
        <p:spPr/>
        <p:txBody>
          <a:bodyPr/>
          <a:lstStyle/>
          <a:p>
            <a:fld id="{1DB2AC29-2CF7-4C36-814C-3D58E2B107B3}"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E601C129-6246-49CE-B552-1E6A3747D595}"/>
              </a:ext>
            </a:extLst>
          </p:cNvPr>
          <p:cNvSpPr txBox="1"/>
          <p:nvPr/>
        </p:nvSpPr>
        <p:spPr>
          <a:xfrm>
            <a:off x="279132" y="144378"/>
            <a:ext cx="2262158" cy="369332"/>
          </a:xfrm>
          <a:prstGeom prst="rect">
            <a:avLst/>
          </a:prstGeom>
          <a:noFill/>
        </p:spPr>
        <p:txBody>
          <a:bodyPr wrap="none" rtlCol="0">
            <a:spAutoFit/>
          </a:bodyPr>
          <a:lstStyle/>
          <a:p>
            <a:r>
              <a:rPr kumimoji="1" lang="ja-JP" altLang="en-US" dirty="0"/>
              <a:t>（２）ジョブ型雇用</a:t>
            </a:r>
          </a:p>
        </p:txBody>
      </p:sp>
      <p:sp>
        <p:nvSpPr>
          <p:cNvPr id="4" name="テキスト ボックス 3">
            <a:extLst>
              <a:ext uri="{FF2B5EF4-FFF2-40B4-BE49-F238E27FC236}">
                <a16:creationId xmlns:a16="http://schemas.microsoft.com/office/drawing/2014/main" id="{338D36B0-6B0B-40A5-8EE3-2A63E335A15F}"/>
              </a:ext>
            </a:extLst>
          </p:cNvPr>
          <p:cNvSpPr txBox="1"/>
          <p:nvPr/>
        </p:nvSpPr>
        <p:spPr>
          <a:xfrm>
            <a:off x="510139" y="513710"/>
            <a:ext cx="11761297" cy="3139321"/>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欧米では一般的な雇用形態で職務記述書（</a:t>
            </a:r>
            <a:r>
              <a:rPr kumimoji="1" lang="en-US" altLang="ja-JP" dirty="0"/>
              <a:t>Job Description</a:t>
            </a:r>
            <a:r>
              <a:rPr kumimoji="1" lang="ja-JP" altLang="en-US" dirty="0"/>
              <a:t>）で職務ごとに必要なスキルを明記し、当該スキル</a:t>
            </a:r>
            <a:endParaRPr kumimoji="1" lang="en-US" altLang="ja-JP" dirty="0"/>
          </a:p>
          <a:p>
            <a:r>
              <a:rPr lang="ja-JP" altLang="en-US" dirty="0"/>
              <a:t>　を有した人材を適宜雇用する、賃金も基本的には職務に応じて決まる</a:t>
            </a:r>
            <a:endParaRPr lang="en-US" altLang="ja-JP" dirty="0"/>
          </a:p>
          <a:p>
            <a:pPr marL="285750" indent="-285750">
              <a:buFont typeface="Wingdings" panose="05000000000000000000" pitchFamily="2" charset="2"/>
              <a:buChar char="Ø"/>
            </a:pPr>
            <a:r>
              <a:rPr lang="ja-JP" altLang="en-US" dirty="0"/>
              <a:t>一方、日本では職務を限定しない「メンバーシップ型雇用」が主流。幅広い仕事を経験させる総合職型で、</a:t>
            </a:r>
            <a:endParaRPr lang="en-US" altLang="ja-JP" dirty="0"/>
          </a:p>
          <a:p>
            <a:r>
              <a:rPr lang="ja-JP" altLang="en-US" dirty="0"/>
              <a:t>　新卒一括採用、終身雇用と一体で運用されてきたが、</a:t>
            </a:r>
            <a:r>
              <a:rPr lang="en-US" altLang="ja-JP" dirty="0"/>
              <a:t>DX</a:t>
            </a:r>
            <a:r>
              <a:rPr lang="ja-JP" altLang="en-US" dirty="0"/>
              <a:t>など経営環境の変化もあり、経団連も</a:t>
            </a:r>
            <a:r>
              <a:rPr lang="en-US" altLang="ja-JP" dirty="0"/>
              <a:t>2020</a:t>
            </a:r>
            <a:r>
              <a:rPr lang="ja-JP" altLang="en-US" dirty="0"/>
              <a:t>年にジョブ</a:t>
            </a:r>
            <a:endParaRPr lang="en-US" altLang="ja-JP" dirty="0"/>
          </a:p>
          <a:p>
            <a:r>
              <a:rPr lang="ja-JP" altLang="en-US" dirty="0"/>
              <a:t>　型雇用を提言</a:t>
            </a:r>
            <a:endParaRPr lang="en-US" altLang="ja-JP" dirty="0"/>
          </a:p>
          <a:p>
            <a:pPr marL="285750" indent="-285750">
              <a:buFont typeface="Wingdings" panose="05000000000000000000" pitchFamily="2" charset="2"/>
              <a:buChar char="Ø"/>
            </a:pPr>
            <a:r>
              <a:rPr lang="ja-JP" altLang="en-US" dirty="0"/>
              <a:t>最近の日本企業の採用例としては　　</a:t>
            </a:r>
            <a:endParaRPr lang="en-US" altLang="ja-JP" dirty="0"/>
          </a:p>
          <a:p>
            <a:r>
              <a:rPr lang="ja-JP" altLang="en-US" dirty="0"/>
              <a:t>　　日立製作所：</a:t>
            </a:r>
            <a:r>
              <a:rPr lang="en-US" altLang="ja-JP" dirty="0"/>
              <a:t>24</a:t>
            </a:r>
            <a:r>
              <a:rPr lang="ja-JP" altLang="en-US" dirty="0"/>
              <a:t>年までに全グループ会社に導入予定</a:t>
            </a:r>
            <a:endParaRPr lang="en-US" altLang="ja-JP" dirty="0"/>
          </a:p>
          <a:p>
            <a:r>
              <a:rPr lang="ja-JP" altLang="en-US" dirty="0"/>
              <a:t>　　</a:t>
            </a:r>
            <a:r>
              <a:rPr lang="en-US" altLang="ja-JP" dirty="0"/>
              <a:t>KDDI</a:t>
            </a:r>
            <a:r>
              <a:rPr lang="ja-JP" altLang="en-US" dirty="0"/>
              <a:t>：</a:t>
            </a:r>
            <a:r>
              <a:rPr lang="en-US" altLang="ja-JP" dirty="0"/>
              <a:t>22</a:t>
            </a:r>
            <a:r>
              <a:rPr lang="ja-JP" altLang="en-US" dirty="0"/>
              <a:t>年</a:t>
            </a:r>
            <a:r>
              <a:rPr lang="en-US" altLang="ja-JP" dirty="0"/>
              <a:t>4</a:t>
            </a:r>
            <a:r>
              <a:rPr lang="ja-JP" altLang="en-US" dirty="0"/>
              <a:t>月より全社員に適用（管理職は</a:t>
            </a:r>
            <a:r>
              <a:rPr lang="en-US" altLang="ja-JP" dirty="0"/>
              <a:t>21</a:t>
            </a:r>
            <a:r>
              <a:rPr lang="ja-JP" altLang="en-US" dirty="0"/>
              <a:t>年より）</a:t>
            </a:r>
            <a:endParaRPr lang="en-US" altLang="ja-JP" dirty="0"/>
          </a:p>
          <a:p>
            <a:r>
              <a:rPr lang="ja-JP" altLang="en-US" dirty="0"/>
              <a:t>　　三菱ケミカル：</a:t>
            </a:r>
            <a:r>
              <a:rPr lang="en-US" altLang="ja-JP" dirty="0"/>
              <a:t>21</a:t>
            </a:r>
            <a:r>
              <a:rPr lang="ja-JP" altLang="en-US" dirty="0"/>
              <a:t>年</a:t>
            </a:r>
            <a:r>
              <a:rPr lang="en-US" altLang="ja-JP" dirty="0"/>
              <a:t>4</a:t>
            </a:r>
            <a:r>
              <a:rPr lang="ja-JP" altLang="en-US" dirty="0"/>
              <a:t>月より導入済み　</a:t>
            </a:r>
            <a:endParaRPr lang="en-US" altLang="ja-JP" dirty="0"/>
          </a:p>
          <a:p>
            <a:endParaRPr lang="en-US" altLang="ja-JP" dirty="0"/>
          </a:p>
          <a:p>
            <a:pPr marL="285750" indent="-285750">
              <a:buFont typeface="Wingdings" panose="05000000000000000000" pitchFamily="2" charset="2"/>
              <a:buChar char="Ø"/>
            </a:pPr>
            <a:endParaRPr kumimoji="1" lang="ja-JP" altLang="en-US" dirty="0"/>
          </a:p>
        </p:txBody>
      </p:sp>
      <p:graphicFrame>
        <p:nvGraphicFramePr>
          <p:cNvPr id="10" name="グラフ 9">
            <a:extLst>
              <a:ext uri="{FF2B5EF4-FFF2-40B4-BE49-F238E27FC236}">
                <a16:creationId xmlns:a16="http://schemas.microsoft.com/office/drawing/2014/main" id="{2519C63A-C253-7E07-3F19-41AC0C85F29A}"/>
              </a:ext>
            </a:extLst>
          </p:cNvPr>
          <p:cNvGraphicFramePr/>
          <p:nvPr>
            <p:extLst>
              <p:ext uri="{D42A27DB-BD31-4B8C-83A1-F6EECF244321}">
                <p14:modId xmlns:p14="http://schemas.microsoft.com/office/powerpoint/2010/main" val="596904110"/>
              </p:ext>
            </p:extLst>
          </p:nvPr>
        </p:nvGraphicFramePr>
        <p:xfrm>
          <a:off x="1469459" y="3405115"/>
          <a:ext cx="5082138" cy="3452885"/>
        </p:xfrm>
        <a:graphic>
          <a:graphicData uri="http://schemas.openxmlformats.org/drawingml/2006/chart">
            <c:chart xmlns:c="http://schemas.openxmlformats.org/drawingml/2006/chart" xmlns:r="http://schemas.openxmlformats.org/officeDocument/2006/relationships" r:id="rId2"/>
          </a:graphicData>
        </a:graphic>
      </p:graphicFrame>
      <p:sp>
        <p:nvSpPr>
          <p:cNvPr id="11" name="テキスト ボックス 10">
            <a:extLst>
              <a:ext uri="{FF2B5EF4-FFF2-40B4-BE49-F238E27FC236}">
                <a16:creationId xmlns:a16="http://schemas.microsoft.com/office/drawing/2014/main" id="{004EF60B-5CF4-FB69-1387-4A80C0A632F5}"/>
              </a:ext>
            </a:extLst>
          </p:cNvPr>
          <p:cNvSpPr txBox="1"/>
          <p:nvPr/>
        </p:nvSpPr>
        <p:spPr>
          <a:xfrm>
            <a:off x="4177364" y="3314477"/>
            <a:ext cx="1005403" cy="338554"/>
          </a:xfrm>
          <a:prstGeom prst="rect">
            <a:avLst/>
          </a:prstGeom>
          <a:noFill/>
        </p:spPr>
        <p:txBody>
          <a:bodyPr wrap="none" rtlCol="0">
            <a:spAutoFit/>
          </a:bodyPr>
          <a:lstStyle/>
          <a:p>
            <a:r>
              <a:rPr lang="ja-JP" altLang="en-US" sz="1600" b="1" dirty="0"/>
              <a:t>導入済み</a:t>
            </a:r>
            <a:endParaRPr kumimoji="1" lang="ja-JP" altLang="en-US" sz="1600" b="1" dirty="0"/>
          </a:p>
        </p:txBody>
      </p:sp>
      <p:sp>
        <p:nvSpPr>
          <p:cNvPr id="12" name="テキスト ボックス 11">
            <a:extLst>
              <a:ext uri="{FF2B5EF4-FFF2-40B4-BE49-F238E27FC236}">
                <a16:creationId xmlns:a16="http://schemas.microsoft.com/office/drawing/2014/main" id="{82A20BD5-3FDE-26BA-94F4-DA42603E6B84}"/>
              </a:ext>
            </a:extLst>
          </p:cNvPr>
          <p:cNvSpPr txBox="1"/>
          <p:nvPr/>
        </p:nvSpPr>
        <p:spPr>
          <a:xfrm>
            <a:off x="2704700" y="3405115"/>
            <a:ext cx="800219" cy="338554"/>
          </a:xfrm>
          <a:prstGeom prst="rect">
            <a:avLst/>
          </a:prstGeom>
          <a:noFill/>
        </p:spPr>
        <p:txBody>
          <a:bodyPr wrap="none" rtlCol="0">
            <a:spAutoFit/>
          </a:bodyPr>
          <a:lstStyle/>
          <a:p>
            <a:r>
              <a:rPr kumimoji="1" lang="ja-JP" altLang="en-US" sz="1600" b="1" dirty="0"/>
              <a:t>無回答</a:t>
            </a:r>
          </a:p>
        </p:txBody>
      </p:sp>
      <p:sp>
        <p:nvSpPr>
          <p:cNvPr id="13" name="テキスト ボックス 12">
            <a:extLst>
              <a:ext uri="{FF2B5EF4-FFF2-40B4-BE49-F238E27FC236}">
                <a16:creationId xmlns:a16="http://schemas.microsoft.com/office/drawing/2014/main" id="{8D35483E-6B1A-627C-2BC5-1C357F392666}"/>
              </a:ext>
            </a:extLst>
          </p:cNvPr>
          <p:cNvSpPr txBox="1"/>
          <p:nvPr/>
        </p:nvSpPr>
        <p:spPr>
          <a:xfrm>
            <a:off x="3241526" y="5303520"/>
            <a:ext cx="1871676" cy="338554"/>
          </a:xfrm>
          <a:prstGeom prst="rect">
            <a:avLst/>
          </a:prstGeom>
          <a:noFill/>
        </p:spPr>
        <p:txBody>
          <a:bodyPr wrap="square" rtlCol="0">
            <a:spAutoFit/>
          </a:bodyPr>
          <a:lstStyle/>
          <a:p>
            <a:r>
              <a:rPr kumimoji="1" lang="ja-JP" altLang="en-US" sz="1600" b="1" dirty="0"/>
              <a:t>導入予定はない</a:t>
            </a:r>
          </a:p>
        </p:txBody>
      </p:sp>
      <p:sp>
        <p:nvSpPr>
          <p:cNvPr id="14" name="テキスト ボックス 13">
            <a:extLst>
              <a:ext uri="{FF2B5EF4-FFF2-40B4-BE49-F238E27FC236}">
                <a16:creationId xmlns:a16="http://schemas.microsoft.com/office/drawing/2014/main" id="{881B6128-8CB9-2B1B-D4B7-0F54E7DEB349}"/>
              </a:ext>
            </a:extLst>
          </p:cNvPr>
          <p:cNvSpPr txBox="1"/>
          <p:nvPr/>
        </p:nvSpPr>
        <p:spPr>
          <a:xfrm>
            <a:off x="4010528" y="3891662"/>
            <a:ext cx="758541" cy="369332"/>
          </a:xfrm>
          <a:prstGeom prst="rect">
            <a:avLst/>
          </a:prstGeom>
          <a:noFill/>
        </p:spPr>
        <p:txBody>
          <a:bodyPr wrap="none" rtlCol="0">
            <a:spAutoFit/>
          </a:bodyPr>
          <a:lstStyle/>
          <a:p>
            <a:r>
              <a:rPr kumimoji="1" lang="en-US" altLang="ja-JP" dirty="0"/>
              <a:t>10.9%</a:t>
            </a:r>
          </a:p>
        </p:txBody>
      </p:sp>
      <p:sp>
        <p:nvSpPr>
          <p:cNvPr id="15" name="テキスト ボックス 14">
            <a:extLst>
              <a:ext uri="{FF2B5EF4-FFF2-40B4-BE49-F238E27FC236}">
                <a16:creationId xmlns:a16="http://schemas.microsoft.com/office/drawing/2014/main" id="{12B86EF5-C38E-A39F-5203-AC2086FF7D2F}"/>
              </a:ext>
            </a:extLst>
          </p:cNvPr>
          <p:cNvSpPr txBox="1"/>
          <p:nvPr/>
        </p:nvSpPr>
        <p:spPr>
          <a:xfrm>
            <a:off x="4576814" y="4412925"/>
            <a:ext cx="758541" cy="369332"/>
          </a:xfrm>
          <a:prstGeom prst="rect">
            <a:avLst/>
          </a:prstGeom>
          <a:noFill/>
        </p:spPr>
        <p:txBody>
          <a:bodyPr wrap="none" rtlCol="0">
            <a:spAutoFit/>
          </a:bodyPr>
          <a:lstStyle/>
          <a:p>
            <a:r>
              <a:rPr lang="en-US" altLang="ja-JP" dirty="0"/>
              <a:t>12.0</a:t>
            </a:r>
            <a:r>
              <a:rPr kumimoji="1" lang="en-US" altLang="ja-JP" dirty="0"/>
              <a:t>%</a:t>
            </a:r>
          </a:p>
        </p:txBody>
      </p:sp>
      <p:sp>
        <p:nvSpPr>
          <p:cNvPr id="16" name="テキスト ボックス 15">
            <a:extLst>
              <a:ext uri="{FF2B5EF4-FFF2-40B4-BE49-F238E27FC236}">
                <a16:creationId xmlns:a16="http://schemas.microsoft.com/office/drawing/2014/main" id="{65454BDF-90E4-FE69-88C9-A28647E7C8D5}"/>
              </a:ext>
            </a:extLst>
          </p:cNvPr>
          <p:cNvSpPr txBox="1"/>
          <p:nvPr/>
        </p:nvSpPr>
        <p:spPr>
          <a:xfrm>
            <a:off x="3151598" y="3792850"/>
            <a:ext cx="758541" cy="369332"/>
          </a:xfrm>
          <a:prstGeom prst="rect">
            <a:avLst/>
          </a:prstGeom>
          <a:noFill/>
        </p:spPr>
        <p:txBody>
          <a:bodyPr wrap="none" rtlCol="0">
            <a:spAutoFit/>
          </a:bodyPr>
          <a:lstStyle/>
          <a:p>
            <a:r>
              <a:rPr kumimoji="1" lang="en-US" altLang="ja-JP" dirty="0"/>
              <a:t>10.9%</a:t>
            </a:r>
          </a:p>
        </p:txBody>
      </p:sp>
      <p:sp>
        <p:nvSpPr>
          <p:cNvPr id="17" name="テキスト ボックス 16">
            <a:extLst>
              <a:ext uri="{FF2B5EF4-FFF2-40B4-BE49-F238E27FC236}">
                <a16:creationId xmlns:a16="http://schemas.microsoft.com/office/drawing/2014/main" id="{19E24ECD-1842-15F3-82BA-3F4008043F2A}"/>
              </a:ext>
            </a:extLst>
          </p:cNvPr>
          <p:cNvSpPr txBox="1"/>
          <p:nvPr/>
        </p:nvSpPr>
        <p:spPr>
          <a:xfrm>
            <a:off x="3614194" y="5642074"/>
            <a:ext cx="758541" cy="369332"/>
          </a:xfrm>
          <a:prstGeom prst="rect">
            <a:avLst/>
          </a:prstGeom>
          <a:noFill/>
        </p:spPr>
        <p:txBody>
          <a:bodyPr wrap="none" rtlCol="0">
            <a:spAutoFit/>
          </a:bodyPr>
          <a:lstStyle/>
          <a:p>
            <a:r>
              <a:rPr lang="en-US" altLang="ja-JP" dirty="0"/>
              <a:t>66.1</a:t>
            </a:r>
            <a:r>
              <a:rPr kumimoji="1" lang="en-US" altLang="ja-JP" dirty="0"/>
              <a:t>%</a:t>
            </a:r>
          </a:p>
        </p:txBody>
      </p:sp>
      <p:sp>
        <p:nvSpPr>
          <p:cNvPr id="18" name="テキスト ボックス 17">
            <a:extLst>
              <a:ext uri="{FF2B5EF4-FFF2-40B4-BE49-F238E27FC236}">
                <a16:creationId xmlns:a16="http://schemas.microsoft.com/office/drawing/2014/main" id="{80CC4237-62D1-A89D-5406-1E1CA1443E73}"/>
              </a:ext>
            </a:extLst>
          </p:cNvPr>
          <p:cNvSpPr txBox="1"/>
          <p:nvPr/>
        </p:nvSpPr>
        <p:spPr>
          <a:xfrm>
            <a:off x="6317511" y="4335981"/>
            <a:ext cx="5614037" cy="892552"/>
          </a:xfrm>
          <a:prstGeom prst="rect">
            <a:avLst/>
          </a:prstGeom>
          <a:noFill/>
        </p:spPr>
        <p:txBody>
          <a:bodyPr wrap="none" rtlCol="0">
            <a:spAutoFit/>
          </a:bodyPr>
          <a:lstStyle/>
          <a:p>
            <a:r>
              <a:rPr lang="ja-JP" altLang="en-US" dirty="0"/>
              <a:t>（</a:t>
            </a:r>
            <a:r>
              <a:rPr kumimoji="1" lang="ja-JP" altLang="en-US" dirty="0"/>
              <a:t>注）日本経済新聞社調べ　</a:t>
            </a:r>
            <a:r>
              <a:rPr kumimoji="1" lang="en-US" altLang="ja-JP" dirty="0"/>
              <a:t>2022</a:t>
            </a:r>
            <a:r>
              <a:rPr kumimoji="1" lang="ja-JP" altLang="en-US" dirty="0"/>
              <a:t>年</a:t>
            </a:r>
            <a:r>
              <a:rPr kumimoji="1" lang="en-US" altLang="ja-JP" dirty="0"/>
              <a:t>5</a:t>
            </a:r>
            <a:r>
              <a:rPr kumimoji="1" lang="ja-JP" altLang="en-US" dirty="0"/>
              <a:t>月調査</a:t>
            </a:r>
            <a:endParaRPr kumimoji="1" lang="en-US" altLang="ja-JP" dirty="0"/>
          </a:p>
          <a:p>
            <a:r>
              <a:rPr lang="ja-JP" altLang="en-US" dirty="0"/>
              <a:t>　　　上場企業、有力非上場企業、</a:t>
            </a:r>
            <a:r>
              <a:rPr lang="en-US" altLang="ja-JP" dirty="0"/>
              <a:t>813</a:t>
            </a:r>
            <a:r>
              <a:rPr lang="ja-JP" altLang="en-US" dirty="0"/>
              <a:t>社の回答結果</a:t>
            </a:r>
            <a:endParaRPr kumimoji="1" lang="en-US" altLang="ja-JP" dirty="0"/>
          </a:p>
          <a:p>
            <a:endParaRPr kumimoji="1" lang="ja-JP" altLang="en-US" sz="1600" dirty="0"/>
          </a:p>
        </p:txBody>
      </p:sp>
      <p:sp>
        <p:nvSpPr>
          <p:cNvPr id="20" name="テキスト ボックス 19">
            <a:extLst>
              <a:ext uri="{FF2B5EF4-FFF2-40B4-BE49-F238E27FC236}">
                <a16:creationId xmlns:a16="http://schemas.microsoft.com/office/drawing/2014/main" id="{7451FB5C-EB43-5BB9-AB44-4D70479E60EA}"/>
              </a:ext>
            </a:extLst>
          </p:cNvPr>
          <p:cNvSpPr txBox="1"/>
          <p:nvPr/>
        </p:nvSpPr>
        <p:spPr>
          <a:xfrm>
            <a:off x="6464970" y="3792850"/>
            <a:ext cx="4108817" cy="369332"/>
          </a:xfrm>
          <a:prstGeom prst="rect">
            <a:avLst/>
          </a:prstGeom>
          <a:noFill/>
        </p:spPr>
        <p:txBody>
          <a:bodyPr wrap="none" rtlCol="0">
            <a:spAutoFit/>
          </a:bodyPr>
          <a:lstStyle/>
          <a:p>
            <a:r>
              <a:rPr kumimoji="1" lang="ja-JP" altLang="en-US" b="1" dirty="0"/>
              <a:t>日本企業のジョブ型雇用への取組状況</a:t>
            </a:r>
          </a:p>
        </p:txBody>
      </p:sp>
    </p:spTree>
    <p:extLst>
      <p:ext uri="{BB962C8B-B14F-4D97-AF65-F5344CB8AC3E}">
        <p14:creationId xmlns:p14="http://schemas.microsoft.com/office/powerpoint/2010/main" val="12770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4023C71-821C-E5FF-8617-CCD0EB331E07}"/>
              </a:ext>
            </a:extLst>
          </p:cNvPr>
          <p:cNvSpPr>
            <a:spLocks noGrp="1"/>
          </p:cNvSpPr>
          <p:nvPr>
            <p:ph type="sldNum" sz="quarter" idx="12"/>
          </p:nvPr>
        </p:nvSpPr>
        <p:spPr/>
        <p:txBody>
          <a:bodyPr/>
          <a:lstStyle/>
          <a:p>
            <a:fld id="{1DB2AC29-2CF7-4C36-814C-3D58E2B107B3}" type="slidenum">
              <a:rPr kumimoji="1" lang="ja-JP" altLang="en-US" smtClean="0"/>
              <a:t>13</a:t>
            </a:fld>
            <a:endParaRPr kumimoji="1" lang="ja-JP" altLang="en-US"/>
          </a:p>
        </p:txBody>
      </p:sp>
      <p:graphicFrame>
        <p:nvGraphicFramePr>
          <p:cNvPr id="3" name="表 5">
            <a:extLst>
              <a:ext uri="{FF2B5EF4-FFF2-40B4-BE49-F238E27FC236}">
                <a16:creationId xmlns:a16="http://schemas.microsoft.com/office/drawing/2014/main" id="{D90E61A9-BFC5-0955-5783-D7410E9A9B3E}"/>
              </a:ext>
            </a:extLst>
          </p:cNvPr>
          <p:cNvGraphicFramePr>
            <a:graphicFrameLocks noGrp="1"/>
          </p:cNvGraphicFramePr>
          <p:nvPr>
            <p:extLst>
              <p:ext uri="{D42A27DB-BD31-4B8C-83A1-F6EECF244321}">
                <p14:modId xmlns:p14="http://schemas.microsoft.com/office/powerpoint/2010/main" val="891399540"/>
              </p:ext>
            </p:extLst>
          </p:nvPr>
        </p:nvGraphicFramePr>
        <p:xfrm>
          <a:off x="617354" y="818448"/>
          <a:ext cx="10240210" cy="2661920"/>
        </p:xfrm>
        <a:graphic>
          <a:graphicData uri="http://schemas.openxmlformats.org/drawingml/2006/table">
            <a:tbl>
              <a:tblPr firstRow="1" bandRow="1">
                <a:tableStyleId>{5C22544A-7EE6-4342-B048-85BDC9FD1C3A}</a:tableStyleId>
              </a:tblPr>
              <a:tblGrid>
                <a:gridCol w="1692976">
                  <a:extLst>
                    <a:ext uri="{9D8B030D-6E8A-4147-A177-3AD203B41FA5}">
                      <a16:colId xmlns:a16="http://schemas.microsoft.com/office/drawing/2014/main" val="510451174"/>
                    </a:ext>
                  </a:extLst>
                </a:gridCol>
                <a:gridCol w="4090737">
                  <a:extLst>
                    <a:ext uri="{9D8B030D-6E8A-4147-A177-3AD203B41FA5}">
                      <a16:colId xmlns:a16="http://schemas.microsoft.com/office/drawing/2014/main" val="3791250762"/>
                    </a:ext>
                  </a:extLst>
                </a:gridCol>
                <a:gridCol w="4456497">
                  <a:extLst>
                    <a:ext uri="{9D8B030D-6E8A-4147-A177-3AD203B41FA5}">
                      <a16:colId xmlns:a16="http://schemas.microsoft.com/office/drawing/2014/main" val="2194534683"/>
                    </a:ext>
                  </a:extLst>
                </a:gridCol>
              </a:tblGrid>
              <a:tr h="370840">
                <a:tc>
                  <a:txBody>
                    <a:bodyPr/>
                    <a:lstStyle/>
                    <a:p>
                      <a:endParaRPr kumimoji="1" lang="ja-JP" altLang="en-US"/>
                    </a:p>
                  </a:txBody>
                  <a:tcPr/>
                </a:tc>
                <a:tc>
                  <a:txBody>
                    <a:bodyPr/>
                    <a:lstStyle/>
                    <a:p>
                      <a:pPr algn="ctr"/>
                      <a:r>
                        <a:rPr kumimoji="1" lang="ja-JP" altLang="en-US" dirty="0"/>
                        <a:t>ジョブ型</a:t>
                      </a:r>
                      <a:endParaRPr kumimoji="1" lang="en-US" altLang="ja-JP" dirty="0"/>
                    </a:p>
                    <a:p>
                      <a:pPr algn="ctr"/>
                      <a:r>
                        <a:rPr kumimoji="1" lang="ja-JP" altLang="en-US" dirty="0"/>
                        <a:t>（欧米中心）</a:t>
                      </a:r>
                    </a:p>
                  </a:txBody>
                  <a:tcPr/>
                </a:tc>
                <a:tc>
                  <a:txBody>
                    <a:bodyPr/>
                    <a:lstStyle/>
                    <a:p>
                      <a:pPr algn="ctr"/>
                      <a:r>
                        <a:rPr kumimoji="1" lang="ja-JP" altLang="en-US" dirty="0"/>
                        <a:t>メンバーシップ型</a:t>
                      </a:r>
                      <a:endParaRPr kumimoji="1" lang="en-US" altLang="ja-JP" dirty="0"/>
                    </a:p>
                    <a:p>
                      <a:pPr algn="ctr"/>
                      <a:r>
                        <a:rPr kumimoji="1" lang="ja-JP" altLang="en-US" dirty="0"/>
                        <a:t>（日本）</a:t>
                      </a:r>
                    </a:p>
                  </a:txBody>
                  <a:tcPr/>
                </a:tc>
                <a:extLst>
                  <a:ext uri="{0D108BD9-81ED-4DB2-BD59-A6C34878D82A}">
                    <a16:rowId xmlns:a16="http://schemas.microsoft.com/office/drawing/2014/main" val="2917813394"/>
                  </a:ext>
                </a:extLst>
              </a:tr>
              <a:tr h="370840">
                <a:tc>
                  <a:txBody>
                    <a:bodyPr/>
                    <a:lstStyle/>
                    <a:p>
                      <a:pPr algn="ctr"/>
                      <a:r>
                        <a:rPr kumimoji="1" lang="ja-JP" altLang="en-US" dirty="0"/>
                        <a:t>職務内容</a:t>
                      </a:r>
                    </a:p>
                  </a:txBody>
                  <a:tcPr anchor="ctr"/>
                </a:tc>
                <a:tc>
                  <a:txBody>
                    <a:bodyPr/>
                    <a:lstStyle/>
                    <a:p>
                      <a:pPr algn="ctr"/>
                      <a:r>
                        <a:rPr kumimoji="1" lang="ja-JP" altLang="en-US" dirty="0"/>
                        <a:t>職務記述書で規程</a:t>
                      </a:r>
                      <a:endParaRPr kumimoji="1" lang="en-US" altLang="ja-JP" dirty="0"/>
                    </a:p>
                    <a:p>
                      <a:pPr algn="ctr"/>
                      <a:r>
                        <a:rPr kumimoji="1" lang="ja-JP" altLang="en-US" dirty="0"/>
                        <a:t>（専門職型）</a:t>
                      </a:r>
                    </a:p>
                  </a:txBody>
                  <a:tcPr/>
                </a:tc>
                <a:tc>
                  <a:txBody>
                    <a:bodyPr/>
                    <a:lstStyle/>
                    <a:p>
                      <a:pPr algn="ctr"/>
                      <a:r>
                        <a:rPr kumimoji="1" lang="ja-JP" altLang="en-US" dirty="0"/>
                        <a:t>限定しない</a:t>
                      </a:r>
                      <a:endParaRPr kumimoji="1" lang="en-US" altLang="ja-JP" dirty="0"/>
                    </a:p>
                    <a:p>
                      <a:pPr algn="ctr"/>
                      <a:r>
                        <a:rPr kumimoji="1" lang="ja-JP" altLang="en-US" dirty="0"/>
                        <a:t>（総合職）</a:t>
                      </a:r>
                    </a:p>
                  </a:txBody>
                  <a:tcPr/>
                </a:tc>
                <a:extLst>
                  <a:ext uri="{0D108BD9-81ED-4DB2-BD59-A6C34878D82A}">
                    <a16:rowId xmlns:a16="http://schemas.microsoft.com/office/drawing/2014/main" val="4100432389"/>
                  </a:ext>
                </a:extLst>
              </a:tr>
              <a:tr h="370840">
                <a:tc>
                  <a:txBody>
                    <a:bodyPr/>
                    <a:lstStyle/>
                    <a:p>
                      <a:pPr algn="ctr"/>
                      <a:r>
                        <a:rPr kumimoji="1" lang="ja-JP" altLang="en-US" dirty="0"/>
                        <a:t>賃金</a:t>
                      </a:r>
                    </a:p>
                  </a:txBody>
                  <a:tcPr/>
                </a:tc>
                <a:tc>
                  <a:txBody>
                    <a:bodyPr/>
                    <a:lstStyle/>
                    <a:p>
                      <a:pPr algn="ctr"/>
                      <a:r>
                        <a:rPr kumimoji="1" lang="ja-JP" altLang="en-US" dirty="0"/>
                        <a:t>業務の市場価値で決定</a:t>
                      </a:r>
                    </a:p>
                  </a:txBody>
                  <a:tcPr/>
                </a:tc>
                <a:tc>
                  <a:txBody>
                    <a:bodyPr/>
                    <a:lstStyle/>
                    <a:p>
                      <a:pPr algn="ctr"/>
                      <a:r>
                        <a:rPr kumimoji="1" lang="ja-JP" altLang="en-US" dirty="0"/>
                        <a:t>社内経歴や勤続年数等で左右される</a:t>
                      </a:r>
                    </a:p>
                  </a:txBody>
                  <a:tcPr/>
                </a:tc>
                <a:extLst>
                  <a:ext uri="{0D108BD9-81ED-4DB2-BD59-A6C34878D82A}">
                    <a16:rowId xmlns:a16="http://schemas.microsoft.com/office/drawing/2014/main" val="2178521198"/>
                  </a:ext>
                </a:extLst>
              </a:tr>
              <a:tr h="370840">
                <a:tc>
                  <a:txBody>
                    <a:bodyPr/>
                    <a:lstStyle/>
                    <a:p>
                      <a:pPr algn="ctr"/>
                      <a:r>
                        <a:rPr kumimoji="1" lang="ja-JP" altLang="en-US" dirty="0"/>
                        <a:t>人材の流動性</a:t>
                      </a:r>
                    </a:p>
                  </a:txBody>
                  <a:tcPr/>
                </a:tc>
                <a:tc>
                  <a:txBody>
                    <a:bodyPr/>
                    <a:lstStyle/>
                    <a:p>
                      <a:pPr algn="ctr"/>
                      <a:r>
                        <a:rPr kumimoji="1" lang="ja-JP" altLang="en-US" dirty="0"/>
                        <a:t>高い</a:t>
                      </a:r>
                    </a:p>
                  </a:txBody>
                  <a:tcPr/>
                </a:tc>
                <a:tc>
                  <a:txBody>
                    <a:bodyPr/>
                    <a:lstStyle/>
                    <a:p>
                      <a:pPr algn="ctr"/>
                      <a:r>
                        <a:rPr kumimoji="1" lang="ja-JP" altLang="en-US" dirty="0"/>
                        <a:t>低い</a:t>
                      </a:r>
                    </a:p>
                  </a:txBody>
                  <a:tcPr/>
                </a:tc>
                <a:extLst>
                  <a:ext uri="{0D108BD9-81ED-4DB2-BD59-A6C34878D82A}">
                    <a16:rowId xmlns:a16="http://schemas.microsoft.com/office/drawing/2014/main" val="2932529696"/>
                  </a:ext>
                </a:extLst>
              </a:tr>
              <a:tr h="370840">
                <a:tc>
                  <a:txBody>
                    <a:bodyPr/>
                    <a:lstStyle/>
                    <a:p>
                      <a:pPr algn="ctr"/>
                      <a:r>
                        <a:rPr kumimoji="1" lang="ja-JP" altLang="en-US" dirty="0"/>
                        <a:t>標準的な</a:t>
                      </a:r>
                      <a:endParaRPr kumimoji="1" lang="en-US" altLang="ja-JP" dirty="0"/>
                    </a:p>
                    <a:p>
                      <a:pPr algn="ctr"/>
                      <a:r>
                        <a:rPr kumimoji="1" lang="ja-JP" altLang="en-US" dirty="0"/>
                        <a:t>採用形態</a:t>
                      </a:r>
                    </a:p>
                  </a:txBody>
                  <a:tcPr/>
                </a:tc>
                <a:tc>
                  <a:txBody>
                    <a:bodyPr/>
                    <a:lstStyle/>
                    <a:p>
                      <a:pPr algn="ctr"/>
                      <a:r>
                        <a:rPr kumimoji="1" lang="ja-JP" altLang="en-US" dirty="0"/>
                        <a:t>スキルを有した経験者を適宜中途採用</a:t>
                      </a:r>
                    </a:p>
                  </a:txBody>
                  <a:tcPr anchor="ctr"/>
                </a:tc>
                <a:tc>
                  <a:txBody>
                    <a:bodyPr/>
                    <a:lstStyle/>
                    <a:p>
                      <a:pPr algn="ctr"/>
                      <a:r>
                        <a:rPr kumimoji="1" lang="ja-JP" altLang="en-US" dirty="0"/>
                        <a:t>新卒一括採用</a:t>
                      </a:r>
                    </a:p>
                  </a:txBody>
                  <a:tcPr anchor="ctr"/>
                </a:tc>
                <a:extLst>
                  <a:ext uri="{0D108BD9-81ED-4DB2-BD59-A6C34878D82A}">
                    <a16:rowId xmlns:a16="http://schemas.microsoft.com/office/drawing/2014/main" val="1222472473"/>
                  </a:ext>
                </a:extLst>
              </a:tr>
            </a:tbl>
          </a:graphicData>
        </a:graphic>
      </p:graphicFrame>
      <p:sp>
        <p:nvSpPr>
          <p:cNvPr id="4" name="テキスト ボックス 3">
            <a:extLst>
              <a:ext uri="{FF2B5EF4-FFF2-40B4-BE49-F238E27FC236}">
                <a16:creationId xmlns:a16="http://schemas.microsoft.com/office/drawing/2014/main" id="{9888DA76-A98C-614B-3517-CB631157DFCA}"/>
              </a:ext>
            </a:extLst>
          </p:cNvPr>
          <p:cNvSpPr txBox="1"/>
          <p:nvPr/>
        </p:nvSpPr>
        <p:spPr>
          <a:xfrm>
            <a:off x="500514" y="261345"/>
            <a:ext cx="266771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dirty="0"/>
              <a:t>2</a:t>
            </a:r>
            <a:r>
              <a:rPr kumimoji="1" lang="ja-JP" altLang="en-US" dirty="0"/>
              <a:t>つの雇用形態の特徴</a:t>
            </a:r>
          </a:p>
        </p:txBody>
      </p:sp>
      <p:sp>
        <p:nvSpPr>
          <p:cNvPr id="5" name="テキスト ボックス 4">
            <a:extLst>
              <a:ext uri="{FF2B5EF4-FFF2-40B4-BE49-F238E27FC236}">
                <a16:creationId xmlns:a16="http://schemas.microsoft.com/office/drawing/2014/main" id="{297D6CB5-5A4D-1275-A15F-0B206CB6E262}"/>
              </a:ext>
            </a:extLst>
          </p:cNvPr>
          <p:cNvSpPr txBox="1"/>
          <p:nvPr/>
        </p:nvSpPr>
        <p:spPr>
          <a:xfrm>
            <a:off x="617354" y="3716588"/>
            <a:ext cx="416652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日本企業のジョブ型雇用導入の課題</a:t>
            </a:r>
          </a:p>
        </p:txBody>
      </p:sp>
      <p:sp>
        <p:nvSpPr>
          <p:cNvPr id="6" name="テキスト ボックス 5">
            <a:extLst>
              <a:ext uri="{FF2B5EF4-FFF2-40B4-BE49-F238E27FC236}">
                <a16:creationId xmlns:a16="http://schemas.microsoft.com/office/drawing/2014/main" id="{698FCC10-3C95-3C4F-041F-FF94DFC34DE0}"/>
              </a:ext>
            </a:extLst>
          </p:cNvPr>
          <p:cNvSpPr txBox="1"/>
          <p:nvPr/>
        </p:nvSpPr>
        <p:spPr>
          <a:xfrm>
            <a:off x="741145" y="4170749"/>
            <a:ext cx="9470862" cy="1754326"/>
          </a:xfrm>
          <a:prstGeom prst="rect">
            <a:avLst/>
          </a:prstGeom>
          <a:noFill/>
        </p:spPr>
        <p:txBody>
          <a:bodyPr wrap="none" rtlCol="0">
            <a:spAutoFit/>
          </a:bodyPr>
          <a:lstStyle/>
          <a:p>
            <a:r>
              <a:rPr kumimoji="1" lang="ja-JP" altLang="en-US" dirty="0"/>
              <a:t>①社内公募制度</a:t>
            </a:r>
            <a:endParaRPr kumimoji="1" lang="en-US" altLang="ja-JP" dirty="0"/>
          </a:p>
          <a:p>
            <a:r>
              <a:rPr lang="ja-JP" altLang="en-US" dirty="0"/>
              <a:t>　会社側のニーズと応募者のスキルとの間にギャップ。部署間の人気格差</a:t>
            </a:r>
            <a:endParaRPr lang="en-US" altLang="ja-JP" dirty="0"/>
          </a:p>
          <a:p>
            <a:r>
              <a:rPr kumimoji="1" lang="ja-JP" altLang="en-US" dirty="0"/>
              <a:t>②リスキリング</a:t>
            </a:r>
            <a:endParaRPr kumimoji="1" lang="en-US" altLang="ja-JP" dirty="0"/>
          </a:p>
          <a:p>
            <a:r>
              <a:rPr lang="ja-JP" altLang="en-US" dirty="0"/>
              <a:t>　働き手の「</a:t>
            </a:r>
            <a:r>
              <a:rPr lang="ja-JP" altLang="en-US" b="1" dirty="0"/>
              <a:t>キャリア自律</a:t>
            </a:r>
            <a:r>
              <a:rPr lang="ja-JP" altLang="en-US" dirty="0"/>
              <a:t>（注） 」度が低いと学習効果上がらず。学びの動機付けも必要</a:t>
            </a:r>
            <a:endParaRPr lang="en-US" altLang="ja-JP" dirty="0"/>
          </a:p>
          <a:p>
            <a:r>
              <a:rPr kumimoji="1" lang="ja-JP" altLang="en-US" dirty="0"/>
              <a:t>③賃金</a:t>
            </a:r>
            <a:endParaRPr kumimoji="1" lang="en-US" altLang="ja-JP" dirty="0"/>
          </a:p>
          <a:p>
            <a:r>
              <a:rPr lang="ja-JP" altLang="en-US" dirty="0"/>
              <a:t>　職種別賃金の移行に遅れ。仕事内容に応じた処遇は高度専門職に限定</a:t>
            </a:r>
            <a:endParaRPr kumimoji="1" lang="ja-JP" altLang="en-US" dirty="0"/>
          </a:p>
        </p:txBody>
      </p:sp>
      <p:sp>
        <p:nvSpPr>
          <p:cNvPr id="7" name="テキスト ボックス 6">
            <a:extLst>
              <a:ext uri="{FF2B5EF4-FFF2-40B4-BE49-F238E27FC236}">
                <a16:creationId xmlns:a16="http://schemas.microsoft.com/office/drawing/2014/main" id="{6D52FEB8-537C-A54C-93CD-4E4E32A570BB}"/>
              </a:ext>
            </a:extLst>
          </p:cNvPr>
          <p:cNvSpPr txBox="1"/>
          <p:nvPr/>
        </p:nvSpPr>
        <p:spPr>
          <a:xfrm>
            <a:off x="1001027" y="6068833"/>
            <a:ext cx="9648795" cy="369332"/>
          </a:xfrm>
          <a:prstGeom prst="rect">
            <a:avLst/>
          </a:prstGeom>
          <a:noFill/>
        </p:spPr>
        <p:txBody>
          <a:bodyPr wrap="none" rtlCol="0">
            <a:spAutoFit/>
          </a:bodyPr>
          <a:lstStyle/>
          <a:p>
            <a:r>
              <a:rPr kumimoji="1" lang="ja-JP" altLang="en-US" dirty="0"/>
              <a:t>（注）働き手が主体的に自らのキャリアプランを考え、実現に向け能力開発に取り組むこと</a:t>
            </a:r>
          </a:p>
        </p:txBody>
      </p:sp>
      <p:sp>
        <p:nvSpPr>
          <p:cNvPr id="9" name="テキスト ボックス 8">
            <a:extLst>
              <a:ext uri="{FF2B5EF4-FFF2-40B4-BE49-F238E27FC236}">
                <a16:creationId xmlns:a16="http://schemas.microsoft.com/office/drawing/2014/main" id="{4B4789CC-3A15-8E25-0A81-87949DD31F5A}"/>
              </a:ext>
            </a:extLst>
          </p:cNvPr>
          <p:cNvSpPr txBox="1"/>
          <p:nvPr/>
        </p:nvSpPr>
        <p:spPr>
          <a:xfrm>
            <a:off x="6205134" y="6525478"/>
            <a:ext cx="4810932" cy="369332"/>
          </a:xfrm>
          <a:prstGeom prst="rect">
            <a:avLst/>
          </a:prstGeom>
          <a:noFill/>
        </p:spPr>
        <p:txBody>
          <a:bodyPr wrap="none" rtlCol="0">
            <a:spAutoFit/>
          </a:bodyPr>
          <a:lstStyle/>
          <a:p>
            <a:r>
              <a:rPr kumimoji="1" lang="ja-JP" altLang="en-US" dirty="0"/>
              <a:t>出所：</a:t>
            </a:r>
            <a:r>
              <a:rPr kumimoji="1" lang="en-US" altLang="ja-JP" dirty="0"/>
              <a:t>2023</a:t>
            </a:r>
            <a:r>
              <a:rPr kumimoji="1" lang="ja-JP" altLang="en-US" dirty="0"/>
              <a:t>年</a:t>
            </a:r>
            <a:r>
              <a:rPr kumimoji="1" lang="en-US" altLang="ja-JP" dirty="0"/>
              <a:t>1</a:t>
            </a:r>
            <a:r>
              <a:rPr kumimoji="1" lang="ja-JP" altLang="en-US" dirty="0"/>
              <a:t>月</a:t>
            </a:r>
            <a:r>
              <a:rPr kumimoji="1" lang="en-US" altLang="ja-JP" dirty="0"/>
              <a:t>5</a:t>
            </a:r>
            <a:r>
              <a:rPr kumimoji="1" lang="ja-JP" altLang="en-US" dirty="0"/>
              <a:t>日　日本経済新聞記事より</a:t>
            </a:r>
          </a:p>
        </p:txBody>
      </p:sp>
    </p:spTree>
    <p:extLst>
      <p:ext uri="{BB962C8B-B14F-4D97-AF65-F5344CB8AC3E}">
        <p14:creationId xmlns:p14="http://schemas.microsoft.com/office/powerpoint/2010/main" val="427417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A748DAC-42E1-9979-4C73-6CB07ECD5116}"/>
              </a:ext>
            </a:extLst>
          </p:cNvPr>
          <p:cNvSpPr>
            <a:spLocks noGrp="1"/>
          </p:cNvSpPr>
          <p:nvPr>
            <p:ph type="sldNum" sz="quarter" idx="12"/>
          </p:nvPr>
        </p:nvSpPr>
        <p:spPr/>
        <p:txBody>
          <a:bodyPr/>
          <a:lstStyle/>
          <a:p>
            <a:fld id="{1DB2AC29-2CF7-4C36-814C-3D58E2B107B3}"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18556CA0-EB07-21E4-2159-1FF6D86E8FC9}"/>
              </a:ext>
            </a:extLst>
          </p:cNvPr>
          <p:cNvSpPr txBox="1"/>
          <p:nvPr/>
        </p:nvSpPr>
        <p:spPr>
          <a:xfrm>
            <a:off x="182880" y="134753"/>
            <a:ext cx="11495455" cy="1200329"/>
          </a:xfrm>
          <a:prstGeom prst="rect">
            <a:avLst/>
          </a:prstGeom>
          <a:noFill/>
        </p:spPr>
        <p:txBody>
          <a:bodyPr wrap="none" rtlCol="0">
            <a:spAutoFit/>
          </a:bodyPr>
          <a:lstStyle/>
          <a:p>
            <a:r>
              <a:rPr kumimoji="1" lang="ja-JP" altLang="en-US" dirty="0"/>
              <a:t>（３）人的資本経営</a:t>
            </a:r>
            <a:endParaRPr kumimoji="1" lang="en-US" altLang="ja-JP" dirty="0"/>
          </a:p>
          <a:p>
            <a:r>
              <a:rPr lang="ja-JP" altLang="en-US" dirty="0"/>
              <a:t>　①人的資本経営とは</a:t>
            </a:r>
            <a:endParaRPr lang="en-US" altLang="ja-JP" dirty="0"/>
          </a:p>
          <a:p>
            <a:r>
              <a:rPr kumimoji="1" lang="ja-JP" altLang="en-US" dirty="0"/>
              <a:t>　・人材を「資本」として捉え、その価値を最大限に引き出すことで、中長期的な企業価値の向上につなげる</a:t>
            </a:r>
            <a:endParaRPr kumimoji="1" lang="en-US" altLang="ja-JP" dirty="0"/>
          </a:p>
          <a:p>
            <a:r>
              <a:rPr lang="ja-JP" altLang="en-US" dirty="0"/>
              <a:t>　　経営のあり方（経産省</a:t>
            </a:r>
            <a:r>
              <a:rPr lang="en-US" altLang="ja-JP" dirty="0"/>
              <a:t>HP</a:t>
            </a:r>
            <a:r>
              <a:rPr lang="ja-JP" altLang="en-US" dirty="0"/>
              <a:t>より）</a:t>
            </a:r>
            <a:endParaRPr kumimoji="1" lang="ja-JP" altLang="en-US" dirty="0"/>
          </a:p>
        </p:txBody>
      </p:sp>
      <p:sp>
        <p:nvSpPr>
          <p:cNvPr id="5" name="テキスト ボックス 4">
            <a:extLst>
              <a:ext uri="{FF2B5EF4-FFF2-40B4-BE49-F238E27FC236}">
                <a16:creationId xmlns:a16="http://schemas.microsoft.com/office/drawing/2014/main" id="{14A816ED-9358-7125-F289-CBCD9D8A9C7E}"/>
              </a:ext>
            </a:extLst>
          </p:cNvPr>
          <p:cNvSpPr txBox="1"/>
          <p:nvPr/>
        </p:nvSpPr>
        <p:spPr>
          <a:xfrm>
            <a:off x="413713" y="1424539"/>
            <a:ext cx="12187952" cy="1200329"/>
          </a:xfrm>
          <a:prstGeom prst="rect">
            <a:avLst/>
          </a:prstGeom>
          <a:noFill/>
        </p:spPr>
        <p:txBody>
          <a:bodyPr wrap="none" rtlCol="0">
            <a:spAutoFit/>
          </a:bodyPr>
          <a:lstStyle/>
          <a:p>
            <a:r>
              <a:rPr kumimoji="1" lang="ja-JP" altLang="en-US" dirty="0"/>
              <a:t>②人的資本とは</a:t>
            </a:r>
            <a:endParaRPr kumimoji="1" lang="en-US" altLang="ja-JP" dirty="0"/>
          </a:p>
          <a:p>
            <a:r>
              <a:rPr lang="ja-JP" altLang="en-US" dirty="0"/>
              <a:t>・従業員個人が持つ能力（知識、技術・技能など）や資質（協調性、創造性、リーダーシップ、倫理観など）で</a:t>
            </a:r>
            <a:endParaRPr lang="en-US" altLang="ja-JP" dirty="0"/>
          </a:p>
          <a:p>
            <a:r>
              <a:rPr kumimoji="1" lang="ja-JP" altLang="en-US" dirty="0"/>
              <a:t>　企業価値を生み出す資本とみなしたもの</a:t>
            </a:r>
            <a:endParaRPr kumimoji="1" lang="en-US" altLang="ja-JP" dirty="0"/>
          </a:p>
          <a:p>
            <a:r>
              <a:rPr lang="ja-JP" altLang="en-US" dirty="0"/>
              <a:t>・有形資産と同様に、適切な投資を行うことによって価値を高めることができるもの　　人材戦略の重要性</a:t>
            </a:r>
            <a:endParaRPr kumimoji="1" lang="ja-JP" altLang="en-US" dirty="0"/>
          </a:p>
        </p:txBody>
      </p:sp>
      <p:graphicFrame>
        <p:nvGraphicFramePr>
          <p:cNvPr id="4" name="表 5">
            <a:extLst>
              <a:ext uri="{FF2B5EF4-FFF2-40B4-BE49-F238E27FC236}">
                <a16:creationId xmlns:a16="http://schemas.microsoft.com/office/drawing/2014/main" id="{87003CB1-A9D4-3CB9-251B-6EEFDF172B7F}"/>
              </a:ext>
            </a:extLst>
          </p:cNvPr>
          <p:cNvGraphicFramePr>
            <a:graphicFrameLocks noGrp="1"/>
          </p:cNvGraphicFramePr>
          <p:nvPr>
            <p:extLst>
              <p:ext uri="{D42A27DB-BD31-4B8C-83A1-F6EECF244321}">
                <p14:modId xmlns:p14="http://schemas.microsoft.com/office/powerpoint/2010/main" val="1175414216"/>
              </p:ext>
            </p:extLst>
          </p:nvPr>
        </p:nvGraphicFramePr>
        <p:xfrm>
          <a:off x="1313314" y="2714325"/>
          <a:ext cx="4782686" cy="1651000"/>
        </p:xfrm>
        <a:graphic>
          <a:graphicData uri="http://schemas.openxmlformats.org/drawingml/2006/table">
            <a:tbl>
              <a:tblPr firstRow="1" bandRow="1">
                <a:tableStyleId>{5C22544A-7EE6-4342-B048-85BDC9FD1C3A}</a:tableStyleId>
              </a:tblPr>
              <a:tblGrid>
                <a:gridCol w="4782686">
                  <a:extLst>
                    <a:ext uri="{9D8B030D-6E8A-4147-A177-3AD203B41FA5}">
                      <a16:colId xmlns:a16="http://schemas.microsoft.com/office/drawing/2014/main" val="4105864011"/>
                    </a:ext>
                  </a:extLst>
                </a:gridCol>
              </a:tblGrid>
              <a:tr h="553001">
                <a:tc>
                  <a:txBody>
                    <a:bodyPr/>
                    <a:lstStyle/>
                    <a:p>
                      <a:r>
                        <a:rPr kumimoji="1" lang="ja-JP" altLang="en-US" dirty="0">
                          <a:solidFill>
                            <a:schemeClr val="tx1"/>
                          </a:solidFill>
                        </a:rPr>
                        <a:t>有形資産</a:t>
                      </a:r>
                      <a:endParaRPr kumimoji="1" lang="en-US" altLang="ja-JP" dirty="0">
                        <a:solidFill>
                          <a:schemeClr val="tx1"/>
                        </a:solidFill>
                      </a:endParaRPr>
                    </a:p>
                    <a:p>
                      <a:r>
                        <a:rPr kumimoji="1" lang="ja-JP" altLang="en-US" dirty="0"/>
                        <a:t>　　　　</a:t>
                      </a:r>
                      <a:r>
                        <a:rPr kumimoji="1" lang="ja-JP" altLang="en-US" dirty="0">
                          <a:solidFill>
                            <a:schemeClr val="tx1"/>
                          </a:solidFill>
                        </a:rPr>
                        <a:t>土地、建物、設備</a:t>
                      </a:r>
                    </a:p>
                  </a:txBody>
                  <a:tcPr/>
                </a:tc>
                <a:extLst>
                  <a:ext uri="{0D108BD9-81ED-4DB2-BD59-A6C34878D82A}">
                    <a16:rowId xmlns:a16="http://schemas.microsoft.com/office/drawing/2014/main" val="2100980734"/>
                  </a:ext>
                </a:extLst>
              </a:tr>
              <a:tr h="370840">
                <a:tc>
                  <a:txBody>
                    <a:bodyPr/>
                    <a:lstStyle/>
                    <a:p>
                      <a:r>
                        <a:rPr kumimoji="1" lang="ja-JP" altLang="en-US" b="1" dirty="0"/>
                        <a:t>無形資産</a:t>
                      </a:r>
                      <a:endParaRPr kumimoji="1" lang="en-US" altLang="ja-JP" b="1" dirty="0"/>
                    </a:p>
                    <a:p>
                      <a:r>
                        <a:rPr kumimoji="1" lang="ja-JP" altLang="en-US" b="1" dirty="0"/>
                        <a:t>　　　　特許権、ソフトウェア</a:t>
                      </a:r>
                      <a:endParaRPr kumimoji="1" lang="en-US" altLang="ja-JP" b="1" dirty="0"/>
                    </a:p>
                  </a:txBody>
                  <a:tcPr/>
                </a:tc>
                <a:extLst>
                  <a:ext uri="{0D108BD9-81ED-4DB2-BD59-A6C34878D82A}">
                    <a16:rowId xmlns:a16="http://schemas.microsoft.com/office/drawing/2014/main" val="2684307016"/>
                  </a:ext>
                </a:extLst>
              </a:tr>
              <a:tr h="370840">
                <a:tc>
                  <a:txBody>
                    <a:bodyPr/>
                    <a:lstStyle/>
                    <a:p>
                      <a:r>
                        <a:rPr kumimoji="1" lang="ja-JP" altLang="en-US" b="1" i="0" dirty="0"/>
                        <a:t>　　　　人的資本</a:t>
                      </a:r>
                    </a:p>
                  </a:txBody>
                  <a:tcPr/>
                </a:tc>
                <a:extLst>
                  <a:ext uri="{0D108BD9-81ED-4DB2-BD59-A6C34878D82A}">
                    <a16:rowId xmlns:a16="http://schemas.microsoft.com/office/drawing/2014/main" val="2527007537"/>
                  </a:ext>
                </a:extLst>
              </a:tr>
            </a:tbl>
          </a:graphicData>
        </a:graphic>
      </p:graphicFrame>
      <p:sp>
        <p:nvSpPr>
          <p:cNvPr id="6" name="矢印: 右 5">
            <a:extLst>
              <a:ext uri="{FF2B5EF4-FFF2-40B4-BE49-F238E27FC236}">
                <a16:creationId xmlns:a16="http://schemas.microsoft.com/office/drawing/2014/main" id="{26B61537-CE2B-6C3B-147C-A940F34282C1}"/>
              </a:ext>
            </a:extLst>
          </p:cNvPr>
          <p:cNvSpPr/>
          <p:nvPr/>
        </p:nvSpPr>
        <p:spPr>
          <a:xfrm flipH="1">
            <a:off x="9313245" y="2324924"/>
            <a:ext cx="215766" cy="154004"/>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B215F85-BB7C-0A3E-597B-058C852371F0}"/>
              </a:ext>
            </a:extLst>
          </p:cNvPr>
          <p:cNvSpPr txBox="1"/>
          <p:nvPr/>
        </p:nvSpPr>
        <p:spPr>
          <a:xfrm>
            <a:off x="7012937" y="2714325"/>
            <a:ext cx="5262979" cy="1200329"/>
          </a:xfrm>
          <a:prstGeom prst="rect">
            <a:avLst/>
          </a:prstGeom>
          <a:noFill/>
          <a:ln>
            <a:solidFill>
              <a:schemeClr val="tx1"/>
            </a:solidFill>
          </a:ln>
        </p:spPr>
        <p:txBody>
          <a:bodyPr wrap="none" rtlCol="0">
            <a:spAutoFit/>
          </a:bodyPr>
          <a:lstStyle/>
          <a:p>
            <a:r>
              <a:rPr kumimoji="1" lang="ja-JP" altLang="en-US" i="1" dirty="0"/>
              <a:t>「持続的な企業価値の向上を実現するためには、</a:t>
            </a:r>
            <a:endParaRPr kumimoji="1" lang="en-US" altLang="ja-JP" i="1" dirty="0"/>
          </a:p>
          <a:p>
            <a:r>
              <a:rPr lang="ja-JP" altLang="en-US" i="1" dirty="0"/>
              <a:t>ビジネスモデル、経営戦略と人材戦略が連動</a:t>
            </a:r>
            <a:endParaRPr lang="en-US" altLang="ja-JP" i="1" dirty="0"/>
          </a:p>
          <a:p>
            <a:r>
              <a:rPr kumimoji="1" lang="ja-JP" altLang="en-US" i="1" dirty="0"/>
              <a:t>していることが不可欠である」</a:t>
            </a:r>
            <a:endParaRPr kumimoji="1" lang="en-US" altLang="ja-JP" i="1" dirty="0"/>
          </a:p>
          <a:p>
            <a:r>
              <a:rPr lang="ja-JP" altLang="en-US" i="1" dirty="0"/>
              <a:t>　　　　</a:t>
            </a:r>
            <a:r>
              <a:rPr lang="ja-JP" altLang="en-US" dirty="0"/>
              <a:t>（経産省、人材版伊藤レポートより）</a:t>
            </a:r>
            <a:endParaRPr kumimoji="1" lang="ja-JP" altLang="en-US" dirty="0"/>
          </a:p>
        </p:txBody>
      </p:sp>
      <p:cxnSp>
        <p:nvCxnSpPr>
          <p:cNvPr id="9" name="直線矢印コネクタ 8">
            <a:extLst>
              <a:ext uri="{FF2B5EF4-FFF2-40B4-BE49-F238E27FC236}">
                <a16:creationId xmlns:a16="http://schemas.microsoft.com/office/drawing/2014/main" id="{875DE410-68EA-D51E-294E-10D98C7A08BB}"/>
              </a:ext>
            </a:extLst>
          </p:cNvPr>
          <p:cNvCxnSpPr/>
          <p:nvPr/>
        </p:nvCxnSpPr>
        <p:spPr>
          <a:xfrm>
            <a:off x="6208295" y="4138863"/>
            <a:ext cx="2993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D46ED5-CEF8-A208-D558-37EA7E28EAD3}"/>
              </a:ext>
            </a:extLst>
          </p:cNvPr>
          <p:cNvSpPr txBox="1"/>
          <p:nvPr/>
        </p:nvSpPr>
        <p:spPr>
          <a:xfrm>
            <a:off x="6507689" y="3986369"/>
            <a:ext cx="5724644" cy="369332"/>
          </a:xfrm>
          <a:prstGeom prst="rect">
            <a:avLst/>
          </a:prstGeom>
          <a:noFill/>
        </p:spPr>
        <p:txBody>
          <a:bodyPr wrap="none" rtlCol="0">
            <a:spAutoFit/>
          </a:bodyPr>
          <a:lstStyle/>
          <a:p>
            <a:r>
              <a:rPr kumimoji="1" lang="ja-JP" altLang="en-US" dirty="0"/>
              <a:t>金額で評価できず、現状の会計制度では計上されない</a:t>
            </a:r>
            <a:endParaRPr kumimoji="1" lang="en-US" altLang="ja-JP" dirty="0"/>
          </a:p>
        </p:txBody>
      </p:sp>
      <p:sp>
        <p:nvSpPr>
          <p:cNvPr id="11" name="テキスト ボックス 10">
            <a:extLst>
              <a:ext uri="{FF2B5EF4-FFF2-40B4-BE49-F238E27FC236}">
                <a16:creationId xmlns:a16="http://schemas.microsoft.com/office/drawing/2014/main" id="{57588964-0E68-9B9E-92BD-69CC0D18B333}"/>
              </a:ext>
            </a:extLst>
          </p:cNvPr>
          <p:cNvSpPr txBox="1"/>
          <p:nvPr/>
        </p:nvSpPr>
        <p:spPr>
          <a:xfrm>
            <a:off x="413713" y="4669367"/>
            <a:ext cx="7859844" cy="2031325"/>
          </a:xfrm>
          <a:prstGeom prst="rect">
            <a:avLst/>
          </a:prstGeom>
          <a:noFill/>
        </p:spPr>
        <p:txBody>
          <a:bodyPr wrap="none" rtlCol="0">
            <a:spAutoFit/>
          </a:bodyPr>
          <a:lstStyle/>
          <a:p>
            <a:r>
              <a:rPr kumimoji="1" lang="ja-JP" altLang="en-US" dirty="0"/>
              <a:t>③上場企業に有価証券報告書での開示義務付け（</a:t>
            </a:r>
            <a:r>
              <a:rPr kumimoji="1" lang="en-US" altLang="ja-JP" dirty="0"/>
              <a:t>2023</a:t>
            </a:r>
            <a:r>
              <a:rPr kumimoji="1" lang="ja-JP" altLang="en-US" dirty="0"/>
              <a:t>年度より）</a:t>
            </a:r>
            <a:endParaRPr kumimoji="1" lang="en-US" altLang="ja-JP" dirty="0"/>
          </a:p>
          <a:p>
            <a:pPr marL="285750" indent="-285750">
              <a:buFont typeface="Wingdings" panose="05000000000000000000" pitchFamily="2" charset="2"/>
              <a:buChar char="Ø"/>
            </a:pPr>
            <a:r>
              <a:rPr lang="ja-JP" altLang="en-US" dirty="0"/>
              <a:t>人材育成方針、社内環境整備方針、関連する指標・目標の記載が必須に</a:t>
            </a:r>
            <a:endParaRPr lang="en-US" altLang="ja-JP" dirty="0"/>
          </a:p>
          <a:p>
            <a:pPr marL="285750" indent="-285750">
              <a:buFont typeface="Wingdings" panose="05000000000000000000" pitchFamily="2" charset="2"/>
              <a:buChar char="Ø"/>
            </a:pPr>
            <a:r>
              <a:rPr kumimoji="1" lang="ja-JP" altLang="en-US" dirty="0"/>
              <a:t>企業の多様性を示す指標も同時に開示義務化</a:t>
            </a:r>
            <a:endParaRPr kumimoji="1" lang="en-US" altLang="ja-JP" dirty="0"/>
          </a:p>
          <a:p>
            <a:r>
              <a:rPr lang="ja-JP" altLang="en-US" dirty="0"/>
              <a:t>　　女性管理職比率、男性育休取得率、男女間賃金格差</a:t>
            </a:r>
            <a:r>
              <a:rPr kumimoji="1" lang="ja-JP" altLang="en-US" dirty="0"/>
              <a:t>　</a:t>
            </a:r>
            <a:endParaRPr kumimoji="1" lang="en-US" altLang="ja-JP" dirty="0"/>
          </a:p>
          <a:p>
            <a:pPr marL="285750" indent="-285750">
              <a:buFont typeface="Wingdings" panose="05000000000000000000" pitchFamily="2" charset="2"/>
              <a:buChar char="Ø"/>
            </a:pPr>
            <a:r>
              <a:rPr lang="ja-JP" altLang="en-US" dirty="0"/>
              <a:t>丸井グループの開示例</a:t>
            </a:r>
            <a:endParaRPr lang="en-US" altLang="ja-JP" dirty="0"/>
          </a:p>
          <a:p>
            <a:r>
              <a:rPr kumimoji="1" lang="ja-JP" altLang="en-US" dirty="0"/>
              <a:t>　・今年度は</a:t>
            </a:r>
            <a:r>
              <a:rPr kumimoji="1" lang="en-US" altLang="ja-JP" dirty="0"/>
              <a:t>91</a:t>
            </a:r>
            <a:r>
              <a:rPr kumimoji="1" lang="ja-JP" altLang="en-US" dirty="0"/>
              <a:t>憶円の人材投資を行う</a:t>
            </a:r>
            <a:endParaRPr kumimoji="1" lang="en-US" altLang="ja-JP" dirty="0"/>
          </a:p>
          <a:p>
            <a:r>
              <a:rPr lang="ja-JP" altLang="en-US" dirty="0"/>
              <a:t>　・有形投資よりも人への無形投資の方が</a:t>
            </a:r>
            <a:r>
              <a:rPr lang="en-US" altLang="ja-JP" dirty="0"/>
              <a:t>IRR</a:t>
            </a:r>
            <a:r>
              <a:rPr lang="ja-JP" altLang="en-US" dirty="0"/>
              <a:t>（内部収益率）が良い</a:t>
            </a:r>
            <a:endParaRPr kumimoji="1" lang="ja-JP" altLang="en-US" dirty="0"/>
          </a:p>
        </p:txBody>
      </p:sp>
    </p:spTree>
    <p:extLst>
      <p:ext uri="{BB962C8B-B14F-4D97-AF65-F5344CB8AC3E}">
        <p14:creationId xmlns:p14="http://schemas.microsoft.com/office/powerpoint/2010/main" val="428770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7834F1F-0747-4CEE-9E89-DFC64695044E}"/>
              </a:ext>
            </a:extLst>
          </p:cNvPr>
          <p:cNvSpPr>
            <a:spLocks noGrp="1"/>
          </p:cNvSpPr>
          <p:nvPr>
            <p:ph type="sldNum" sz="quarter" idx="12"/>
          </p:nvPr>
        </p:nvSpPr>
        <p:spPr/>
        <p:txBody>
          <a:bodyPr/>
          <a:lstStyle/>
          <a:p>
            <a:fld id="{1DB2AC29-2CF7-4C36-814C-3D58E2B107B3}"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8C4559CC-73C6-43E4-97D6-7C5252690C37}"/>
              </a:ext>
            </a:extLst>
          </p:cNvPr>
          <p:cNvSpPr txBox="1"/>
          <p:nvPr/>
        </p:nvSpPr>
        <p:spPr>
          <a:xfrm>
            <a:off x="0" y="153890"/>
            <a:ext cx="3185487" cy="369332"/>
          </a:xfrm>
          <a:prstGeom prst="rect">
            <a:avLst/>
          </a:prstGeom>
          <a:noFill/>
        </p:spPr>
        <p:txBody>
          <a:bodyPr wrap="none" rtlCol="0">
            <a:spAutoFit/>
          </a:bodyPr>
          <a:lstStyle/>
          <a:p>
            <a:r>
              <a:rPr kumimoji="1" lang="ja-JP" altLang="en-US" dirty="0"/>
              <a:t>（４）人事評価（人事考課）</a:t>
            </a:r>
          </a:p>
        </p:txBody>
      </p:sp>
      <p:sp>
        <p:nvSpPr>
          <p:cNvPr id="5" name="テキスト ボックス 4">
            <a:extLst>
              <a:ext uri="{FF2B5EF4-FFF2-40B4-BE49-F238E27FC236}">
                <a16:creationId xmlns:a16="http://schemas.microsoft.com/office/drawing/2014/main" id="{3A002A52-1C91-4B73-9421-E7D7A05D7021}"/>
              </a:ext>
            </a:extLst>
          </p:cNvPr>
          <p:cNvSpPr txBox="1"/>
          <p:nvPr/>
        </p:nvSpPr>
        <p:spPr>
          <a:xfrm>
            <a:off x="287226" y="551983"/>
            <a:ext cx="1155316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従業員のパフォーマンス（成果）や働きぶりを上司が評価・査定し、報酬制度や等級制度に反映させるもの</a:t>
            </a:r>
          </a:p>
        </p:txBody>
      </p:sp>
      <p:grpSp>
        <p:nvGrpSpPr>
          <p:cNvPr id="32" name="グループ化 31">
            <a:extLst>
              <a:ext uri="{FF2B5EF4-FFF2-40B4-BE49-F238E27FC236}">
                <a16:creationId xmlns:a16="http://schemas.microsoft.com/office/drawing/2014/main" id="{07D5CC58-2A45-4326-94E4-18663C3D0FE6}"/>
              </a:ext>
            </a:extLst>
          </p:cNvPr>
          <p:cNvGrpSpPr/>
          <p:nvPr/>
        </p:nvGrpSpPr>
        <p:grpSpPr>
          <a:xfrm>
            <a:off x="173254" y="991402"/>
            <a:ext cx="8758842" cy="2731168"/>
            <a:chOff x="384857" y="1222409"/>
            <a:chExt cx="8758842" cy="2731168"/>
          </a:xfrm>
        </p:grpSpPr>
        <p:grpSp>
          <p:nvGrpSpPr>
            <p:cNvPr id="8" name="グループ化 7">
              <a:extLst>
                <a:ext uri="{FF2B5EF4-FFF2-40B4-BE49-F238E27FC236}">
                  <a16:creationId xmlns:a16="http://schemas.microsoft.com/office/drawing/2014/main" id="{97D84A18-D0EB-4518-A2EE-171837CC0D24}"/>
                </a:ext>
              </a:extLst>
            </p:cNvPr>
            <p:cNvGrpSpPr/>
            <p:nvPr/>
          </p:nvGrpSpPr>
          <p:grpSpPr>
            <a:xfrm>
              <a:off x="3955983" y="1222409"/>
              <a:ext cx="1973179" cy="1049154"/>
              <a:chOff x="3955982" y="1222409"/>
              <a:chExt cx="2704699" cy="1049154"/>
            </a:xfrm>
          </p:grpSpPr>
          <p:sp>
            <p:nvSpPr>
              <p:cNvPr id="6" name="楕円 5">
                <a:extLst>
                  <a:ext uri="{FF2B5EF4-FFF2-40B4-BE49-F238E27FC236}">
                    <a16:creationId xmlns:a16="http://schemas.microsoft.com/office/drawing/2014/main" id="{1C9B6CA4-3D09-42E4-93C9-D35C58EBCBF9}"/>
                  </a:ext>
                </a:extLst>
              </p:cNvPr>
              <p:cNvSpPr/>
              <p:nvPr/>
            </p:nvSpPr>
            <p:spPr>
              <a:xfrm>
                <a:off x="3955982" y="1222409"/>
                <a:ext cx="2704699" cy="10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0C6C176-F520-4967-8C8D-03B4FF7A104A}"/>
                  </a:ext>
                </a:extLst>
              </p:cNvPr>
              <p:cNvSpPr txBox="1"/>
              <p:nvPr/>
            </p:nvSpPr>
            <p:spPr>
              <a:xfrm>
                <a:off x="4588582" y="1562320"/>
                <a:ext cx="1107996" cy="369332"/>
              </a:xfrm>
              <a:prstGeom prst="rect">
                <a:avLst/>
              </a:prstGeom>
              <a:noFill/>
            </p:spPr>
            <p:txBody>
              <a:bodyPr wrap="none" rtlCol="0">
                <a:spAutoFit/>
              </a:bodyPr>
              <a:lstStyle/>
              <a:p>
                <a:r>
                  <a:rPr kumimoji="1" lang="ja-JP" altLang="en-US" b="1" dirty="0"/>
                  <a:t>評価制度</a:t>
                </a:r>
              </a:p>
            </p:txBody>
          </p:sp>
        </p:grpSp>
        <p:grpSp>
          <p:nvGrpSpPr>
            <p:cNvPr id="15" name="グループ化 14">
              <a:extLst>
                <a:ext uri="{FF2B5EF4-FFF2-40B4-BE49-F238E27FC236}">
                  <a16:creationId xmlns:a16="http://schemas.microsoft.com/office/drawing/2014/main" id="{1595D8BF-6B96-4E98-95E8-B1CE5BDC29BB}"/>
                </a:ext>
              </a:extLst>
            </p:cNvPr>
            <p:cNvGrpSpPr/>
            <p:nvPr/>
          </p:nvGrpSpPr>
          <p:grpSpPr>
            <a:xfrm>
              <a:off x="1673193" y="2904423"/>
              <a:ext cx="1973180" cy="1049154"/>
              <a:chOff x="3955982" y="1222409"/>
              <a:chExt cx="2704699" cy="1049154"/>
            </a:xfrm>
          </p:grpSpPr>
          <p:sp>
            <p:nvSpPr>
              <p:cNvPr id="16" name="楕円 15">
                <a:extLst>
                  <a:ext uri="{FF2B5EF4-FFF2-40B4-BE49-F238E27FC236}">
                    <a16:creationId xmlns:a16="http://schemas.microsoft.com/office/drawing/2014/main" id="{45582A68-5BC4-4417-B8BD-B71502F062B0}"/>
                  </a:ext>
                </a:extLst>
              </p:cNvPr>
              <p:cNvSpPr/>
              <p:nvPr/>
            </p:nvSpPr>
            <p:spPr>
              <a:xfrm>
                <a:off x="3955982" y="1222409"/>
                <a:ext cx="2704699" cy="10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B1DAB66-9B7C-436F-A8F5-52596AE2DCB2}"/>
                  </a:ext>
                </a:extLst>
              </p:cNvPr>
              <p:cNvSpPr txBox="1"/>
              <p:nvPr/>
            </p:nvSpPr>
            <p:spPr>
              <a:xfrm>
                <a:off x="4588581" y="1562320"/>
                <a:ext cx="1518765" cy="369332"/>
              </a:xfrm>
              <a:prstGeom prst="rect">
                <a:avLst/>
              </a:prstGeom>
              <a:noFill/>
            </p:spPr>
            <p:txBody>
              <a:bodyPr wrap="none" rtlCol="0">
                <a:spAutoFit/>
              </a:bodyPr>
              <a:lstStyle/>
              <a:p>
                <a:r>
                  <a:rPr lang="ja-JP" altLang="en-US" b="1" dirty="0"/>
                  <a:t>報酬</a:t>
                </a:r>
                <a:r>
                  <a:rPr kumimoji="1" lang="ja-JP" altLang="en-US" b="1" dirty="0"/>
                  <a:t>制度</a:t>
                </a:r>
              </a:p>
            </p:txBody>
          </p:sp>
        </p:grpSp>
        <p:grpSp>
          <p:nvGrpSpPr>
            <p:cNvPr id="18" name="グループ化 17">
              <a:extLst>
                <a:ext uri="{FF2B5EF4-FFF2-40B4-BE49-F238E27FC236}">
                  <a16:creationId xmlns:a16="http://schemas.microsoft.com/office/drawing/2014/main" id="{34516DCC-F61C-4C2A-BB8C-D9AD3D3F7A51}"/>
                </a:ext>
              </a:extLst>
            </p:cNvPr>
            <p:cNvGrpSpPr/>
            <p:nvPr/>
          </p:nvGrpSpPr>
          <p:grpSpPr>
            <a:xfrm>
              <a:off x="6293319" y="2904423"/>
              <a:ext cx="1973180" cy="1049154"/>
              <a:chOff x="3955982" y="1222409"/>
              <a:chExt cx="2704699" cy="1049154"/>
            </a:xfrm>
          </p:grpSpPr>
          <p:sp>
            <p:nvSpPr>
              <p:cNvPr id="19" name="楕円 18">
                <a:extLst>
                  <a:ext uri="{FF2B5EF4-FFF2-40B4-BE49-F238E27FC236}">
                    <a16:creationId xmlns:a16="http://schemas.microsoft.com/office/drawing/2014/main" id="{2A50473F-619B-4332-912D-CF05FEF86993}"/>
                  </a:ext>
                </a:extLst>
              </p:cNvPr>
              <p:cNvSpPr/>
              <p:nvPr/>
            </p:nvSpPr>
            <p:spPr>
              <a:xfrm>
                <a:off x="3955982" y="1222409"/>
                <a:ext cx="2704699" cy="10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06BFB35-3022-4E8C-813E-B32F08D352C4}"/>
                  </a:ext>
                </a:extLst>
              </p:cNvPr>
              <p:cNvSpPr txBox="1"/>
              <p:nvPr/>
            </p:nvSpPr>
            <p:spPr>
              <a:xfrm>
                <a:off x="4588581" y="1562320"/>
                <a:ext cx="1518765" cy="369332"/>
              </a:xfrm>
              <a:prstGeom prst="rect">
                <a:avLst/>
              </a:prstGeom>
              <a:noFill/>
            </p:spPr>
            <p:txBody>
              <a:bodyPr wrap="none" rtlCol="0">
                <a:spAutoFit/>
              </a:bodyPr>
              <a:lstStyle/>
              <a:p>
                <a:r>
                  <a:rPr lang="ja-JP" altLang="en-US" b="1" dirty="0"/>
                  <a:t>等級</a:t>
                </a:r>
                <a:r>
                  <a:rPr kumimoji="1" lang="ja-JP" altLang="en-US" b="1" dirty="0"/>
                  <a:t>制度</a:t>
                </a:r>
              </a:p>
            </p:txBody>
          </p:sp>
        </p:grpSp>
        <p:cxnSp>
          <p:nvCxnSpPr>
            <p:cNvPr id="22" name="直線矢印コネクタ 21">
              <a:extLst>
                <a:ext uri="{FF2B5EF4-FFF2-40B4-BE49-F238E27FC236}">
                  <a16:creationId xmlns:a16="http://schemas.microsoft.com/office/drawing/2014/main" id="{89766EBE-6597-48E0-9207-D6A219E944F4}"/>
                </a:ext>
              </a:extLst>
            </p:cNvPr>
            <p:cNvCxnSpPr>
              <a:cxnSpLocks/>
              <a:stCxn id="6" idx="3"/>
              <a:endCxn id="16" idx="7"/>
            </p:cNvCxnSpPr>
            <p:nvPr/>
          </p:nvCxnSpPr>
          <p:spPr>
            <a:xfrm flipH="1">
              <a:off x="3357407" y="2117918"/>
              <a:ext cx="887541" cy="94015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31666D2-CCFE-4E3B-B521-793D8A7FFBE7}"/>
                </a:ext>
              </a:extLst>
            </p:cNvPr>
            <p:cNvCxnSpPr>
              <a:stCxn id="6" idx="5"/>
              <a:endCxn id="19" idx="1"/>
            </p:cNvCxnSpPr>
            <p:nvPr/>
          </p:nvCxnSpPr>
          <p:spPr>
            <a:xfrm>
              <a:off x="5640197" y="2117918"/>
              <a:ext cx="942088" cy="94015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225800E-4DDD-4157-AA60-DFEE63B114B3}"/>
                </a:ext>
              </a:extLst>
            </p:cNvPr>
            <p:cNvCxnSpPr>
              <a:stCxn id="16" idx="6"/>
              <a:endCxn id="19" idx="2"/>
            </p:cNvCxnSpPr>
            <p:nvPr/>
          </p:nvCxnSpPr>
          <p:spPr>
            <a:xfrm>
              <a:off x="3646373" y="3429000"/>
              <a:ext cx="264694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B3B607-DCCE-401B-A3C0-CD25EFCF55EA}"/>
                </a:ext>
              </a:extLst>
            </p:cNvPr>
            <p:cNvSpPr txBox="1"/>
            <p:nvPr/>
          </p:nvSpPr>
          <p:spPr>
            <a:xfrm>
              <a:off x="384857" y="2215945"/>
              <a:ext cx="3416320" cy="369332"/>
            </a:xfrm>
            <a:prstGeom prst="rect">
              <a:avLst/>
            </a:prstGeom>
            <a:noFill/>
          </p:spPr>
          <p:txBody>
            <a:bodyPr wrap="none" rtlCol="0">
              <a:spAutoFit/>
            </a:bodyPr>
            <a:lstStyle/>
            <a:p>
              <a:r>
                <a:rPr kumimoji="1" lang="ja-JP" altLang="en-US" dirty="0"/>
                <a:t>評価により、賞与、昇給を決定</a:t>
              </a:r>
            </a:p>
          </p:txBody>
        </p:sp>
        <p:sp>
          <p:nvSpPr>
            <p:cNvPr id="30" name="テキスト ボックス 29">
              <a:extLst>
                <a:ext uri="{FF2B5EF4-FFF2-40B4-BE49-F238E27FC236}">
                  <a16:creationId xmlns:a16="http://schemas.microsoft.com/office/drawing/2014/main" id="{C6EF9CB3-D66C-4E4B-8570-E9ABBBE79724}"/>
                </a:ext>
              </a:extLst>
            </p:cNvPr>
            <p:cNvSpPr txBox="1"/>
            <p:nvPr/>
          </p:nvSpPr>
          <p:spPr>
            <a:xfrm>
              <a:off x="6189044" y="2117918"/>
              <a:ext cx="2954655" cy="646331"/>
            </a:xfrm>
            <a:prstGeom prst="rect">
              <a:avLst/>
            </a:prstGeom>
            <a:noFill/>
          </p:spPr>
          <p:txBody>
            <a:bodyPr wrap="none" rtlCol="0">
              <a:spAutoFit/>
            </a:bodyPr>
            <a:lstStyle/>
            <a:p>
              <a:r>
                <a:rPr kumimoji="1" lang="ja-JP" altLang="en-US" dirty="0"/>
                <a:t>評価により等級を決定</a:t>
              </a:r>
              <a:endParaRPr kumimoji="1" lang="en-US" altLang="ja-JP" dirty="0"/>
            </a:p>
            <a:p>
              <a:r>
                <a:rPr lang="ja-JP" altLang="en-US" dirty="0"/>
                <a:t>等級により評価基準を設定</a:t>
              </a:r>
              <a:endParaRPr kumimoji="1" lang="ja-JP" altLang="en-US" dirty="0"/>
            </a:p>
          </p:txBody>
        </p:sp>
        <p:sp>
          <p:nvSpPr>
            <p:cNvPr id="31" name="テキスト ボックス 30">
              <a:extLst>
                <a:ext uri="{FF2B5EF4-FFF2-40B4-BE49-F238E27FC236}">
                  <a16:creationId xmlns:a16="http://schemas.microsoft.com/office/drawing/2014/main" id="{97EF7BFC-3EF4-45E7-9CE7-AC106DD15A14}"/>
                </a:ext>
              </a:extLst>
            </p:cNvPr>
            <p:cNvSpPr txBox="1"/>
            <p:nvPr/>
          </p:nvSpPr>
          <p:spPr>
            <a:xfrm>
              <a:off x="3858155" y="3552354"/>
              <a:ext cx="2492990" cy="369332"/>
            </a:xfrm>
            <a:prstGeom prst="rect">
              <a:avLst/>
            </a:prstGeom>
            <a:noFill/>
          </p:spPr>
          <p:txBody>
            <a:bodyPr wrap="none" rtlCol="0">
              <a:spAutoFit/>
            </a:bodyPr>
            <a:lstStyle/>
            <a:p>
              <a:r>
                <a:rPr kumimoji="1" lang="ja-JP" altLang="en-US" dirty="0"/>
                <a:t>等級ごとに報酬を設定</a:t>
              </a:r>
            </a:p>
          </p:txBody>
        </p:sp>
      </p:grpSp>
      <p:sp>
        <p:nvSpPr>
          <p:cNvPr id="33" name="テキスト ボックス 32">
            <a:extLst>
              <a:ext uri="{FF2B5EF4-FFF2-40B4-BE49-F238E27FC236}">
                <a16:creationId xmlns:a16="http://schemas.microsoft.com/office/drawing/2014/main" id="{B69CC1B0-1F40-4E41-BDE0-9E6A0035391A}"/>
              </a:ext>
            </a:extLst>
          </p:cNvPr>
          <p:cNvSpPr txBox="1"/>
          <p:nvPr/>
        </p:nvSpPr>
        <p:spPr>
          <a:xfrm>
            <a:off x="295976" y="3845923"/>
            <a:ext cx="7571303" cy="286232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評価項目は会社により異なるが、概ね以下の</a:t>
            </a:r>
            <a:r>
              <a:rPr kumimoji="1" lang="en-US" altLang="ja-JP" dirty="0"/>
              <a:t>3</a:t>
            </a:r>
            <a:r>
              <a:rPr kumimoji="1" lang="ja-JP" altLang="en-US" dirty="0"/>
              <a:t>つ</a:t>
            </a:r>
            <a:endParaRPr kumimoji="1" lang="en-US" altLang="ja-JP" dirty="0"/>
          </a:p>
          <a:p>
            <a:r>
              <a:rPr lang="ja-JP" altLang="en-US" dirty="0"/>
              <a:t>　</a:t>
            </a:r>
            <a:r>
              <a:rPr lang="ja-JP" altLang="en-US" b="1" dirty="0"/>
              <a:t>①能力評価</a:t>
            </a:r>
            <a:endParaRPr lang="en-US" altLang="ja-JP" b="1" dirty="0"/>
          </a:p>
          <a:p>
            <a:r>
              <a:rPr kumimoji="1" lang="ja-JP" altLang="en-US" dirty="0"/>
              <a:t>　　業務知識、知恵・工夫、思考力、行動力等仕事を遂行するうえでの</a:t>
            </a:r>
            <a:endParaRPr kumimoji="1" lang="en-US" altLang="ja-JP" dirty="0"/>
          </a:p>
          <a:p>
            <a:r>
              <a:rPr lang="ja-JP" altLang="en-US" dirty="0"/>
              <a:t>　　</a:t>
            </a:r>
            <a:r>
              <a:rPr kumimoji="1" lang="ja-JP" altLang="en-US" dirty="0"/>
              <a:t>能力を評価</a:t>
            </a:r>
            <a:endParaRPr kumimoji="1" lang="en-US" altLang="ja-JP" dirty="0"/>
          </a:p>
          <a:p>
            <a:r>
              <a:rPr lang="ja-JP" altLang="en-US" dirty="0"/>
              <a:t>　</a:t>
            </a:r>
            <a:r>
              <a:rPr lang="ja-JP" altLang="en-US" b="1" dirty="0"/>
              <a:t>②業績評価</a:t>
            </a:r>
            <a:endParaRPr lang="en-US" altLang="ja-JP" b="1" dirty="0"/>
          </a:p>
          <a:p>
            <a:r>
              <a:rPr kumimoji="1" lang="ja-JP" altLang="en-US" dirty="0"/>
              <a:t>　　一定期間における売上などの数値的評価と会社への貢献度など</a:t>
            </a:r>
            <a:r>
              <a:rPr lang="ja-JP" altLang="en-US" dirty="0"/>
              <a:t>の</a:t>
            </a:r>
            <a:endParaRPr lang="en-US" altLang="ja-JP" dirty="0"/>
          </a:p>
          <a:p>
            <a:r>
              <a:rPr lang="ja-JP" altLang="en-US" dirty="0"/>
              <a:t>　　定性的評価</a:t>
            </a:r>
            <a:endParaRPr lang="en-US" altLang="ja-JP" dirty="0"/>
          </a:p>
          <a:p>
            <a:r>
              <a:rPr lang="ja-JP" altLang="en-US" dirty="0"/>
              <a:t>　　最近では</a:t>
            </a:r>
            <a:r>
              <a:rPr lang="ja-JP" altLang="en-US" b="1" dirty="0"/>
              <a:t>目標管理制度</a:t>
            </a:r>
            <a:r>
              <a:rPr lang="ja-JP" altLang="en-US" dirty="0"/>
              <a:t>等の手法で評価する例が多い</a:t>
            </a:r>
            <a:endParaRPr lang="en-US" altLang="ja-JP" dirty="0"/>
          </a:p>
          <a:p>
            <a:r>
              <a:rPr kumimoji="1" lang="ja-JP" altLang="en-US" dirty="0"/>
              <a:t>　</a:t>
            </a:r>
            <a:r>
              <a:rPr kumimoji="1" lang="ja-JP" altLang="en-US" b="1" dirty="0"/>
              <a:t>③勤務態度評価</a:t>
            </a:r>
            <a:endParaRPr kumimoji="1" lang="en-US" altLang="ja-JP" b="1" dirty="0"/>
          </a:p>
          <a:p>
            <a:r>
              <a:rPr lang="ja-JP" altLang="en-US" dirty="0"/>
              <a:t>　　仕事に取り組む姿勢や意欲、責任感、協調性などを評価</a:t>
            </a:r>
            <a:endParaRPr kumimoji="1" lang="ja-JP" altLang="en-US" dirty="0"/>
          </a:p>
        </p:txBody>
      </p:sp>
      <p:graphicFrame>
        <p:nvGraphicFramePr>
          <p:cNvPr id="3" name="表 8">
            <a:extLst>
              <a:ext uri="{FF2B5EF4-FFF2-40B4-BE49-F238E27FC236}">
                <a16:creationId xmlns:a16="http://schemas.microsoft.com/office/drawing/2014/main" id="{C48D5D74-DDC5-4A26-9F9D-3ACFF3FE15EF}"/>
              </a:ext>
            </a:extLst>
          </p:cNvPr>
          <p:cNvGraphicFramePr>
            <a:graphicFrameLocks noGrp="1"/>
          </p:cNvGraphicFramePr>
          <p:nvPr>
            <p:extLst>
              <p:ext uri="{D42A27DB-BD31-4B8C-83A1-F6EECF244321}">
                <p14:modId xmlns:p14="http://schemas.microsoft.com/office/powerpoint/2010/main" val="2271110097"/>
              </p:ext>
            </p:extLst>
          </p:nvPr>
        </p:nvGraphicFramePr>
        <p:xfrm>
          <a:off x="8932095" y="3356320"/>
          <a:ext cx="3041732" cy="2966720"/>
        </p:xfrm>
        <a:graphic>
          <a:graphicData uri="http://schemas.openxmlformats.org/drawingml/2006/table">
            <a:tbl>
              <a:tblPr firstRow="1" bandRow="1">
                <a:tableStyleId>{5C22544A-7EE6-4342-B048-85BDC9FD1C3A}</a:tableStyleId>
              </a:tblPr>
              <a:tblGrid>
                <a:gridCol w="1020427">
                  <a:extLst>
                    <a:ext uri="{9D8B030D-6E8A-4147-A177-3AD203B41FA5}">
                      <a16:colId xmlns:a16="http://schemas.microsoft.com/office/drawing/2014/main" val="3806733288"/>
                    </a:ext>
                  </a:extLst>
                </a:gridCol>
                <a:gridCol w="2021305">
                  <a:extLst>
                    <a:ext uri="{9D8B030D-6E8A-4147-A177-3AD203B41FA5}">
                      <a16:colId xmlns:a16="http://schemas.microsoft.com/office/drawing/2014/main" val="3444069729"/>
                    </a:ext>
                  </a:extLst>
                </a:gridCol>
              </a:tblGrid>
              <a:tr h="370840">
                <a:tc>
                  <a:txBody>
                    <a:bodyPr/>
                    <a:lstStyle/>
                    <a:p>
                      <a:pPr algn="ctr"/>
                      <a:r>
                        <a:rPr kumimoji="1" lang="ja-JP" altLang="en-US" dirty="0"/>
                        <a:t>等級</a:t>
                      </a:r>
                    </a:p>
                  </a:txBody>
                  <a:tcPr/>
                </a:tc>
                <a:tc>
                  <a:txBody>
                    <a:bodyPr/>
                    <a:lstStyle/>
                    <a:p>
                      <a:pPr algn="ctr"/>
                      <a:r>
                        <a:rPr kumimoji="1" lang="ja-JP" altLang="en-US" dirty="0"/>
                        <a:t>役職</a:t>
                      </a:r>
                    </a:p>
                  </a:txBody>
                  <a:tcPr/>
                </a:tc>
                <a:extLst>
                  <a:ext uri="{0D108BD9-81ED-4DB2-BD59-A6C34878D82A}">
                    <a16:rowId xmlns:a16="http://schemas.microsoft.com/office/drawing/2014/main" val="1506490541"/>
                  </a:ext>
                </a:extLst>
              </a:tr>
              <a:tr h="370840">
                <a:tc>
                  <a:txBody>
                    <a:bodyPr/>
                    <a:lstStyle/>
                    <a:p>
                      <a:pPr algn="ctr"/>
                      <a:r>
                        <a:rPr kumimoji="1" lang="ja-JP" altLang="en-US" dirty="0"/>
                        <a:t>役員</a:t>
                      </a:r>
                    </a:p>
                  </a:txBody>
                  <a:tcPr/>
                </a:tc>
                <a:tc>
                  <a:txBody>
                    <a:bodyPr/>
                    <a:lstStyle/>
                    <a:p>
                      <a:r>
                        <a:rPr kumimoji="1" lang="ja-JP" altLang="en-US" dirty="0"/>
                        <a:t>社長、専務、常務</a:t>
                      </a:r>
                    </a:p>
                  </a:txBody>
                  <a:tcPr/>
                </a:tc>
                <a:extLst>
                  <a:ext uri="{0D108BD9-81ED-4DB2-BD59-A6C34878D82A}">
                    <a16:rowId xmlns:a16="http://schemas.microsoft.com/office/drawing/2014/main" val="3328318581"/>
                  </a:ext>
                </a:extLst>
              </a:tr>
              <a:tr h="370840">
                <a:tc>
                  <a:txBody>
                    <a:bodyPr/>
                    <a:lstStyle/>
                    <a:p>
                      <a:pPr algn="ctr"/>
                      <a:r>
                        <a:rPr kumimoji="1" lang="en-US" altLang="ja-JP" dirty="0"/>
                        <a:t>1</a:t>
                      </a:r>
                      <a:r>
                        <a:rPr kumimoji="1" lang="ja-JP" altLang="en-US" dirty="0"/>
                        <a:t>級</a:t>
                      </a:r>
                    </a:p>
                  </a:txBody>
                  <a:tcPr/>
                </a:tc>
                <a:tc>
                  <a:txBody>
                    <a:bodyPr/>
                    <a:lstStyle/>
                    <a:p>
                      <a:pPr algn="ctr"/>
                      <a:r>
                        <a:rPr kumimoji="1" lang="ja-JP" altLang="en-US" dirty="0"/>
                        <a:t>部長</a:t>
                      </a:r>
                    </a:p>
                  </a:txBody>
                  <a:tcPr/>
                </a:tc>
                <a:extLst>
                  <a:ext uri="{0D108BD9-81ED-4DB2-BD59-A6C34878D82A}">
                    <a16:rowId xmlns:a16="http://schemas.microsoft.com/office/drawing/2014/main" val="2855740044"/>
                  </a:ext>
                </a:extLst>
              </a:tr>
              <a:tr h="370840">
                <a:tc>
                  <a:txBody>
                    <a:bodyPr/>
                    <a:lstStyle/>
                    <a:p>
                      <a:pPr algn="ctr"/>
                      <a:r>
                        <a:rPr kumimoji="1" lang="en-US" altLang="ja-JP" dirty="0"/>
                        <a:t>2</a:t>
                      </a:r>
                      <a:r>
                        <a:rPr kumimoji="1" lang="ja-JP" altLang="en-US" dirty="0"/>
                        <a:t>級</a:t>
                      </a:r>
                    </a:p>
                  </a:txBody>
                  <a:tcPr/>
                </a:tc>
                <a:tc>
                  <a:txBody>
                    <a:bodyPr/>
                    <a:lstStyle/>
                    <a:p>
                      <a:pPr algn="ctr"/>
                      <a:r>
                        <a:rPr kumimoji="1" lang="ja-JP" altLang="en-US" dirty="0"/>
                        <a:t>次長　　</a:t>
                      </a:r>
                    </a:p>
                  </a:txBody>
                  <a:tcPr/>
                </a:tc>
                <a:extLst>
                  <a:ext uri="{0D108BD9-81ED-4DB2-BD59-A6C34878D82A}">
                    <a16:rowId xmlns:a16="http://schemas.microsoft.com/office/drawing/2014/main" val="4229142402"/>
                  </a:ext>
                </a:extLst>
              </a:tr>
              <a:tr h="370840">
                <a:tc>
                  <a:txBody>
                    <a:bodyPr/>
                    <a:lstStyle/>
                    <a:p>
                      <a:pPr algn="ctr"/>
                      <a:r>
                        <a:rPr kumimoji="1" lang="en-US" altLang="ja-JP" dirty="0"/>
                        <a:t>3</a:t>
                      </a:r>
                      <a:r>
                        <a:rPr kumimoji="1" lang="ja-JP" altLang="en-US" dirty="0"/>
                        <a:t>級</a:t>
                      </a:r>
                    </a:p>
                  </a:txBody>
                  <a:tcPr/>
                </a:tc>
                <a:tc>
                  <a:txBody>
                    <a:bodyPr/>
                    <a:lstStyle/>
                    <a:p>
                      <a:pPr algn="ctr"/>
                      <a:r>
                        <a:rPr kumimoji="1" lang="ja-JP" altLang="en-US" dirty="0"/>
                        <a:t>課長</a:t>
                      </a:r>
                    </a:p>
                  </a:txBody>
                  <a:tcPr/>
                </a:tc>
                <a:extLst>
                  <a:ext uri="{0D108BD9-81ED-4DB2-BD59-A6C34878D82A}">
                    <a16:rowId xmlns:a16="http://schemas.microsoft.com/office/drawing/2014/main" val="7582106"/>
                  </a:ext>
                </a:extLst>
              </a:tr>
              <a:tr h="370840">
                <a:tc>
                  <a:txBody>
                    <a:bodyPr/>
                    <a:lstStyle/>
                    <a:p>
                      <a:pPr algn="ctr"/>
                      <a:r>
                        <a:rPr kumimoji="1" lang="en-US" altLang="ja-JP" dirty="0"/>
                        <a:t>4</a:t>
                      </a:r>
                      <a:r>
                        <a:rPr kumimoji="1" lang="ja-JP" altLang="en-US" dirty="0"/>
                        <a:t>級　　</a:t>
                      </a:r>
                    </a:p>
                  </a:txBody>
                  <a:tcPr/>
                </a:tc>
                <a:tc>
                  <a:txBody>
                    <a:bodyPr/>
                    <a:lstStyle/>
                    <a:p>
                      <a:r>
                        <a:rPr kumimoji="1" lang="ja-JP" altLang="en-US" dirty="0"/>
                        <a:t>課長代理、係長</a:t>
                      </a:r>
                    </a:p>
                  </a:txBody>
                  <a:tcPr/>
                </a:tc>
                <a:extLst>
                  <a:ext uri="{0D108BD9-81ED-4DB2-BD59-A6C34878D82A}">
                    <a16:rowId xmlns:a16="http://schemas.microsoft.com/office/drawing/2014/main" val="4208691575"/>
                  </a:ext>
                </a:extLst>
              </a:tr>
              <a:tr h="370840">
                <a:tc>
                  <a:txBody>
                    <a:bodyPr/>
                    <a:lstStyle/>
                    <a:p>
                      <a:pPr algn="ctr"/>
                      <a:r>
                        <a:rPr kumimoji="1" lang="en-US" altLang="ja-JP" dirty="0"/>
                        <a:t>5</a:t>
                      </a:r>
                      <a:r>
                        <a:rPr kumimoji="1" lang="ja-JP" altLang="en-US" dirty="0"/>
                        <a:t>級</a:t>
                      </a:r>
                    </a:p>
                  </a:txBody>
                  <a:tcPr/>
                </a:tc>
                <a:tc>
                  <a:txBody>
                    <a:bodyPr/>
                    <a:lstStyle/>
                    <a:p>
                      <a:pPr algn="ctr"/>
                      <a:r>
                        <a:rPr kumimoji="1" lang="ja-JP" altLang="en-US" dirty="0"/>
                        <a:t>主任、主査</a:t>
                      </a:r>
                    </a:p>
                  </a:txBody>
                  <a:tcPr/>
                </a:tc>
                <a:extLst>
                  <a:ext uri="{0D108BD9-81ED-4DB2-BD59-A6C34878D82A}">
                    <a16:rowId xmlns:a16="http://schemas.microsoft.com/office/drawing/2014/main" val="164361144"/>
                  </a:ext>
                </a:extLst>
              </a:tr>
              <a:tr h="370840">
                <a:tc>
                  <a:txBody>
                    <a:bodyPr/>
                    <a:lstStyle/>
                    <a:p>
                      <a:pPr algn="ctr"/>
                      <a:r>
                        <a:rPr kumimoji="1" lang="en-US" altLang="ja-JP" dirty="0"/>
                        <a:t>6</a:t>
                      </a:r>
                      <a:r>
                        <a:rPr kumimoji="1" lang="ja-JP" altLang="en-US" dirty="0"/>
                        <a:t>級</a:t>
                      </a:r>
                    </a:p>
                  </a:txBody>
                  <a:tcPr/>
                </a:tc>
                <a:tc>
                  <a:txBody>
                    <a:bodyPr/>
                    <a:lstStyle/>
                    <a:p>
                      <a:pPr algn="ctr"/>
                      <a:r>
                        <a:rPr kumimoji="1" lang="ja-JP" altLang="en-US" dirty="0"/>
                        <a:t>社員</a:t>
                      </a:r>
                    </a:p>
                  </a:txBody>
                  <a:tcPr/>
                </a:tc>
                <a:extLst>
                  <a:ext uri="{0D108BD9-81ED-4DB2-BD59-A6C34878D82A}">
                    <a16:rowId xmlns:a16="http://schemas.microsoft.com/office/drawing/2014/main" val="3277329142"/>
                  </a:ext>
                </a:extLst>
              </a:tr>
            </a:tbl>
          </a:graphicData>
        </a:graphic>
      </p:graphicFrame>
      <p:sp>
        <p:nvSpPr>
          <p:cNvPr id="10" name="テキスト ボックス 9">
            <a:extLst>
              <a:ext uri="{FF2B5EF4-FFF2-40B4-BE49-F238E27FC236}">
                <a16:creationId xmlns:a16="http://schemas.microsoft.com/office/drawing/2014/main" id="{D2BEA652-A5F2-4D86-9755-EA83DDB912AD}"/>
              </a:ext>
            </a:extLst>
          </p:cNvPr>
          <p:cNvSpPr txBox="1"/>
          <p:nvPr/>
        </p:nvSpPr>
        <p:spPr>
          <a:xfrm>
            <a:off x="9437298" y="2952015"/>
            <a:ext cx="2031325" cy="369332"/>
          </a:xfrm>
          <a:prstGeom prst="rect">
            <a:avLst/>
          </a:prstGeom>
          <a:noFill/>
        </p:spPr>
        <p:txBody>
          <a:bodyPr wrap="none" rtlCol="0">
            <a:spAutoFit/>
          </a:bodyPr>
          <a:lstStyle/>
          <a:p>
            <a:r>
              <a:rPr kumimoji="1" lang="en-US" altLang="ja-JP" dirty="0"/>
              <a:t>【</a:t>
            </a:r>
            <a:r>
              <a:rPr kumimoji="1" lang="ja-JP" altLang="en-US" dirty="0"/>
              <a:t>等級制度の例</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69A1EC18-DB65-4C3C-9C50-5491145E7208}"/>
              </a:ext>
            </a:extLst>
          </p:cNvPr>
          <p:cNvCxnSpPr>
            <a:cxnSpLocks/>
          </p:cNvCxnSpPr>
          <p:nvPr/>
        </p:nvCxnSpPr>
        <p:spPr>
          <a:xfrm flipV="1">
            <a:off x="8768615" y="4042613"/>
            <a:ext cx="0" cy="112615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FD0B3C30-A9EA-4652-872F-4E84EABDB4EE}"/>
              </a:ext>
            </a:extLst>
          </p:cNvPr>
          <p:cNvSpPr txBox="1"/>
          <p:nvPr/>
        </p:nvSpPr>
        <p:spPr>
          <a:xfrm>
            <a:off x="8008467" y="4575146"/>
            <a:ext cx="800219" cy="338554"/>
          </a:xfrm>
          <a:prstGeom prst="rect">
            <a:avLst/>
          </a:prstGeom>
          <a:noFill/>
        </p:spPr>
        <p:txBody>
          <a:bodyPr wrap="none" rtlCol="0">
            <a:spAutoFit/>
          </a:bodyPr>
          <a:lstStyle/>
          <a:p>
            <a:r>
              <a:rPr kumimoji="1" lang="ja-JP" altLang="en-US" sz="1600" dirty="0"/>
              <a:t>管理職</a:t>
            </a:r>
          </a:p>
        </p:txBody>
      </p:sp>
      <p:cxnSp>
        <p:nvCxnSpPr>
          <p:cNvPr id="26" name="直線矢印コネクタ 25">
            <a:extLst>
              <a:ext uri="{FF2B5EF4-FFF2-40B4-BE49-F238E27FC236}">
                <a16:creationId xmlns:a16="http://schemas.microsoft.com/office/drawing/2014/main" id="{6C0511D9-0929-4289-B5F6-A521DA2D127B}"/>
              </a:ext>
            </a:extLst>
          </p:cNvPr>
          <p:cNvCxnSpPr>
            <a:cxnSpLocks/>
          </p:cNvCxnSpPr>
          <p:nvPr/>
        </p:nvCxnSpPr>
        <p:spPr>
          <a:xfrm>
            <a:off x="8768615" y="5277084"/>
            <a:ext cx="0" cy="10459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3CEA85CB-3ED9-4AB3-B0B8-A0C6197F84F7}"/>
              </a:ext>
            </a:extLst>
          </p:cNvPr>
          <p:cNvSpPr txBox="1"/>
          <p:nvPr/>
        </p:nvSpPr>
        <p:spPr>
          <a:xfrm>
            <a:off x="8008466" y="5630785"/>
            <a:ext cx="800219" cy="338554"/>
          </a:xfrm>
          <a:prstGeom prst="rect">
            <a:avLst/>
          </a:prstGeom>
          <a:noFill/>
        </p:spPr>
        <p:txBody>
          <a:bodyPr wrap="none" rtlCol="0">
            <a:spAutoFit/>
          </a:bodyPr>
          <a:lstStyle/>
          <a:p>
            <a:r>
              <a:rPr kumimoji="1" lang="ja-JP" altLang="en-US" sz="1600" dirty="0"/>
              <a:t>組合員</a:t>
            </a:r>
          </a:p>
        </p:txBody>
      </p:sp>
    </p:spTree>
    <p:extLst>
      <p:ext uri="{BB962C8B-B14F-4D97-AF65-F5344CB8AC3E}">
        <p14:creationId xmlns:p14="http://schemas.microsoft.com/office/powerpoint/2010/main" val="61051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EDBC15-549A-4793-A917-C823C6D6F5BC}"/>
              </a:ext>
            </a:extLst>
          </p:cNvPr>
          <p:cNvSpPr>
            <a:spLocks noGrp="1"/>
          </p:cNvSpPr>
          <p:nvPr>
            <p:ph type="sldNum" sz="quarter" idx="12"/>
          </p:nvPr>
        </p:nvSpPr>
        <p:spPr>
          <a:xfrm>
            <a:off x="8620125" y="6276995"/>
            <a:ext cx="2743200" cy="365125"/>
          </a:xfrm>
        </p:spPr>
        <p:txBody>
          <a:bodyPr/>
          <a:lstStyle/>
          <a:p>
            <a:fld id="{1DB2AC29-2CF7-4C36-814C-3D58E2B107B3}"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A5ED2963-4F1E-4157-9455-0D85188B0412}"/>
              </a:ext>
            </a:extLst>
          </p:cNvPr>
          <p:cNvSpPr txBox="1"/>
          <p:nvPr/>
        </p:nvSpPr>
        <p:spPr>
          <a:xfrm>
            <a:off x="3416548" y="-10181"/>
            <a:ext cx="4801314" cy="461665"/>
          </a:xfrm>
          <a:prstGeom prst="rect">
            <a:avLst/>
          </a:prstGeom>
          <a:noFill/>
        </p:spPr>
        <p:txBody>
          <a:bodyPr wrap="none" rtlCol="0">
            <a:spAutoFit/>
          </a:bodyPr>
          <a:lstStyle/>
          <a:p>
            <a:pPr algn="ctr"/>
            <a:r>
              <a:rPr kumimoji="1" lang="en-US" altLang="ja-JP" sz="2400" dirty="0"/>
              <a:t>Ⅲ</a:t>
            </a:r>
            <a:r>
              <a:rPr kumimoji="1" lang="ja-JP" altLang="en-US" sz="2400" dirty="0"/>
              <a:t>　最近の企業経営の</a:t>
            </a:r>
            <a:r>
              <a:rPr lang="ja-JP" altLang="en-US" sz="2400" dirty="0"/>
              <a:t>トピックス</a:t>
            </a:r>
            <a:endParaRPr kumimoji="1" lang="ja-JP" altLang="en-US" sz="2400" dirty="0"/>
          </a:p>
        </p:txBody>
      </p:sp>
      <p:sp>
        <p:nvSpPr>
          <p:cNvPr id="4" name="テキスト ボックス 3">
            <a:extLst>
              <a:ext uri="{FF2B5EF4-FFF2-40B4-BE49-F238E27FC236}">
                <a16:creationId xmlns:a16="http://schemas.microsoft.com/office/drawing/2014/main" id="{031D46B9-211A-4F8D-B065-1ADC23E842B1}"/>
              </a:ext>
            </a:extLst>
          </p:cNvPr>
          <p:cNvSpPr txBox="1"/>
          <p:nvPr/>
        </p:nvSpPr>
        <p:spPr>
          <a:xfrm>
            <a:off x="-66676" y="351680"/>
            <a:ext cx="12125325" cy="3354765"/>
          </a:xfrm>
          <a:prstGeom prst="rect">
            <a:avLst/>
          </a:prstGeom>
          <a:noFill/>
        </p:spPr>
        <p:txBody>
          <a:bodyPr wrap="square" rtlCol="0">
            <a:spAutoFit/>
          </a:bodyPr>
          <a:lstStyle/>
          <a:p>
            <a:r>
              <a:rPr kumimoji="1" lang="ja-JP" altLang="en-US" dirty="0"/>
              <a:t>１．コーポレートガバナンス</a:t>
            </a:r>
            <a:endParaRPr kumimoji="1" lang="en-US" altLang="ja-JP" dirty="0"/>
          </a:p>
          <a:p>
            <a:r>
              <a:rPr lang="ja-JP" altLang="en-US" dirty="0"/>
              <a:t>　（１）定義</a:t>
            </a:r>
            <a:endParaRPr lang="en-US" altLang="ja-JP" dirty="0"/>
          </a:p>
          <a:p>
            <a:r>
              <a:rPr kumimoji="1" lang="ja-JP" altLang="en-US" dirty="0"/>
              <a:t>　　「</a:t>
            </a:r>
            <a:r>
              <a:rPr lang="ja-JP" altLang="en-US" dirty="0"/>
              <a:t>会社が、株主をはじめ顧客・従 業員・地域社会等の立場を踏まえた上で、透明・公正かつ迅速・果断な</a:t>
            </a:r>
            <a:endParaRPr lang="en-US" altLang="ja-JP" dirty="0"/>
          </a:p>
          <a:p>
            <a:r>
              <a:rPr lang="ja-JP" altLang="en-US" dirty="0"/>
              <a:t>　　　意思決定を行う ための仕組み」　　　　　　（東京証券取引所「コーポレートガバナンス・コード」より）　　　</a:t>
            </a:r>
            <a:endParaRPr lang="en-US" altLang="ja-JP" dirty="0"/>
          </a:p>
          <a:p>
            <a:r>
              <a:rPr kumimoji="1" lang="ja-JP" altLang="en-US" dirty="0"/>
              <a:t>　　　</a:t>
            </a:r>
            <a:r>
              <a:rPr kumimoji="1" lang="ja-JP" altLang="en-US" dirty="0">
                <a:solidFill>
                  <a:srgbClr val="FF0000"/>
                </a:solidFill>
              </a:rPr>
              <a:t>経営陣が株主やステークホルダーのために企業経営を行っているかを監視する仕組み</a:t>
            </a:r>
            <a:endParaRPr lang="en-US" altLang="ja-JP" dirty="0">
              <a:solidFill>
                <a:srgbClr val="FF0000"/>
              </a:solidFill>
            </a:endParaRPr>
          </a:p>
          <a:p>
            <a:r>
              <a:rPr lang="ja-JP" altLang="en-US" sz="1400" dirty="0">
                <a:solidFill>
                  <a:srgbClr val="FF0000"/>
                </a:solidFill>
              </a:rPr>
              <a:t>　　　　　　　　　　　</a:t>
            </a:r>
            <a:r>
              <a:rPr lang="ja-JP" altLang="en-US" sz="1400" dirty="0"/>
              <a:t>（注）</a:t>
            </a:r>
            <a:r>
              <a:rPr lang="ja-JP" altLang="en-US" sz="1600" dirty="0"/>
              <a:t>ステークホルダー：株主、債権者、従業員、取引先、顧客、地域社会等多岐にわたる企業の利害関係者</a:t>
            </a:r>
            <a:endParaRPr lang="en-US" altLang="ja-JP" sz="1600" dirty="0"/>
          </a:p>
          <a:p>
            <a:endParaRPr lang="en-US" altLang="ja-JP" sz="1600" dirty="0"/>
          </a:p>
          <a:p>
            <a:r>
              <a:rPr kumimoji="1" lang="ja-JP" altLang="en-US" dirty="0">
                <a:solidFill>
                  <a:srgbClr val="FF0000"/>
                </a:solidFill>
              </a:rPr>
              <a:t>　</a:t>
            </a:r>
            <a:r>
              <a:rPr kumimoji="1" lang="ja-JP" altLang="en-US" dirty="0"/>
              <a:t>（２）高度成長期からバブル期（</a:t>
            </a:r>
            <a:r>
              <a:rPr kumimoji="1" lang="en-US" altLang="ja-JP" dirty="0"/>
              <a:t>1980</a:t>
            </a:r>
            <a:r>
              <a:rPr kumimoji="1" lang="ja-JP" altLang="en-US" dirty="0"/>
              <a:t>年代後半）までの日本的経営</a:t>
            </a:r>
            <a:endParaRPr kumimoji="1" lang="en-US" altLang="ja-JP" dirty="0"/>
          </a:p>
          <a:p>
            <a:r>
              <a:rPr lang="ja-JP" altLang="en-US" dirty="0">
                <a:solidFill>
                  <a:srgbClr val="FF0000"/>
                </a:solidFill>
              </a:rPr>
              <a:t>　　　</a:t>
            </a:r>
            <a:r>
              <a:rPr lang="ja-JP" altLang="en-US" dirty="0"/>
              <a:t>①企業グループの形成、株式持合い→モノ言わぬ株主</a:t>
            </a:r>
            <a:endParaRPr lang="en-US" altLang="ja-JP" dirty="0"/>
          </a:p>
          <a:p>
            <a:r>
              <a:rPr kumimoji="1" lang="ja-JP" altLang="en-US" dirty="0">
                <a:solidFill>
                  <a:srgbClr val="FF0000"/>
                </a:solidFill>
              </a:rPr>
              <a:t>　　　</a:t>
            </a:r>
            <a:r>
              <a:rPr kumimoji="1" lang="ja-JP" altLang="en-US" dirty="0"/>
              <a:t>②実質的に会長・社長に選ばれた社内役員のみの取締役会</a:t>
            </a:r>
            <a:endParaRPr kumimoji="1" lang="en-US" altLang="ja-JP" dirty="0"/>
          </a:p>
          <a:p>
            <a:r>
              <a:rPr lang="ja-JP" altLang="en-US" dirty="0">
                <a:solidFill>
                  <a:srgbClr val="FF0000"/>
                </a:solidFill>
              </a:rPr>
              <a:t>　　　</a:t>
            </a:r>
            <a:r>
              <a:rPr lang="ja-JP" altLang="en-US" dirty="0"/>
              <a:t>③終身雇用、年功序列といった日本的雇用慣行→会社は経営者、従業員のもの</a:t>
            </a:r>
            <a:endParaRPr lang="en-US" altLang="ja-JP" dirty="0"/>
          </a:p>
          <a:p>
            <a:r>
              <a:rPr kumimoji="1" lang="ja-JP" altLang="en-US" dirty="0">
                <a:solidFill>
                  <a:schemeClr val="tx2"/>
                </a:solidFill>
              </a:rPr>
              <a:t>　　　</a:t>
            </a:r>
            <a:r>
              <a:rPr kumimoji="1" lang="ja-JP" altLang="en-US" dirty="0"/>
              <a:t>④メインバンク制→上記の中で、唯一会社経営を監視する役割を果たしていた</a:t>
            </a:r>
          </a:p>
        </p:txBody>
      </p:sp>
      <p:sp>
        <p:nvSpPr>
          <p:cNvPr id="11" name="右中かっこ 10">
            <a:extLst>
              <a:ext uri="{FF2B5EF4-FFF2-40B4-BE49-F238E27FC236}">
                <a16:creationId xmlns:a16="http://schemas.microsoft.com/office/drawing/2014/main" id="{2D9B39DC-5100-4467-AD5E-9E1FD51C0E8A}"/>
              </a:ext>
            </a:extLst>
          </p:cNvPr>
          <p:cNvSpPr/>
          <p:nvPr/>
        </p:nvSpPr>
        <p:spPr>
          <a:xfrm>
            <a:off x="8761094" y="2624443"/>
            <a:ext cx="342900"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C6F73FE-59D7-41E0-8B40-94E9A586399A}"/>
              </a:ext>
            </a:extLst>
          </p:cNvPr>
          <p:cNvSpPr txBox="1"/>
          <p:nvPr/>
        </p:nvSpPr>
        <p:spPr>
          <a:xfrm>
            <a:off x="9103994" y="2506116"/>
            <a:ext cx="2954655" cy="1200329"/>
          </a:xfrm>
          <a:prstGeom prst="rect">
            <a:avLst/>
          </a:prstGeom>
          <a:noFill/>
        </p:spPr>
        <p:txBody>
          <a:bodyPr wrap="none" rtlCol="0">
            <a:spAutoFit/>
          </a:bodyPr>
          <a:lstStyle/>
          <a:p>
            <a:r>
              <a:rPr kumimoji="1" lang="ja-JP" altLang="en-US" dirty="0">
                <a:solidFill>
                  <a:srgbClr val="FF0000"/>
                </a:solidFill>
              </a:rPr>
              <a:t>株主による経営のチェック</a:t>
            </a:r>
            <a:endParaRPr kumimoji="1" lang="en-US" altLang="ja-JP" dirty="0">
              <a:solidFill>
                <a:srgbClr val="FF0000"/>
              </a:solidFill>
            </a:endParaRPr>
          </a:p>
          <a:p>
            <a:r>
              <a:rPr lang="ja-JP" altLang="en-US" dirty="0">
                <a:solidFill>
                  <a:srgbClr val="FF0000"/>
                </a:solidFill>
              </a:rPr>
              <a:t>が行われず、経営トップの</a:t>
            </a:r>
            <a:endParaRPr lang="en-US" altLang="ja-JP" dirty="0">
              <a:solidFill>
                <a:srgbClr val="FF0000"/>
              </a:solidFill>
            </a:endParaRPr>
          </a:p>
          <a:p>
            <a:r>
              <a:rPr lang="ja-JP" altLang="en-US" dirty="0">
                <a:solidFill>
                  <a:srgbClr val="FF0000"/>
                </a:solidFill>
              </a:rPr>
              <a:t>専断体制になりやすい</a:t>
            </a:r>
            <a:endParaRPr lang="en-US" altLang="ja-JP" dirty="0">
              <a:solidFill>
                <a:srgbClr val="FF0000"/>
              </a:solidFill>
            </a:endParaRPr>
          </a:p>
          <a:p>
            <a:endParaRPr kumimoji="1" lang="ja-JP" altLang="en-US" dirty="0">
              <a:solidFill>
                <a:srgbClr val="FF0000"/>
              </a:solidFill>
            </a:endParaRPr>
          </a:p>
        </p:txBody>
      </p:sp>
      <p:pic>
        <p:nvPicPr>
          <p:cNvPr id="1026" name="Picture 2" descr="ソース画像を表示">
            <a:extLst>
              <a:ext uri="{FF2B5EF4-FFF2-40B4-BE49-F238E27FC236}">
                <a16:creationId xmlns:a16="http://schemas.microsoft.com/office/drawing/2014/main" id="{F9429A2E-F686-4A1A-8E26-C7B97F9C0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3802378"/>
            <a:ext cx="455295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6EFD1623-D503-4471-92A7-9C12354A669E}"/>
              </a:ext>
            </a:extLst>
          </p:cNvPr>
          <p:cNvSpPr txBox="1"/>
          <p:nvPr/>
        </p:nvSpPr>
        <p:spPr>
          <a:xfrm>
            <a:off x="133351" y="3874515"/>
            <a:ext cx="7086601" cy="1477328"/>
          </a:xfrm>
          <a:prstGeom prst="rect">
            <a:avLst/>
          </a:prstGeom>
          <a:noFill/>
        </p:spPr>
        <p:txBody>
          <a:bodyPr wrap="square" rtlCol="0">
            <a:spAutoFit/>
          </a:bodyPr>
          <a:lstStyle/>
          <a:p>
            <a:r>
              <a:rPr kumimoji="1" lang="ja-JP" altLang="en-US" dirty="0"/>
              <a:t>（３）バブル崩壊</a:t>
            </a:r>
            <a:r>
              <a:rPr kumimoji="1" lang="en-US" altLang="ja-JP" dirty="0"/>
              <a:t>(1991</a:t>
            </a:r>
            <a:r>
              <a:rPr kumimoji="1" lang="ja-JP" altLang="en-US" dirty="0"/>
              <a:t>年</a:t>
            </a:r>
            <a:r>
              <a:rPr kumimoji="1" lang="en-US" altLang="ja-JP" dirty="0"/>
              <a:t>)</a:t>
            </a:r>
            <a:r>
              <a:rPr lang="ja-JP" altLang="en-US" dirty="0"/>
              <a:t>以降の経営環境の変化</a:t>
            </a:r>
            <a:endParaRPr lang="en-US" altLang="ja-JP" dirty="0"/>
          </a:p>
          <a:p>
            <a:r>
              <a:rPr kumimoji="1" lang="ja-JP" altLang="en-US" dirty="0"/>
              <a:t>　　①資産価格（土地、株式）の下落による担保価値の減少や企業　　</a:t>
            </a:r>
            <a:endParaRPr kumimoji="1" lang="en-US" altLang="ja-JP" dirty="0"/>
          </a:p>
          <a:p>
            <a:r>
              <a:rPr lang="ja-JP" altLang="en-US" dirty="0"/>
              <a:t>　　　</a:t>
            </a:r>
            <a:r>
              <a:rPr kumimoji="1" lang="ja-JP" altLang="en-US" dirty="0"/>
              <a:t>業績悪化で銀行の不良債権増加→大手銀行の破綻、合併</a:t>
            </a:r>
            <a:endParaRPr kumimoji="1" lang="en-US" altLang="ja-JP" dirty="0"/>
          </a:p>
          <a:p>
            <a:r>
              <a:rPr lang="ja-JP" altLang="en-US" dirty="0"/>
              <a:t>　　②株式持合いの解消、外国人株主や機関投資家のウェイト上昇</a:t>
            </a:r>
            <a:endParaRPr lang="en-US" altLang="ja-JP" dirty="0"/>
          </a:p>
          <a:p>
            <a:r>
              <a:rPr kumimoji="1" lang="ja-JP" altLang="en-US" dirty="0"/>
              <a:t>　　　→物言う株主の増加</a:t>
            </a:r>
          </a:p>
        </p:txBody>
      </p:sp>
      <p:sp>
        <p:nvSpPr>
          <p:cNvPr id="6" name="矢印: 下 5">
            <a:extLst>
              <a:ext uri="{FF2B5EF4-FFF2-40B4-BE49-F238E27FC236}">
                <a16:creationId xmlns:a16="http://schemas.microsoft.com/office/drawing/2014/main" id="{AC5B8612-5C33-4DA9-9E87-30C7094CCB71}"/>
              </a:ext>
            </a:extLst>
          </p:cNvPr>
          <p:cNvSpPr/>
          <p:nvPr/>
        </p:nvSpPr>
        <p:spPr>
          <a:xfrm>
            <a:off x="3552824" y="5177312"/>
            <a:ext cx="400050" cy="260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1A734F-E2C5-46CF-A2C4-4CB73968C398}"/>
              </a:ext>
            </a:extLst>
          </p:cNvPr>
          <p:cNvSpPr txBox="1"/>
          <p:nvPr/>
        </p:nvSpPr>
        <p:spPr>
          <a:xfrm>
            <a:off x="762000" y="5454311"/>
            <a:ext cx="6324601" cy="1200329"/>
          </a:xfrm>
          <a:prstGeom prst="rect">
            <a:avLst/>
          </a:prstGeom>
          <a:noFill/>
        </p:spPr>
        <p:txBody>
          <a:bodyPr wrap="square" rtlCol="0">
            <a:spAutoFit/>
          </a:bodyPr>
          <a:lstStyle/>
          <a:p>
            <a:r>
              <a:rPr lang="ja-JP" altLang="en-US" dirty="0"/>
              <a:t>また</a:t>
            </a:r>
            <a:r>
              <a:rPr kumimoji="1" lang="en-US" altLang="ja-JP" dirty="0"/>
              <a:t>1990</a:t>
            </a:r>
            <a:r>
              <a:rPr kumimoji="1" lang="ja-JP" altLang="en-US" dirty="0"/>
              <a:t>年代には企業不祥事（粉飾決算、</a:t>
            </a:r>
            <a:r>
              <a:rPr lang="ja-JP" altLang="en-US" dirty="0"/>
              <a:t>食品の偽装表示</a:t>
            </a:r>
            <a:r>
              <a:rPr kumimoji="1" lang="ja-JP" altLang="en-US" dirty="0"/>
              <a:t>、検査データの改竄等）も多発し、株主等が経営者を規律するコーポレートガバナンスという概念がクローズアップされるようになった。</a:t>
            </a:r>
          </a:p>
        </p:txBody>
      </p:sp>
    </p:spTree>
    <p:extLst>
      <p:ext uri="{BB962C8B-B14F-4D97-AF65-F5344CB8AC3E}">
        <p14:creationId xmlns:p14="http://schemas.microsoft.com/office/powerpoint/2010/main" val="411982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BD2C993-4166-4383-A249-71F5462EC01F}"/>
              </a:ext>
            </a:extLst>
          </p:cNvPr>
          <p:cNvSpPr>
            <a:spLocks noGrp="1"/>
          </p:cNvSpPr>
          <p:nvPr>
            <p:ph type="sldNum" sz="quarter" idx="12"/>
          </p:nvPr>
        </p:nvSpPr>
        <p:spPr/>
        <p:txBody>
          <a:bodyPr/>
          <a:lstStyle/>
          <a:p>
            <a:fld id="{1DB2AC29-2CF7-4C36-814C-3D58E2B107B3}"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C391AB46-3493-481A-8DD6-B2BAA1909E73}"/>
              </a:ext>
            </a:extLst>
          </p:cNvPr>
          <p:cNvSpPr txBox="1"/>
          <p:nvPr/>
        </p:nvSpPr>
        <p:spPr>
          <a:xfrm>
            <a:off x="185737" y="0"/>
            <a:ext cx="11820526" cy="3416320"/>
          </a:xfrm>
          <a:prstGeom prst="rect">
            <a:avLst/>
          </a:prstGeom>
          <a:noFill/>
        </p:spPr>
        <p:txBody>
          <a:bodyPr wrap="square" rtlCol="0">
            <a:spAutoFit/>
          </a:bodyPr>
          <a:lstStyle/>
          <a:p>
            <a:r>
              <a:rPr kumimoji="1" lang="ja-JP" altLang="en-US" dirty="0"/>
              <a:t>（４）コーポレートガバナンスのポイント</a:t>
            </a:r>
            <a:endParaRPr kumimoji="1" lang="en-US" altLang="ja-JP" dirty="0"/>
          </a:p>
          <a:p>
            <a:r>
              <a:rPr lang="ja-JP" altLang="en-US" dirty="0"/>
              <a:t>　</a:t>
            </a:r>
            <a:r>
              <a:rPr lang="en-US" altLang="ja-JP" dirty="0"/>
              <a:t>1998</a:t>
            </a:r>
            <a:r>
              <a:rPr lang="ja-JP" altLang="en-US" dirty="0"/>
              <a:t>年に経済同友会が「コーポレートガバナンス原則」を発表し、以下の</a:t>
            </a:r>
            <a:r>
              <a:rPr lang="en-US" altLang="ja-JP" dirty="0"/>
              <a:t>4</a:t>
            </a:r>
            <a:r>
              <a:rPr lang="ja-JP" altLang="en-US" dirty="0"/>
              <a:t>つの骨子を提言した。</a:t>
            </a:r>
            <a:endParaRPr kumimoji="1" lang="en-US" altLang="ja-JP" dirty="0"/>
          </a:p>
          <a:p>
            <a:r>
              <a:rPr lang="ja-JP" altLang="en-US" dirty="0"/>
              <a:t>　①アカウンタビリティー（説明責任）とディスクロージャー（情報開示）</a:t>
            </a:r>
            <a:endParaRPr lang="en-US" altLang="ja-JP" dirty="0"/>
          </a:p>
          <a:p>
            <a:r>
              <a:rPr kumimoji="1" lang="ja-JP" altLang="en-US" dirty="0"/>
              <a:t>　　会社の財務情報、経営戦略、リスクマネージメント等について法令に基づいて</a:t>
            </a:r>
            <a:r>
              <a:rPr kumimoji="1" lang="ja-JP" altLang="en-US" dirty="0">
                <a:solidFill>
                  <a:srgbClr val="FF0000"/>
                </a:solidFill>
              </a:rPr>
              <a:t>適切に情報を開示する</a:t>
            </a:r>
            <a:endParaRPr kumimoji="1" lang="en-US" altLang="ja-JP" dirty="0">
              <a:solidFill>
                <a:srgbClr val="FF0000"/>
              </a:solidFill>
            </a:endParaRPr>
          </a:p>
          <a:p>
            <a:r>
              <a:rPr lang="ja-JP" altLang="en-US" dirty="0"/>
              <a:t>　②社外取締役選任</a:t>
            </a:r>
            <a:r>
              <a:rPr lang="ja-JP" altLang="en-US" sz="1400" dirty="0"/>
              <a:t>（注）</a:t>
            </a:r>
            <a:r>
              <a:rPr lang="ja-JP" altLang="en-US" dirty="0"/>
              <a:t>と執行役員制度の導入</a:t>
            </a:r>
            <a:endParaRPr lang="en-US" altLang="ja-JP" dirty="0"/>
          </a:p>
          <a:p>
            <a:r>
              <a:rPr kumimoji="1" lang="ja-JP" altLang="en-US" dirty="0"/>
              <a:t>　　取締役会（社外取締役を含める）は経営の意思決定機関とし、日常</a:t>
            </a:r>
            <a:r>
              <a:rPr lang="ja-JP" altLang="en-US" dirty="0"/>
              <a:t>業務を遂行する執行役員会を別途設け、</a:t>
            </a:r>
            <a:endParaRPr lang="en-US" altLang="ja-JP" dirty="0"/>
          </a:p>
          <a:p>
            <a:r>
              <a:rPr lang="ja-JP" altLang="en-US" dirty="0"/>
              <a:t>　　</a:t>
            </a:r>
            <a:r>
              <a:rPr lang="ja-JP" altLang="en-US" dirty="0">
                <a:solidFill>
                  <a:srgbClr val="FF0000"/>
                </a:solidFill>
              </a:rPr>
              <a:t>経営と執行を分離する　　　　　　</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（注） </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2021</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年</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3</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月施行の改正会社法により、上場企業は社外取締役の設置が義務化された。</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lang="ja-JP" altLang="en-US" dirty="0"/>
              <a:t>　　　　　　　　　　　　　</a:t>
            </a:r>
            <a:endParaRPr lang="en-US" altLang="ja-JP" dirty="0"/>
          </a:p>
          <a:p>
            <a:r>
              <a:rPr lang="ja-JP" altLang="en-US" dirty="0"/>
              <a:t>　③監査役の監査対象の拡大</a:t>
            </a:r>
            <a:endParaRPr lang="en-US" altLang="ja-JP" dirty="0"/>
          </a:p>
          <a:p>
            <a:r>
              <a:rPr lang="ja-JP" altLang="en-US" dirty="0"/>
              <a:t>　　監査役の監査対象を違法性監査だけでなく、</a:t>
            </a:r>
            <a:r>
              <a:rPr lang="ja-JP" altLang="en-US" dirty="0">
                <a:solidFill>
                  <a:srgbClr val="FF0000"/>
                </a:solidFill>
              </a:rPr>
              <a:t>取締役の経営判断の正当性も含め業務執行全般を監査する</a:t>
            </a:r>
            <a:endParaRPr lang="en-US" altLang="ja-JP" dirty="0">
              <a:solidFill>
                <a:srgbClr val="FF0000"/>
              </a:solidFill>
            </a:endParaRPr>
          </a:p>
          <a:p>
            <a:r>
              <a:rPr lang="ja-JP" altLang="en-US" dirty="0"/>
              <a:t>　④株主総会の機能</a:t>
            </a:r>
            <a:endParaRPr lang="en-US" altLang="ja-JP" dirty="0"/>
          </a:p>
          <a:p>
            <a:r>
              <a:rPr kumimoji="1" lang="ja-JP" altLang="en-US" dirty="0"/>
              <a:t>　　</a:t>
            </a:r>
            <a:r>
              <a:rPr kumimoji="1" lang="ja-JP" altLang="en-US" dirty="0">
                <a:solidFill>
                  <a:srgbClr val="FF0000"/>
                </a:solidFill>
              </a:rPr>
              <a:t>株主と取締役との意見交換の幅を広げる</a:t>
            </a:r>
            <a:r>
              <a:rPr kumimoji="1" lang="ja-JP" altLang="en-US" dirty="0"/>
              <a:t>場として活用する</a:t>
            </a:r>
            <a:endParaRPr kumimoji="1" lang="en-US" altLang="ja-JP" dirty="0"/>
          </a:p>
          <a:p>
            <a:r>
              <a:rPr lang="ja-JP" altLang="en-US" dirty="0"/>
              <a:t>　　　　　　　　　　　　　　　　　　　</a:t>
            </a:r>
            <a:endParaRPr kumimoji="1" lang="en-US" altLang="ja-JP" dirty="0"/>
          </a:p>
        </p:txBody>
      </p:sp>
      <p:sp>
        <p:nvSpPr>
          <p:cNvPr id="4" name="テキスト ボックス 3">
            <a:extLst>
              <a:ext uri="{FF2B5EF4-FFF2-40B4-BE49-F238E27FC236}">
                <a16:creationId xmlns:a16="http://schemas.microsoft.com/office/drawing/2014/main" id="{F593E2B0-0B4A-404C-9C2A-410DA86DD5AF}"/>
              </a:ext>
            </a:extLst>
          </p:cNvPr>
          <p:cNvSpPr txBox="1"/>
          <p:nvPr/>
        </p:nvSpPr>
        <p:spPr>
          <a:xfrm>
            <a:off x="185738" y="3204565"/>
            <a:ext cx="11820525" cy="4247317"/>
          </a:xfrm>
          <a:prstGeom prst="rect">
            <a:avLst/>
          </a:prstGeom>
          <a:noFill/>
        </p:spPr>
        <p:txBody>
          <a:bodyPr wrap="square" rtlCol="0">
            <a:spAutoFit/>
          </a:bodyPr>
          <a:lstStyle/>
          <a:p>
            <a:r>
              <a:rPr kumimoji="1" lang="ja-JP" altLang="en-US" dirty="0"/>
              <a:t>（５）</a:t>
            </a:r>
            <a:r>
              <a:rPr lang="ja-JP" altLang="en-US" dirty="0"/>
              <a:t>コーポレートガバナンスコード</a:t>
            </a:r>
            <a:endParaRPr kumimoji="1" lang="en-US" altLang="ja-JP" dirty="0"/>
          </a:p>
          <a:p>
            <a:r>
              <a:rPr lang="ja-JP" altLang="en-US" dirty="0"/>
              <a:t>　・</a:t>
            </a:r>
            <a:r>
              <a:rPr lang="en-US" altLang="ja-JP" dirty="0"/>
              <a:t>2015</a:t>
            </a:r>
            <a:r>
              <a:rPr lang="ja-JP" altLang="en-US" dirty="0"/>
              <a:t>年　金融庁と東京証券取引所が、指針とすべきコーポレートガバナンスコードを発表、その中で</a:t>
            </a:r>
            <a:r>
              <a:rPr lang="en-US" altLang="ja-JP" dirty="0"/>
              <a:t>5</a:t>
            </a:r>
            <a:r>
              <a:rPr lang="ja-JP" altLang="en-US" dirty="0"/>
              <a:t>つの基　　　</a:t>
            </a:r>
            <a:endParaRPr lang="en-US" altLang="ja-JP" dirty="0"/>
          </a:p>
          <a:p>
            <a:r>
              <a:rPr lang="ja-JP" altLang="en-US" dirty="0"/>
              <a:t>　　　　　　本原則を策定</a:t>
            </a:r>
            <a:endParaRPr lang="en-US" altLang="ja-JP" dirty="0"/>
          </a:p>
          <a:p>
            <a:r>
              <a:rPr lang="ja-JP" altLang="en-US" dirty="0"/>
              <a:t>　　　　　　①株主の権利と平等性の確保</a:t>
            </a:r>
            <a:endParaRPr lang="en-US" altLang="ja-JP" dirty="0"/>
          </a:p>
          <a:p>
            <a:r>
              <a:rPr lang="ja-JP" altLang="en-US" dirty="0"/>
              <a:t>　　　　　　②株主以外のステークホルダーとの適切な協働</a:t>
            </a:r>
            <a:endParaRPr lang="en-US" altLang="ja-JP" dirty="0"/>
          </a:p>
          <a:p>
            <a:r>
              <a:rPr lang="ja-JP" altLang="en-US" dirty="0"/>
              <a:t>　　　　　　③適切な情報開示と透明性の確保</a:t>
            </a:r>
            <a:endParaRPr lang="en-US" altLang="ja-JP" dirty="0"/>
          </a:p>
          <a:p>
            <a:r>
              <a:rPr lang="ja-JP" altLang="en-US" dirty="0"/>
              <a:t>　　　　　　④取締役会等の責務</a:t>
            </a:r>
            <a:endParaRPr lang="en-US" altLang="ja-JP" dirty="0"/>
          </a:p>
          <a:p>
            <a:r>
              <a:rPr lang="ja-JP" altLang="en-US" dirty="0"/>
              <a:t>　　　　　　⑤株主との対話</a:t>
            </a:r>
            <a:endParaRPr lang="en-US" altLang="ja-JP" dirty="0"/>
          </a:p>
          <a:p>
            <a:r>
              <a:rPr lang="ja-JP" altLang="en-US" dirty="0"/>
              <a:t>　・</a:t>
            </a:r>
            <a:r>
              <a:rPr lang="en-US" altLang="ja-JP" dirty="0"/>
              <a:t>2021</a:t>
            </a:r>
            <a:r>
              <a:rPr lang="ja-JP" altLang="en-US" dirty="0"/>
              <a:t>年　上記コードを改訂、主なポイントは</a:t>
            </a:r>
            <a:endParaRPr lang="en-US" altLang="ja-JP" dirty="0"/>
          </a:p>
          <a:p>
            <a:r>
              <a:rPr lang="ja-JP" altLang="en-US" dirty="0"/>
              <a:t>　　　　　　①取締役会の機能発揮：監督機能強化のための独立社外取締役の活用</a:t>
            </a:r>
            <a:endParaRPr lang="en-US" altLang="ja-JP" dirty="0"/>
          </a:p>
          <a:p>
            <a:r>
              <a:rPr lang="ja-JP" altLang="en-US" dirty="0"/>
              <a:t>　　　　　　②中核人材のダイバーシティ（多様性）の確保：女性、外国人、中途採用者等の登用</a:t>
            </a:r>
            <a:endParaRPr lang="en-US" altLang="ja-JP" dirty="0"/>
          </a:p>
          <a:p>
            <a:r>
              <a:rPr lang="ja-JP" altLang="en-US" dirty="0"/>
              <a:t>　　　　　　③サステナビリティへの取組：収益機会にもつながる重要な中長期的経営課題</a:t>
            </a:r>
            <a:endParaRPr lang="en-US" altLang="ja-JP" dirty="0"/>
          </a:p>
          <a:p>
            <a:r>
              <a:rPr lang="ja-JP" altLang="en-US" dirty="0"/>
              <a:t>　　　　　　　　　　　　　　　　　　　　地球環境への配慮、人権の尊重、人的資本経営、公正な取引など</a:t>
            </a:r>
            <a:endParaRPr lang="en-US" altLang="ja-JP" dirty="0"/>
          </a:p>
          <a:p>
            <a:endParaRPr lang="en-US" altLang="ja-JP" dirty="0"/>
          </a:p>
          <a:p>
            <a:r>
              <a:rPr lang="ja-JP" altLang="en-US" dirty="0">
                <a:highlight>
                  <a:srgbClr val="000000"/>
                </a:highlight>
              </a:rPr>
              <a:t>　　　　　</a:t>
            </a:r>
            <a:endParaRPr lang="en-US" altLang="ja-JP" dirty="0"/>
          </a:p>
        </p:txBody>
      </p:sp>
    </p:spTree>
    <p:extLst>
      <p:ext uri="{BB962C8B-B14F-4D97-AF65-F5344CB8AC3E}">
        <p14:creationId xmlns:p14="http://schemas.microsoft.com/office/powerpoint/2010/main" val="67260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7D400C9-5BDC-4887-B09D-89E7EE16655E}"/>
              </a:ext>
            </a:extLst>
          </p:cNvPr>
          <p:cNvSpPr>
            <a:spLocks noGrp="1"/>
          </p:cNvSpPr>
          <p:nvPr>
            <p:ph type="sldNum" sz="quarter" idx="12"/>
          </p:nvPr>
        </p:nvSpPr>
        <p:spPr/>
        <p:txBody>
          <a:bodyPr/>
          <a:lstStyle/>
          <a:p>
            <a:fld id="{1DB2AC29-2CF7-4C36-814C-3D58E2B107B3}"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992BAF5F-A28C-411F-8370-A21853317BC2}"/>
              </a:ext>
            </a:extLst>
          </p:cNvPr>
          <p:cNvSpPr txBox="1"/>
          <p:nvPr/>
        </p:nvSpPr>
        <p:spPr>
          <a:xfrm>
            <a:off x="0" y="0"/>
            <a:ext cx="12239626" cy="7294305"/>
          </a:xfrm>
          <a:prstGeom prst="rect">
            <a:avLst/>
          </a:prstGeom>
          <a:noFill/>
        </p:spPr>
        <p:txBody>
          <a:bodyPr wrap="square" rtlCol="0">
            <a:spAutoFit/>
          </a:bodyPr>
          <a:lstStyle/>
          <a:p>
            <a:r>
              <a:rPr kumimoji="1" lang="ja-JP" altLang="en-US" dirty="0"/>
              <a:t>２</a:t>
            </a:r>
            <a:r>
              <a:rPr kumimoji="1" lang="en-US" altLang="ja-JP" dirty="0"/>
              <a:t>.ESG</a:t>
            </a:r>
            <a:r>
              <a:rPr kumimoji="1" lang="ja-JP" altLang="en-US" dirty="0"/>
              <a:t>と</a:t>
            </a:r>
            <a:r>
              <a:rPr kumimoji="1" lang="en-US" altLang="ja-JP" dirty="0"/>
              <a:t>SDGs</a:t>
            </a:r>
          </a:p>
          <a:p>
            <a:r>
              <a:rPr kumimoji="1" lang="en-US" altLang="ja-JP" dirty="0"/>
              <a:t>(1)CSR</a:t>
            </a:r>
            <a:r>
              <a:rPr kumimoji="1" lang="ja-JP" altLang="en-US" dirty="0"/>
              <a:t>（</a:t>
            </a:r>
            <a:r>
              <a:rPr kumimoji="1" lang="en-US" altLang="ja-JP" dirty="0"/>
              <a:t>Corporate Social Responsibility:</a:t>
            </a:r>
            <a:r>
              <a:rPr kumimoji="1" lang="ja-JP" altLang="en-US" dirty="0"/>
              <a:t>　企業の社会的責任）</a:t>
            </a:r>
            <a:endParaRPr kumimoji="1" lang="en-US" altLang="ja-JP" dirty="0"/>
          </a:p>
          <a:p>
            <a:r>
              <a:rPr lang="ja-JP" altLang="en-US" dirty="0"/>
              <a:t>・企業が自社の利益を求めるだけでなく、社会の一員としての責任と役割を担う必要があるという考え方</a:t>
            </a:r>
            <a:endParaRPr lang="en-US" altLang="ja-JP" dirty="0"/>
          </a:p>
          <a:p>
            <a:r>
              <a:rPr lang="ja-JP" altLang="en-US" dirty="0"/>
              <a:t>・</a:t>
            </a:r>
            <a:r>
              <a:rPr kumimoji="1" lang="ja-JP" altLang="en-US" dirty="0"/>
              <a:t>具体的には、法令順守や環境対策、労働安全衛生、人権擁護等を自社の事業プロセスに組み込むとともに積極的に</a:t>
            </a:r>
            <a:endParaRPr kumimoji="1" lang="en-US" altLang="ja-JP" dirty="0"/>
          </a:p>
          <a:p>
            <a:r>
              <a:rPr lang="ja-JP" altLang="en-US" dirty="0"/>
              <a:t>　社会貢献活動に取り組んでいくこと（企業は「社会の公器」）</a:t>
            </a:r>
            <a:endParaRPr lang="en-US" altLang="ja-JP" dirty="0"/>
          </a:p>
          <a:p>
            <a:endParaRPr kumimoji="1" lang="en-US" altLang="ja-JP" dirty="0"/>
          </a:p>
          <a:p>
            <a:r>
              <a:rPr lang="ja-JP" altLang="en-US" dirty="0"/>
              <a:t>　ステークホルダーを株主、従業員、取引先といった直接の利害関係者から地域社会、自治体・国、さらには地球全</a:t>
            </a:r>
            <a:endParaRPr lang="en-US" altLang="ja-JP" dirty="0"/>
          </a:p>
          <a:p>
            <a:r>
              <a:rPr lang="ja-JP" altLang="en-US" dirty="0"/>
              <a:t>　体への影響も含めた広範囲の概念として捉え直す</a:t>
            </a:r>
            <a:endParaRPr lang="en-US" altLang="ja-JP" dirty="0"/>
          </a:p>
          <a:p>
            <a:r>
              <a:rPr kumimoji="1" lang="en-US" altLang="ja-JP" dirty="0"/>
              <a:t>(2)ESG</a:t>
            </a:r>
          </a:p>
          <a:p>
            <a:r>
              <a:rPr lang="ja-JP" altLang="en-US" dirty="0"/>
              <a:t>・</a:t>
            </a:r>
            <a:r>
              <a:rPr lang="en-US" altLang="ja-JP" dirty="0"/>
              <a:t>2006</a:t>
            </a:r>
            <a:r>
              <a:rPr lang="ja-JP" altLang="en-US" dirty="0"/>
              <a:t>年　国際連合が「責任投資原則（</a:t>
            </a:r>
            <a:r>
              <a:rPr lang="en-US" altLang="ja-JP" dirty="0" err="1"/>
              <a:t>PRI:Principles</a:t>
            </a:r>
            <a:r>
              <a:rPr lang="en-US" altLang="ja-JP" dirty="0"/>
              <a:t> for Responsible Investment)</a:t>
            </a:r>
            <a:r>
              <a:rPr lang="ja-JP" altLang="en-US" dirty="0"/>
              <a:t>」を金融業界に提唱</a:t>
            </a:r>
            <a:endParaRPr lang="en-US" altLang="ja-JP" dirty="0"/>
          </a:p>
          <a:p>
            <a:r>
              <a:rPr lang="ja-JP" altLang="en-US" dirty="0"/>
              <a:t>・機関投資家に対して財務情報だけでなく、</a:t>
            </a:r>
            <a:r>
              <a:rPr lang="en-US" altLang="ja-JP" dirty="0"/>
              <a:t>Environment</a:t>
            </a:r>
            <a:r>
              <a:rPr lang="ja-JP" altLang="en-US" dirty="0"/>
              <a:t>（環境）、</a:t>
            </a:r>
            <a:r>
              <a:rPr lang="en-US" altLang="ja-JP" dirty="0"/>
              <a:t>Social(</a:t>
            </a:r>
            <a:r>
              <a:rPr lang="ja-JP" altLang="en-US" dirty="0"/>
              <a:t>社会）、</a:t>
            </a:r>
            <a:r>
              <a:rPr lang="en-US" altLang="ja-JP" dirty="0"/>
              <a:t>Governance</a:t>
            </a:r>
            <a:r>
              <a:rPr lang="ja-JP" altLang="en-US" dirty="0"/>
              <a:t>（企業統治）という３</a:t>
            </a:r>
            <a:endParaRPr lang="en-US" altLang="ja-JP" dirty="0"/>
          </a:p>
          <a:p>
            <a:r>
              <a:rPr lang="ja-JP" altLang="en-US" dirty="0"/>
              <a:t>　つの観点から投資先を多面的に評価し、投資判断することを求めた</a:t>
            </a:r>
            <a:endParaRPr lang="en-US" altLang="ja-JP" dirty="0"/>
          </a:p>
          <a:p>
            <a:r>
              <a:rPr lang="ja-JP" altLang="en-US" dirty="0"/>
              <a:t>・</a:t>
            </a:r>
            <a:r>
              <a:rPr lang="en-US" altLang="ja-JP" dirty="0"/>
              <a:t>PRI</a:t>
            </a:r>
            <a:r>
              <a:rPr lang="ja-JP" altLang="en-US" dirty="0"/>
              <a:t>に署名する機関は年々増加し、</a:t>
            </a:r>
            <a:r>
              <a:rPr lang="en-US" altLang="ja-JP" dirty="0"/>
              <a:t>2019 </a:t>
            </a:r>
            <a:r>
              <a:rPr lang="ja-JP" altLang="en-US" dirty="0"/>
              <a:t>年 </a:t>
            </a:r>
            <a:r>
              <a:rPr lang="en-US" altLang="ja-JP" dirty="0"/>
              <a:t>3 </a:t>
            </a:r>
            <a:r>
              <a:rPr lang="ja-JP" altLang="en-US" dirty="0"/>
              <a:t>月時点において、機関数にして </a:t>
            </a:r>
            <a:r>
              <a:rPr lang="en-US" altLang="ja-JP" dirty="0"/>
              <a:t>2,300</a:t>
            </a:r>
            <a:r>
              <a:rPr lang="ja-JP" altLang="en-US" dirty="0"/>
              <a:t>、運用規模にして </a:t>
            </a:r>
            <a:r>
              <a:rPr lang="en-US" altLang="ja-JP" dirty="0"/>
              <a:t>85 </a:t>
            </a:r>
            <a:r>
              <a:rPr lang="ja-JP" altLang="en-US" dirty="0"/>
              <a:t>兆ドルを超え</a:t>
            </a:r>
            <a:endParaRPr lang="en-US" altLang="ja-JP" dirty="0"/>
          </a:p>
          <a:p>
            <a:r>
              <a:rPr lang="ja-JP" altLang="en-US" dirty="0"/>
              <a:t>　た。日本の署名機関数は </a:t>
            </a:r>
            <a:r>
              <a:rPr lang="en-US" altLang="ja-JP" dirty="0"/>
              <a:t>2019 </a:t>
            </a:r>
            <a:r>
              <a:rPr lang="ja-JP" altLang="en-US" dirty="0"/>
              <a:t>年 </a:t>
            </a:r>
            <a:r>
              <a:rPr lang="en-US" altLang="ja-JP" dirty="0"/>
              <a:t>5 </a:t>
            </a:r>
            <a:r>
              <a:rPr lang="ja-JP" altLang="en-US" dirty="0"/>
              <a:t>月時点で</a:t>
            </a:r>
            <a:r>
              <a:rPr lang="en-US" altLang="ja-JP" dirty="0"/>
              <a:t>75 </a:t>
            </a:r>
            <a:r>
              <a:rPr lang="ja-JP" altLang="en-US" dirty="0"/>
              <a:t>社、第 </a:t>
            </a:r>
            <a:r>
              <a:rPr lang="en-US" altLang="ja-JP" dirty="0"/>
              <a:t>10 </a:t>
            </a:r>
            <a:r>
              <a:rPr lang="ja-JP" altLang="en-US" dirty="0"/>
              <a:t>位 となっている</a:t>
            </a:r>
            <a:endParaRPr lang="en-US" altLang="ja-JP" dirty="0"/>
          </a:p>
          <a:p>
            <a:endParaRPr kumimoji="1" lang="en-US" altLang="ja-JP" dirty="0"/>
          </a:p>
          <a:p>
            <a:r>
              <a:rPr kumimoji="1" lang="ja-JP" altLang="en-US" dirty="0"/>
              <a:t>　企業側にとっては</a:t>
            </a:r>
            <a:r>
              <a:rPr lang="ja-JP" altLang="en-US" dirty="0"/>
              <a:t>、</a:t>
            </a:r>
            <a:r>
              <a:rPr kumimoji="1" lang="en-US" altLang="ja-JP" dirty="0"/>
              <a:t>ESG</a:t>
            </a:r>
            <a:r>
              <a:rPr kumimoji="1" lang="ja-JP" altLang="en-US" dirty="0"/>
              <a:t>についての取り組みを積極的に開示し、投資家からの理解や評価を得る必要性が高まって</a:t>
            </a:r>
            <a:endParaRPr kumimoji="1" lang="en-US" altLang="ja-JP" dirty="0"/>
          </a:p>
          <a:p>
            <a:r>
              <a:rPr lang="ja-JP" altLang="en-US" dirty="0"/>
              <a:t>　いる</a:t>
            </a:r>
            <a:endParaRPr lang="en-US" altLang="ja-JP" dirty="0"/>
          </a:p>
          <a:p>
            <a:r>
              <a:rPr kumimoji="1" lang="en-US" altLang="ja-JP" dirty="0"/>
              <a:t>(3)SDGs</a:t>
            </a:r>
          </a:p>
          <a:p>
            <a:r>
              <a:rPr kumimoji="1" lang="ja-JP" altLang="en-US" dirty="0"/>
              <a:t>・</a:t>
            </a:r>
            <a:r>
              <a:rPr kumimoji="1" lang="en-US" altLang="ja-JP" dirty="0"/>
              <a:t>SDGs</a:t>
            </a:r>
            <a:r>
              <a:rPr kumimoji="1" lang="ja-JP" altLang="en-US" dirty="0"/>
              <a:t>とは、</a:t>
            </a:r>
            <a:r>
              <a:rPr kumimoji="1" lang="en-US" altLang="ja-JP" dirty="0"/>
              <a:t>2015</a:t>
            </a:r>
            <a:r>
              <a:rPr kumimoji="1" lang="ja-JP" altLang="en-US" dirty="0"/>
              <a:t>年</a:t>
            </a:r>
            <a:r>
              <a:rPr kumimoji="1" lang="en-US" altLang="ja-JP" dirty="0"/>
              <a:t>9</a:t>
            </a:r>
            <a:r>
              <a:rPr kumimoji="1" lang="ja-JP" altLang="en-US" dirty="0"/>
              <a:t>月の国連サミットで全会一致で採択された目標で</a:t>
            </a:r>
            <a:r>
              <a:rPr kumimoji="1" lang="en-US" altLang="ja-JP" dirty="0"/>
              <a:t>Sustainable Development Goals</a:t>
            </a:r>
            <a:r>
              <a:rPr lang="ja-JP" altLang="en-US" dirty="0"/>
              <a:t>（</a:t>
            </a:r>
            <a:r>
              <a:rPr kumimoji="1" lang="ja-JP" altLang="en-US" dirty="0"/>
              <a:t>持続可能な開発</a:t>
            </a:r>
            <a:endParaRPr kumimoji="1" lang="en-US" altLang="ja-JP" dirty="0"/>
          </a:p>
          <a:p>
            <a:r>
              <a:rPr lang="ja-JP" altLang="en-US" dirty="0"/>
              <a:t>　目標）のこと</a:t>
            </a:r>
            <a:endParaRPr lang="en-US" altLang="ja-JP" dirty="0"/>
          </a:p>
          <a:p>
            <a:r>
              <a:rPr kumimoji="1" lang="ja-JP" altLang="en-US" dirty="0"/>
              <a:t>・</a:t>
            </a:r>
            <a:r>
              <a:rPr kumimoji="1" lang="en-US" altLang="ja-JP" dirty="0"/>
              <a:t>2030</a:t>
            </a:r>
            <a:r>
              <a:rPr kumimoji="1" lang="ja-JP" altLang="en-US" dirty="0"/>
              <a:t>年を年限</a:t>
            </a:r>
            <a:r>
              <a:rPr lang="ja-JP" altLang="en-US" dirty="0"/>
              <a:t>に</a:t>
            </a:r>
            <a:r>
              <a:rPr kumimoji="1" lang="en-US" altLang="ja-JP" dirty="0"/>
              <a:t>17</a:t>
            </a:r>
            <a:r>
              <a:rPr kumimoji="1" lang="ja-JP" altLang="en-US" dirty="0"/>
              <a:t>の開発目標と</a:t>
            </a:r>
            <a:r>
              <a:rPr kumimoji="1" lang="en-US" altLang="ja-JP" dirty="0"/>
              <a:t>169</a:t>
            </a:r>
            <a:r>
              <a:rPr kumimoji="1" lang="ja-JP" altLang="en-US" dirty="0"/>
              <a:t>のターゲットが定められ、各国政府や自治体だけでなく民間企業も積極的に参加</a:t>
            </a:r>
            <a:endParaRPr kumimoji="1" lang="en-US" altLang="ja-JP" dirty="0"/>
          </a:p>
          <a:p>
            <a:r>
              <a:rPr lang="ja-JP" altLang="en-US" dirty="0"/>
              <a:t>　している（次頁）</a:t>
            </a:r>
            <a:endParaRPr lang="en-US" altLang="ja-JP" dirty="0"/>
          </a:p>
          <a:p>
            <a:endParaRPr kumimoji="1" lang="en-US" altLang="ja-JP" dirty="0"/>
          </a:p>
          <a:p>
            <a:r>
              <a:rPr lang="ja-JP" altLang="en-US" dirty="0"/>
              <a:t>　　　　　　　　　　　　　　　　　　　　</a:t>
            </a:r>
            <a:r>
              <a:rPr kumimoji="1" lang="ja-JP" altLang="en-US" sz="1400" dirty="0"/>
              <a:t>出典：遠藤功「企業経営の教科書」、経産省「</a:t>
            </a:r>
            <a:r>
              <a:rPr kumimoji="1" lang="en-US" altLang="ja-JP" sz="1400" dirty="0"/>
              <a:t>SDGs</a:t>
            </a:r>
            <a:r>
              <a:rPr kumimoji="1" lang="ja-JP" altLang="en-US" sz="1400" dirty="0"/>
              <a:t>経営</a:t>
            </a:r>
            <a:r>
              <a:rPr kumimoji="1" lang="en-US" altLang="ja-JP" sz="1400" dirty="0"/>
              <a:t>/ESG</a:t>
            </a:r>
            <a:r>
              <a:rPr kumimoji="1" lang="ja-JP" altLang="en-US" sz="1400" dirty="0"/>
              <a:t>投資研究会報告書（</a:t>
            </a:r>
            <a:r>
              <a:rPr kumimoji="1" lang="en-US" altLang="ja-JP" sz="1400" dirty="0"/>
              <a:t>2019</a:t>
            </a:r>
            <a:r>
              <a:rPr kumimoji="1" lang="ja-JP" altLang="en-US" sz="1400" dirty="0"/>
              <a:t>年</a:t>
            </a:r>
            <a:r>
              <a:rPr kumimoji="1" lang="en-US" altLang="ja-JP" sz="1400" dirty="0"/>
              <a:t>6</a:t>
            </a:r>
            <a:r>
              <a:rPr kumimoji="1" lang="ja-JP" altLang="en-US" sz="1400" dirty="0"/>
              <a:t>月）</a:t>
            </a:r>
            <a:endParaRPr kumimoji="1" lang="en-US" altLang="ja-JP" sz="1400" dirty="0"/>
          </a:p>
          <a:p>
            <a:endParaRPr kumimoji="1" lang="en-US" altLang="ja-JP" dirty="0"/>
          </a:p>
        </p:txBody>
      </p:sp>
      <p:sp>
        <p:nvSpPr>
          <p:cNvPr id="4" name="矢印: 下 3">
            <a:extLst>
              <a:ext uri="{FF2B5EF4-FFF2-40B4-BE49-F238E27FC236}">
                <a16:creationId xmlns:a16="http://schemas.microsoft.com/office/drawing/2014/main" id="{BA217CE7-76D2-4384-AC80-DDB145693E86}"/>
              </a:ext>
            </a:extLst>
          </p:cNvPr>
          <p:cNvSpPr/>
          <p:nvPr/>
        </p:nvSpPr>
        <p:spPr>
          <a:xfrm>
            <a:off x="5667375" y="1485900"/>
            <a:ext cx="428625" cy="142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758B1A92-9A74-4243-9962-93FEEDF7A33B}"/>
              </a:ext>
            </a:extLst>
          </p:cNvPr>
          <p:cNvSpPr/>
          <p:nvPr/>
        </p:nvSpPr>
        <p:spPr>
          <a:xfrm>
            <a:off x="5810249" y="4004390"/>
            <a:ext cx="428625" cy="142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784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E54ED09-267C-411E-BE7A-5833697457DF}"/>
              </a:ext>
            </a:extLst>
          </p:cNvPr>
          <p:cNvSpPr>
            <a:spLocks noGrp="1"/>
          </p:cNvSpPr>
          <p:nvPr>
            <p:ph type="sldNum" sz="quarter" idx="12"/>
          </p:nvPr>
        </p:nvSpPr>
        <p:spPr/>
        <p:txBody>
          <a:bodyPr/>
          <a:lstStyle/>
          <a:p>
            <a:fld id="{1DB2AC29-2CF7-4C36-814C-3D58E2B107B3}" type="slidenum">
              <a:rPr kumimoji="1" lang="ja-JP" altLang="en-US" smtClean="0"/>
              <a:t>19</a:t>
            </a:fld>
            <a:endParaRPr kumimoji="1" lang="ja-JP" altLang="en-US"/>
          </a:p>
        </p:txBody>
      </p:sp>
      <p:pic>
        <p:nvPicPr>
          <p:cNvPr id="1026" name="Picture 2" descr="ソース画像を表示">
            <a:extLst>
              <a:ext uri="{FF2B5EF4-FFF2-40B4-BE49-F238E27FC236}">
                <a16:creationId xmlns:a16="http://schemas.microsoft.com/office/drawing/2014/main" id="{D6B1CA52-0601-4936-B454-6A7ACBCC6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36524"/>
            <a:ext cx="11744325" cy="67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15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CE27A30-EEB7-4B64-87D5-685E2771A6D0}"/>
              </a:ext>
            </a:extLst>
          </p:cNvPr>
          <p:cNvSpPr txBox="1"/>
          <p:nvPr/>
        </p:nvSpPr>
        <p:spPr>
          <a:xfrm>
            <a:off x="3048000" y="0"/>
            <a:ext cx="6096000" cy="523220"/>
          </a:xfrm>
          <a:prstGeom prst="rect">
            <a:avLst/>
          </a:prstGeom>
          <a:noFill/>
        </p:spPr>
        <p:txBody>
          <a:bodyPr wrap="square">
            <a:spAutoFit/>
          </a:bodyPr>
          <a:lstStyle/>
          <a:p>
            <a:r>
              <a:rPr kumimoji="1" lang="en-US" altLang="ja-JP" sz="2800" dirty="0"/>
              <a:t>Ⅰ</a:t>
            </a:r>
            <a:r>
              <a:rPr kumimoji="1" lang="ja-JP" altLang="en-US" sz="2800" dirty="0"/>
              <a:t>．講義の目的、全体像</a:t>
            </a:r>
          </a:p>
        </p:txBody>
      </p:sp>
      <p:sp>
        <p:nvSpPr>
          <p:cNvPr id="3" name="テキスト ボックス 2">
            <a:extLst>
              <a:ext uri="{FF2B5EF4-FFF2-40B4-BE49-F238E27FC236}">
                <a16:creationId xmlns:a16="http://schemas.microsoft.com/office/drawing/2014/main" id="{69125563-D958-4D07-B4F2-BE2B46531398}"/>
              </a:ext>
            </a:extLst>
          </p:cNvPr>
          <p:cNvSpPr txBox="1"/>
          <p:nvPr/>
        </p:nvSpPr>
        <p:spPr>
          <a:xfrm>
            <a:off x="447675" y="584775"/>
            <a:ext cx="11469807" cy="6709529"/>
          </a:xfrm>
          <a:prstGeom prst="rect">
            <a:avLst/>
          </a:prstGeom>
          <a:noFill/>
        </p:spPr>
        <p:txBody>
          <a:bodyPr wrap="square" rtlCol="0">
            <a:spAutoFit/>
          </a:bodyPr>
          <a:lstStyle/>
          <a:p>
            <a:r>
              <a:rPr kumimoji="1" lang="ja-JP" altLang="en-US" sz="2000" dirty="0"/>
              <a:t>１．ファイナンスを学ぶ意義</a:t>
            </a:r>
            <a:endParaRPr kumimoji="1" lang="en-US" altLang="ja-JP" sz="2000" dirty="0"/>
          </a:p>
          <a:p>
            <a:r>
              <a:rPr lang="ja-JP" altLang="en-US" sz="2000" dirty="0"/>
              <a:t>　</a:t>
            </a:r>
            <a:r>
              <a:rPr lang="en-US" altLang="ja-JP" sz="2000" dirty="0"/>
              <a:t>(1)</a:t>
            </a:r>
            <a:r>
              <a:rPr lang="ja-JP" altLang="en-US" sz="2000" dirty="0"/>
              <a:t>企業人として</a:t>
            </a:r>
            <a:endParaRPr lang="en-US" altLang="ja-JP" sz="2000" dirty="0"/>
          </a:p>
          <a:p>
            <a:r>
              <a:rPr kumimoji="1" lang="ja-JP" altLang="en-US" sz="2000" dirty="0"/>
              <a:t>　・企業社会での意思決定のかなりの部分は経済合理性（定量評価、数値化）に基づき行われる。</a:t>
            </a:r>
            <a:endParaRPr kumimoji="1" lang="en-US" altLang="ja-JP" sz="2000" dirty="0"/>
          </a:p>
          <a:p>
            <a:r>
              <a:rPr lang="ja-JP" altLang="en-US" sz="2000" dirty="0"/>
              <a:t>　・定量評価、数値化の方法、それらを駆使した分析手法や判断のための理論の枠組みを提供する</a:t>
            </a:r>
            <a:endParaRPr lang="en-US" altLang="ja-JP" sz="2000" dirty="0"/>
          </a:p>
          <a:p>
            <a:r>
              <a:rPr lang="ja-JP" altLang="en-US" sz="2000" dirty="0"/>
              <a:t>　　のがファイナンスの分野。</a:t>
            </a:r>
            <a:endParaRPr lang="en-US" altLang="ja-JP" sz="2000" dirty="0"/>
          </a:p>
          <a:p>
            <a:r>
              <a:rPr kumimoji="1" lang="ja-JP" altLang="en-US" sz="2000" dirty="0"/>
              <a:t>　　</a:t>
            </a:r>
            <a:r>
              <a:rPr lang="en-US" altLang="ja-JP" dirty="0"/>
              <a:t>(</a:t>
            </a:r>
            <a:r>
              <a:rPr lang="ja-JP" altLang="en-US" dirty="0"/>
              <a:t>例）企業活動の成果をどう数値化するか　→簿記、会計</a:t>
            </a:r>
            <a:endParaRPr lang="en-US" altLang="ja-JP" dirty="0"/>
          </a:p>
          <a:p>
            <a:r>
              <a:rPr lang="ja-JP" altLang="en-US" dirty="0"/>
              <a:t>　　　　 取引先、提携先の信頼性の定量評価　→財務分析</a:t>
            </a:r>
            <a:endParaRPr lang="en-US" altLang="ja-JP" dirty="0"/>
          </a:p>
          <a:p>
            <a:r>
              <a:rPr lang="ja-JP" altLang="en-US" dirty="0"/>
              <a:t>　　　　 事業に必要な資金をどう調達するか　→資金調達</a:t>
            </a:r>
            <a:endParaRPr lang="en-US" altLang="ja-JP" dirty="0"/>
          </a:p>
          <a:p>
            <a:r>
              <a:rPr lang="ja-JP" altLang="en-US" dirty="0"/>
              <a:t>　　　　 どのプロジェクトに投資すべきか　　→投資決定理論</a:t>
            </a:r>
            <a:endParaRPr lang="en-US" altLang="ja-JP" dirty="0"/>
          </a:p>
          <a:p>
            <a:r>
              <a:rPr lang="ja-JP" altLang="en-US" dirty="0"/>
              <a:t>　　　　 企業買収の際の適正な買収額は　　　→企業価値評価手法</a:t>
            </a:r>
            <a:endParaRPr lang="en-US" altLang="ja-JP" dirty="0"/>
          </a:p>
          <a:p>
            <a:r>
              <a:rPr lang="ja-JP" altLang="en-US" dirty="0"/>
              <a:t>　　　　 利益をどのように株主に還元するか　 →ペイアウト政策</a:t>
            </a:r>
            <a:endParaRPr lang="en-US" altLang="ja-JP" dirty="0"/>
          </a:p>
          <a:p>
            <a:r>
              <a:rPr lang="ja-JP" altLang="en-US" sz="2000" dirty="0"/>
              <a:t>　 ・</a:t>
            </a:r>
            <a:r>
              <a:rPr lang="ja-JP" altLang="en-US" sz="2000" dirty="0">
                <a:solidFill>
                  <a:srgbClr val="FF0000"/>
                </a:solidFill>
              </a:rPr>
              <a:t>ファイナンスの基礎知識を学ぶことはビジネスの共通言語を学ぶこと</a:t>
            </a:r>
            <a:endParaRPr lang="en-US" altLang="ja-JP" sz="2000" dirty="0">
              <a:solidFill>
                <a:srgbClr val="FF0000"/>
              </a:solidFill>
            </a:endParaRPr>
          </a:p>
          <a:p>
            <a:r>
              <a:rPr kumimoji="1" lang="ja-JP" altLang="en-US" sz="2000" dirty="0">
                <a:solidFill>
                  <a:srgbClr val="FF0000"/>
                </a:solidFill>
              </a:rPr>
              <a:t>　</a:t>
            </a:r>
            <a:r>
              <a:rPr kumimoji="1" lang="en-US" altLang="ja-JP" sz="2000" dirty="0"/>
              <a:t>(2)</a:t>
            </a:r>
            <a:r>
              <a:rPr kumimoji="1" lang="ja-JP" altLang="en-US" sz="2000" dirty="0"/>
              <a:t>一人の社会人として</a:t>
            </a:r>
            <a:endParaRPr kumimoji="1" lang="en-US" altLang="ja-JP" sz="2000" dirty="0"/>
          </a:p>
          <a:p>
            <a:r>
              <a:rPr lang="ja-JP" altLang="en-US" sz="2000" dirty="0"/>
              <a:t>　・自分自身や家庭の資産を自ら管理する必要性が高まり、十分な金融知識をもって適切に判断で</a:t>
            </a:r>
            <a:endParaRPr lang="en-US" altLang="ja-JP" sz="2000" dirty="0"/>
          </a:p>
          <a:p>
            <a:r>
              <a:rPr lang="ja-JP" altLang="en-US" sz="2000" dirty="0"/>
              <a:t>　　きる金融リテラシーが重要。</a:t>
            </a:r>
            <a:endParaRPr lang="en-US" altLang="ja-JP" sz="2000" dirty="0"/>
          </a:p>
          <a:p>
            <a:r>
              <a:rPr lang="ja-JP" altLang="en-US" sz="2000" dirty="0"/>
              <a:t>　　①寿命がのびる一方で、公的年金、企業年金が十分でなくなってきており、個人が自ら資産運</a:t>
            </a:r>
            <a:endParaRPr lang="en-US" altLang="ja-JP" sz="2000" dirty="0"/>
          </a:p>
          <a:p>
            <a:r>
              <a:rPr lang="ja-JP" altLang="en-US" sz="2000" dirty="0"/>
              <a:t>　　用しなければならない時代。</a:t>
            </a:r>
            <a:endParaRPr lang="en-US" altLang="ja-JP" sz="2000" dirty="0"/>
          </a:p>
          <a:p>
            <a:r>
              <a:rPr lang="ja-JP" altLang="en-US" sz="2000" dirty="0"/>
              <a:t>　　②金融技術の発達等により、多様な金融商品が存在、選択肢が増えている。</a:t>
            </a:r>
            <a:endParaRPr lang="en-US" altLang="ja-JP" sz="2000" dirty="0"/>
          </a:p>
          <a:p>
            <a:r>
              <a:rPr lang="ja-JP" altLang="en-US" sz="2000" dirty="0"/>
              <a:t>　　　</a:t>
            </a:r>
            <a:r>
              <a:rPr lang="ja-JP" altLang="en-US" dirty="0"/>
              <a:t>２０１２年　「消費者教育推進法」→金融経済教育の推進</a:t>
            </a:r>
            <a:endParaRPr lang="en-US" altLang="ja-JP" dirty="0"/>
          </a:p>
          <a:p>
            <a:r>
              <a:rPr lang="ja-JP" altLang="en-US" sz="2000" dirty="0"/>
              <a:t>　　　</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２０</a:t>
            </a:r>
            <a:r>
              <a:rPr lang="ja-JP" altLang="en-US" dirty="0">
                <a:solidFill>
                  <a:prstClr val="black"/>
                </a:solidFill>
                <a:latin typeface="Calibri" panose="020F0502020204030204"/>
                <a:ea typeface="游ゴシック" panose="020B0400000000000000" pitchFamily="50" charset="-128"/>
              </a:rPr>
              <a:t>２</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２年</a:t>
            </a:r>
            <a:r>
              <a:rPr lang="ja-JP" altLang="en-US" sz="2000" dirty="0"/>
              <a:t>　  高校での金融教育の開始</a:t>
            </a:r>
            <a:endParaRPr lang="en-US" altLang="ja-JP" dirty="0"/>
          </a:p>
          <a:p>
            <a:r>
              <a:rPr kumimoji="1" lang="ja-JP" altLang="en-US" sz="2000" dirty="0"/>
              <a:t>　　</a:t>
            </a:r>
            <a:endParaRPr kumimoji="1" lang="en-US" altLang="ja-JP" sz="2000" dirty="0"/>
          </a:p>
          <a:p>
            <a:r>
              <a:rPr lang="ja-JP" altLang="en-US" sz="2000" dirty="0"/>
              <a:t>　　</a:t>
            </a:r>
            <a:endParaRPr kumimoji="1" lang="ja-JP" altLang="en-US" sz="2000" dirty="0"/>
          </a:p>
        </p:txBody>
      </p:sp>
      <p:sp>
        <p:nvSpPr>
          <p:cNvPr id="2" name="スライド番号プレースホルダー 1">
            <a:extLst>
              <a:ext uri="{FF2B5EF4-FFF2-40B4-BE49-F238E27FC236}">
                <a16:creationId xmlns:a16="http://schemas.microsoft.com/office/drawing/2014/main" id="{489C89DC-9056-466C-AE6E-1D8994D483B6}"/>
              </a:ext>
            </a:extLst>
          </p:cNvPr>
          <p:cNvSpPr>
            <a:spLocks noGrp="1"/>
          </p:cNvSpPr>
          <p:nvPr>
            <p:ph type="sldNum" sz="quarter" idx="12"/>
          </p:nvPr>
        </p:nvSpPr>
        <p:spPr/>
        <p:txBody>
          <a:bodyPr/>
          <a:lstStyle/>
          <a:p>
            <a:fld id="{1DB2AC29-2CF7-4C36-814C-3D58E2B107B3}" type="slidenum">
              <a:rPr kumimoji="1" lang="ja-JP" altLang="en-US" smtClean="0"/>
              <a:t>2</a:t>
            </a:fld>
            <a:endParaRPr kumimoji="1" lang="ja-JP" altLang="en-US"/>
          </a:p>
        </p:txBody>
      </p:sp>
    </p:spTree>
    <p:extLst>
      <p:ext uri="{BB962C8B-B14F-4D97-AF65-F5344CB8AC3E}">
        <p14:creationId xmlns:p14="http://schemas.microsoft.com/office/powerpoint/2010/main" val="293951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504BAE-EEF5-4F1C-9CA3-9EC8B9B98925}"/>
              </a:ext>
            </a:extLst>
          </p:cNvPr>
          <p:cNvSpPr>
            <a:spLocks noGrp="1"/>
          </p:cNvSpPr>
          <p:nvPr>
            <p:ph type="sldNum" sz="quarter" idx="12"/>
          </p:nvPr>
        </p:nvSpPr>
        <p:spPr/>
        <p:txBody>
          <a:bodyPr/>
          <a:lstStyle/>
          <a:p>
            <a:fld id="{1DB2AC29-2CF7-4C36-814C-3D58E2B107B3}"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2C40954C-A4E3-40AC-9553-23E69D95C84B}"/>
              </a:ext>
            </a:extLst>
          </p:cNvPr>
          <p:cNvSpPr txBox="1"/>
          <p:nvPr/>
        </p:nvSpPr>
        <p:spPr>
          <a:xfrm>
            <a:off x="419100" y="285750"/>
            <a:ext cx="2262158" cy="369332"/>
          </a:xfrm>
          <a:prstGeom prst="rect">
            <a:avLst/>
          </a:prstGeom>
          <a:noFill/>
        </p:spPr>
        <p:txBody>
          <a:bodyPr wrap="none" rtlCol="0">
            <a:spAutoFit/>
          </a:bodyPr>
          <a:lstStyle/>
          <a:p>
            <a:r>
              <a:rPr kumimoji="1" lang="ja-JP" altLang="en-US" dirty="0"/>
              <a:t>（参考）　講師略歴</a:t>
            </a:r>
          </a:p>
        </p:txBody>
      </p:sp>
      <p:sp>
        <p:nvSpPr>
          <p:cNvPr id="4" name="テキスト ボックス 3">
            <a:extLst>
              <a:ext uri="{FF2B5EF4-FFF2-40B4-BE49-F238E27FC236}">
                <a16:creationId xmlns:a16="http://schemas.microsoft.com/office/drawing/2014/main" id="{138C8707-031E-40AD-943D-67AED837D126}"/>
              </a:ext>
            </a:extLst>
          </p:cNvPr>
          <p:cNvSpPr txBox="1"/>
          <p:nvPr/>
        </p:nvSpPr>
        <p:spPr>
          <a:xfrm>
            <a:off x="866775" y="828675"/>
            <a:ext cx="11150809" cy="4524315"/>
          </a:xfrm>
          <a:prstGeom prst="rect">
            <a:avLst/>
          </a:prstGeom>
          <a:noFill/>
        </p:spPr>
        <p:txBody>
          <a:bodyPr wrap="none" rtlCol="0">
            <a:spAutoFit/>
          </a:bodyPr>
          <a:lstStyle/>
          <a:p>
            <a:r>
              <a:rPr kumimoji="1" lang="en-US" altLang="ja-JP" dirty="0"/>
              <a:t>1980</a:t>
            </a:r>
            <a:r>
              <a:rPr kumimoji="1" lang="ja-JP" altLang="en-US" dirty="0"/>
              <a:t>年　京都大学法学部卒業</a:t>
            </a:r>
            <a:endParaRPr kumimoji="1" lang="en-US" altLang="ja-JP" dirty="0"/>
          </a:p>
          <a:p>
            <a:r>
              <a:rPr lang="ja-JP" altLang="en-US" dirty="0"/>
              <a:t>　　　　</a:t>
            </a:r>
            <a:r>
              <a:rPr kumimoji="1" lang="ja-JP" altLang="en-US" dirty="0"/>
              <a:t>日本開発銀行（現㈱日本政策投資銀行　以下</a:t>
            </a:r>
            <a:r>
              <a:rPr kumimoji="1" lang="en-US" altLang="ja-JP" dirty="0"/>
              <a:t>DBJ</a:t>
            </a:r>
            <a:r>
              <a:rPr kumimoji="1" lang="ja-JP" altLang="en-US" dirty="0"/>
              <a:t>）入行</a:t>
            </a:r>
            <a:endParaRPr kumimoji="1" lang="en-US" altLang="ja-JP" dirty="0"/>
          </a:p>
          <a:p>
            <a:r>
              <a:rPr lang="ja-JP" altLang="en-US" dirty="0"/>
              <a:t>　　　　主に、融資部門、企画部門、国際部門（ロンドン、ワシントン駐在）を経て</a:t>
            </a:r>
            <a:endParaRPr kumimoji="1" lang="en-US" altLang="ja-JP" dirty="0"/>
          </a:p>
          <a:p>
            <a:r>
              <a:rPr lang="en-US" altLang="ja-JP" dirty="0"/>
              <a:t>2003</a:t>
            </a:r>
            <a:r>
              <a:rPr lang="ja-JP" altLang="en-US" dirty="0"/>
              <a:t>年　環境エネルギー部次長：官民合同の排出権ファンドの企画、組成を担当</a:t>
            </a:r>
            <a:endParaRPr lang="en-US" altLang="ja-JP" dirty="0"/>
          </a:p>
          <a:p>
            <a:r>
              <a:rPr lang="en-US" altLang="ja-JP" dirty="0"/>
              <a:t>2005</a:t>
            </a:r>
            <a:r>
              <a:rPr lang="ja-JP" altLang="en-US" dirty="0"/>
              <a:t>年　上記排出権ファンド（</a:t>
            </a:r>
            <a:r>
              <a:rPr lang="en-US" altLang="ja-JP" dirty="0"/>
              <a:t>Japan Carbon Finance)</a:t>
            </a:r>
            <a:r>
              <a:rPr lang="ja-JP" altLang="en-US" dirty="0"/>
              <a:t>に役員として出向、</a:t>
            </a:r>
            <a:endParaRPr lang="en-US" altLang="ja-JP" dirty="0"/>
          </a:p>
          <a:p>
            <a:r>
              <a:rPr lang="ja-JP" altLang="en-US" dirty="0"/>
              <a:t>　　　　（兼職：東京大学大学院　非常勤講師）　　　　</a:t>
            </a:r>
            <a:endParaRPr lang="en-US" altLang="ja-JP" dirty="0"/>
          </a:p>
          <a:p>
            <a:r>
              <a:rPr lang="en-US" altLang="ja-JP" dirty="0"/>
              <a:t>2007</a:t>
            </a:r>
            <a:r>
              <a:rPr lang="ja-JP" altLang="en-US" dirty="0"/>
              <a:t>年　東海支店長</a:t>
            </a:r>
            <a:endParaRPr lang="en-US" altLang="ja-JP" dirty="0"/>
          </a:p>
          <a:p>
            <a:r>
              <a:rPr lang="ja-JP" altLang="en-US" dirty="0"/>
              <a:t>　　　　（兼職：名古屋工業大学　客員教授）</a:t>
            </a:r>
            <a:endParaRPr lang="en-US" altLang="ja-JP" dirty="0"/>
          </a:p>
          <a:p>
            <a:r>
              <a:rPr lang="en-US" altLang="ja-JP" dirty="0"/>
              <a:t>2011</a:t>
            </a:r>
            <a:r>
              <a:rPr lang="ja-JP" altLang="en-US" dirty="0"/>
              <a:t>年　執行役員国際統括部長</a:t>
            </a:r>
            <a:endParaRPr lang="en-US" altLang="ja-JP" dirty="0"/>
          </a:p>
          <a:p>
            <a:r>
              <a:rPr lang="en-US" altLang="ja-JP" dirty="0"/>
              <a:t>2013</a:t>
            </a:r>
            <a:r>
              <a:rPr lang="ja-JP" altLang="en-US" dirty="0"/>
              <a:t>年　</a:t>
            </a:r>
            <a:r>
              <a:rPr lang="en-US" altLang="ja-JP" dirty="0"/>
              <a:t>DBJ Europe</a:t>
            </a:r>
            <a:r>
              <a:rPr lang="ja-JP" altLang="en-US" dirty="0"/>
              <a:t>会長（欧州でのプロジェクトファイナンス等）</a:t>
            </a:r>
            <a:endParaRPr lang="en-US" altLang="ja-JP" dirty="0"/>
          </a:p>
          <a:p>
            <a:r>
              <a:rPr lang="en-US" altLang="ja-JP" dirty="0"/>
              <a:t>2017</a:t>
            </a:r>
            <a:r>
              <a:rPr lang="ja-JP" altLang="en-US" dirty="0"/>
              <a:t>年　</a:t>
            </a:r>
            <a:r>
              <a:rPr lang="en-US" altLang="ja-JP" dirty="0"/>
              <a:t>DBJ</a:t>
            </a:r>
            <a:r>
              <a:rPr lang="ja-JP" altLang="en-US" dirty="0"/>
              <a:t>退職、㈱日本空港ビルディング常務取締役（羽田空港のビル運営・管理会社、プライム上場）</a:t>
            </a:r>
            <a:endParaRPr lang="en-US" altLang="ja-JP" dirty="0"/>
          </a:p>
          <a:p>
            <a:r>
              <a:rPr lang="en-US" altLang="ja-JP" dirty="0"/>
              <a:t>2020</a:t>
            </a:r>
            <a:r>
              <a:rPr lang="ja-JP" altLang="en-US" dirty="0"/>
              <a:t>年　 ㈱日本空港ビルディング退職後、現在まで複数企業の非常勤役員、顧問就任</a:t>
            </a:r>
            <a:endParaRPr lang="en-US" altLang="ja-JP" dirty="0"/>
          </a:p>
          <a:p>
            <a:r>
              <a:rPr lang="en-US" altLang="ja-JP" dirty="0"/>
              <a:t>2021</a:t>
            </a:r>
            <a:r>
              <a:rPr lang="ja-JP" altLang="en-US" dirty="0"/>
              <a:t>年　立命館大学でファイナンスの講義担当　</a:t>
            </a:r>
            <a:endParaRPr lang="en-US" altLang="ja-JP" dirty="0"/>
          </a:p>
          <a:p>
            <a:endParaRPr lang="en-US" altLang="ja-JP" dirty="0"/>
          </a:p>
          <a:p>
            <a:r>
              <a:rPr kumimoji="1" lang="ja-JP" altLang="en-US" dirty="0"/>
              <a:t>　　　　</a:t>
            </a:r>
            <a:endParaRPr kumimoji="1" lang="en-US" altLang="ja-JP" dirty="0"/>
          </a:p>
          <a:p>
            <a:r>
              <a:rPr lang="ja-JP" altLang="en-US" dirty="0"/>
              <a:t>　　　　</a:t>
            </a:r>
          </a:p>
        </p:txBody>
      </p:sp>
    </p:spTree>
    <p:extLst>
      <p:ext uri="{BB962C8B-B14F-4D97-AF65-F5344CB8AC3E}">
        <p14:creationId xmlns:p14="http://schemas.microsoft.com/office/powerpoint/2010/main" val="43210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E65484-CA14-5FCA-75BF-65A596BF1C44}"/>
              </a:ext>
            </a:extLst>
          </p:cNvPr>
          <p:cNvSpPr>
            <a:spLocks noGrp="1"/>
          </p:cNvSpPr>
          <p:nvPr>
            <p:ph type="sldNum" sz="quarter" idx="12"/>
          </p:nvPr>
        </p:nvSpPr>
        <p:spPr/>
        <p:txBody>
          <a:bodyPr/>
          <a:lstStyle/>
          <a:p>
            <a:fld id="{1DB2AC29-2CF7-4C36-814C-3D58E2B107B3}" type="slidenum">
              <a:rPr kumimoji="1" lang="ja-JP" altLang="en-US" smtClean="0"/>
              <a:t>3</a:t>
            </a:fld>
            <a:endParaRPr kumimoji="1" lang="ja-JP" altLang="en-US" dirty="0"/>
          </a:p>
        </p:txBody>
      </p:sp>
      <p:sp>
        <p:nvSpPr>
          <p:cNvPr id="3" name="テキスト ボックス 2">
            <a:extLst>
              <a:ext uri="{FF2B5EF4-FFF2-40B4-BE49-F238E27FC236}">
                <a16:creationId xmlns:a16="http://schemas.microsoft.com/office/drawing/2014/main" id="{38485FED-6B3C-DD41-7123-15DC4361EBBA}"/>
              </a:ext>
            </a:extLst>
          </p:cNvPr>
          <p:cNvSpPr txBox="1"/>
          <p:nvPr/>
        </p:nvSpPr>
        <p:spPr>
          <a:xfrm>
            <a:off x="104616" y="52206"/>
            <a:ext cx="11982768" cy="2246769"/>
          </a:xfrm>
          <a:prstGeom prst="rect">
            <a:avLst/>
          </a:prstGeom>
          <a:noFill/>
        </p:spPr>
        <p:txBody>
          <a:bodyPr wrap="none" rtlCol="0">
            <a:spAutoFit/>
          </a:bodyPr>
          <a:lstStyle/>
          <a:p>
            <a:r>
              <a:rPr lang="en-US" altLang="ja-JP" sz="2000" dirty="0"/>
              <a:t>(3)</a:t>
            </a:r>
            <a:r>
              <a:rPr kumimoji="1" lang="ja-JP" altLang="en-US" sz="2000" dirty="0"/>
              <a:t>学問的位置づけ</a:t>
            </a:r>
            <a:endParaRPr kumimoji="1" lang="en-US" altLang="ja-JP" sz="2000" dirty="0"/>
          </a:p>
          <a:p>
            <a:r>
              <a:rPr lang="ja-JP" altLang="en-US" sz="2000" dirty="0"/>
              <a:t>　・本講義ではファイナンスの中でも、企業に焦点をあてた</a:t>
            </a:r>
            <a:r>
              <a:rPr lang="ja-JP" altLang="en-US" sz="2000" b="1" dirty="0"/>
              <a:t>コーポレートファイナンス</a:t>
            </a:r>
            <a:r>
              <a:rPr lang="ja-JP" altLang="en-US" sz="2000" dirty="0"/>
              <a:t>を中心とする</a:t>
            </a:r>
            <a:endParaRPr lang="en-US" altLang="ja-JP" sz="2000" dirty="0"/>
          </a:p>
          <a:p>
            <a:r>
              <a:rPr kumimoji="1" lang="ja-JP" altLang="en-US" sz="2000" dirty="0"/>
              <a:t>　・コーポレートファイナンスは文字通り、個々の企業経営について財務的な観点（お金の観点）から</a:t>
            </a:r>
            <a:endParaRPr kumimoji="1" lang="en-US" altLang="ja-JP" sz="2000" dirty="0"/>
          </a:p>
          <a:p>
            <a:r>
              <a:rPr lang="ja-JP" altLang="en-US" sz="2000" dirty="0"/>
              <a:t>　　考える学問</a:t>
            </a:r>
            <a:endParaRPr lang="en-US" altLang="ja-JP" sz="2000" dirty="0"/>
          </a:p>
          <a:p>
            <a:r>
              <a:rPr kumimoji="1" lang="ja-JP" altLang="en-US" sz="2000" dirty="0"/>
              <a:t>　　欧米の</a:t>
            </a:r>
            <a:r>
              <a:rPr kumimoji="1" lang="en-US" altLang="ja-JP" sz="2000" dirty="0"/>
              <a:t>MBA</a:t>
            </a:r>
            <a:r>
              <a:rPr kumimoji="1" lang="ja-JP" altLang="en-US" sz="2000" dirty="0"/>
              <a:t>（経営大学院）コースでは、「経営戦略論」、「経営組織論」、「マーケティング」</a:t>
            </a:r>
            <a:endParaRPr kumimoji="1" lang="en-US" altLang="ja-JP" sz="2000" dirty="0"/>
          </a:p>
          <a:p>
            <a:r>
              <a:rPr lang="ja-JP" altLang="en-US" sz="2000" dirty="0"/>
              <a:t>　　「アカウンティング」等と並ぶ必須科目</a:t>
            </a:r>
            <a:endParaRPr kumimoji="1" lang="en-US" altLang="ja-JP" sz="2000" dirty="0"/>
          </a:p>
          <a:p>
            <a:r>
              <a:rPr lang="en-US" altLang="ja-JP" sz="2000" dirty="0"/>
              <a:t>   </a:t>
            </a:r>
            <a:endParaRPr kumimoji="1" lang="ja-JP" altLang="en-US" sz="2000" dirty="0"/>
          </a:p>
        </p:txBody>
      </p:sp>
      <p:sp>
        <p:nvSpPr>
          <p:cNvPr id="4" name="楕円 3">
            <a:extLst>
              <a:ext uri="{FF2B5EF4-FFF2-40B4-BE49-F238E27FC236}">
                <a16:creationId xmlns:a16="http://schemas.microsoft.com/office/drawing/2014/main" id="{68EB48CD-DC0C-8F2D-E176-AA31226DCB0F}"/>
              </a:ext>
            </a:extLst>
          </p:cNvPr>
          <p:cNvSpPr/>
          <p:nvPr/>
        </p:nvSpPr>
        <p:spPr>
          <a:xfrm>
            <a:off x="2926080" y="2298975"/>
            <a:ext cx="4100362" cy="28353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2FA0CB2-8659-FDD0-ACA3-4BB5F120B5D0}"/>
              </a:ext>
            </a:extLst>
          </p:cNvPr>
          <p:cNvSpPr/>
          <p:nvPr/>
        </p:nvSpPr>
        <p:spPr>
          <a:xfrm>
            <a:off x="5139893" y="2298975"/>
            <a:ext cx="4013734" cy="27335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3288CBC-86B3-8BAA-F44C-4297415F527A}"/>
              </a:ext>
            </a:extLst>
          </p:cNvPr>
          <p:cNvSpPr/>
          <p:nvPr/>
        </p:nvSpPr>
        <p:spPr>
          <a:xfrm>
            <a:off x="4374683" y="3647975"/>
            <a:ext cx="3715352" cy="307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7F8CE08-0EE5-05B7-F86E-E7989F6CEBA0}"/>
              </a:ext>
            </a:extLst>
          </p:cNvPr>
          <p:cNvSpPr txBox="1"/>
          <p:nvPr/>
        </p:nvSpPr>
        <p:spPr>
          <a:xfrm>
            <a:off x="3758037" y="2788809"/>
            <a:ext cx="877163" cy="369332"/>
          </a:xfrm>
          <a:prstGeom prst="rect">
            <a:avLst/>
          </a:prstGeom>
          <a:noFill/>
        </p:spPr>
        <p:txBody>
          <a:bodyPr wrap="none" rtlCol="0">
            <a:spAutoFit/>
          </a:bodyPr>
          <a:lstStyle/>
          <a:p>
            <a:r>
              <a:rPr kumimoji="1" lang="ja-JP" altLang="en-US" dirty="0"/>
              <a:t>経営学</a:t>
            </a:r>
          </a:p>
        </p:txBody>
      </p:sp>
      <p:sp>
        <p:nvSpPr>
          <p:cNvPr id="8" name="テキスト ボックス 7">
            <a:extLst>
              <a:ext uri="{FF2B5EF4-FFF2-40B4-BE49-F238E27FC236}">
                <a16:creationId xmlns:a16="http://schemas.microsoft.com/office/drawing/2014/main" id="{684E3B9E-F967-B372-EAFA-C56FBA99CCE5}"/>
              </a:ext>
            </a:extLst>
          </p:cNvPr>
          <p:cNvSpPr txBox="1"/>
          <p:nvPr/>
        </p:nvSpPr>
        <p:spPr>
          <a:xfrm>
            <a:off x="7026442" y="2752825"/>
            <a:ext cx="877163" cy="369332"/>
          </a:xfrm>
          <a:prstGeom prst="rect">
            <a:avLst/>
          </a:prstGeom>
          <a:noFill/>
        </p:spPr>
        <p:txBody>
          <a:bodyPr wrap="none" rtlCol="0">
            <a:spAutoFit/>
          </a:bodyPr>
          <a:lstStyle/>
          <a:p>
            <a:r>
              <a:rPr kumimoji="1" lang="ja-JP" altLang="en-US" dirty="0"/>
              <a:t>金融論</a:t>
            </a:r>
          </a:p>
        </p:txBody>
      </p:sp>
      <p:sp>
        <p:nvSpPr>
          <p:cNvPr id="9" name="テキスト ボックス 8">
            <a:extLst>
              <a:ext uri="{FF2B5EF4-FFF2-40B4-BE49-F238E27FC236}">
                <a16:creationId xmlns:a16="http://schemas.microsoft.com/office/drawing/2014/main" id="{74E56F79-B6C7-017E-CD16-8D8BF94824C1}"/>
              </a:ext>
            </a:extLst>
          </p:cNvPr>
          <p:cNvSpPr txBox="1"/>
          <p:nvPr/>
        </p:nvSpPr>
        <p:spPr>
          <a:xfrm>
            <a:off x="5793777" y="5987018"/>
            <a:ext cx="877163" cy="369332"/>
          </a:xfrm>
          <a:prstGeom prst="rect">
            <a:avLst/>
          </a:prstGeom>
          <a:noFill/>
        </p:spPr>
        <p:txBody>
          <a:bodyPr wrap="none" rtlCol="0">
            <a:spAutoFit/>
          </a:bodyPr>
          <a:lstStyle/>
          <a:p>
            <a:r>
              <a:rPr lang="ja-JP" altLang="en-US" dirty="0"/>
              <a:t>会計学</a:t>
            </a:r>
            <a:endParaRPr kumimoji="1" lang="ja-JP" altLang="en-US" dirty="0"/>
          </a:p>
        </p:txBody>
      </p:sp>
      <p:sp>
        <p:nvSpPr>
          <p:cNvPr id="10" name="テキスト ボックス 9">
            <a:extLst>
              <a:ext uri="{FF2B5EF4-FFF2-40B4-BE49-F238E27FC236}">
                <a16:creationId xmlns:a16="http://schemas.microsoft.com/office/drawing/2014/main" id="{A2235AF6-007F-D7FD-1D65-75581C1A559F}"/>
              </a:ext>
            </a:extLst>
          </p:cNvPr>
          <p:cNvSpPr txBox="1"/>
          <p:nvPr/>
        </p:nvSpPr>
        <p:spPr>
          <a:xfrm>
            <a:off x="5347468" y="3830118"/>
            <a:ext cx="1809549" cy="923330"/>
          </a:xfrm>
          <a:prstGeom prst="rect">
            <a:avLst/>
          </a:prstGeom>
          <a:noFill/>
        </p:spPr>
        <p:txBody>
          <a:bodyPr wrap="square" rtlCol="0">
            <a:spAutoFit/>
          </a:bodyPr>
          <a:lstStyle/>
          <a:p>
            <a:r>
              <a:rPr kumimoji="1" lang="ja-JP" altLang="en-US" b="1" dirty="0"/>
              <a:t>コーポレートファイナンス</a:t>
            </a:r>
            <a:endParaRPr kumimoji="1" lang="en-US" altLang="ja-JP" b="1" dirty="0"/>
          </a:p>
          <a:p>
            <a:endParaRPr kumimoji="1" lang="ja-JP" altLang="en-US" dirty="0"/>
          </a:p>
        </p:txBody>
      </p:sp>
      <p:sp>
        <p:nvSpPr>
          <p:cNvPr id="11" name="テキスト ボックス 10">
            <a:extLst>
              <a:ext uri="{FF2B5EF4-FFF2-40B4-BE49-F238E27FC236}">
                <a16:creationId xmlns:a16="http://schemas.microsoft.com/office/drawing/2014/main" id="{57175087-5689-A189-056C-33D62AB720A9}"/>
              </a:ext>
            </a:extLst>
          </p:cNvPr>
          <p:cNvSpPr txBox="1"/>
          <p:nvPr/>
        </p:nvSpPr>
        <p:spPr>
          <a:xfrm>
            <a:off x="827773" y="5134346"/>
            <a:ext cx="1107996" cy="369332"/>
          </a:xfrm>
          <a:prstGeom prst="rect">
            <a:avLst/>
          </a:prstGeom>
          <a:noFill/>
          <a:ln>
            <a:solidFill>
              <a:schemeClr val="tx1"/>
            </a:solidFill>
          </a:ln>
        </p:spPr>
        <p:txBody>
          <a:bodyPr wrap="none" rtlCol="0">
            <a:spAutoFit/>
          </a:bodyPr>
          <a:lstStyle/>
          <a:p>
            <a:r>
              <a:rPr kumimoji="1" lang="ja-JP" altLang="en-US" dirty="0"/>
              <a:t>経営学部</a:t>
            </a:r>
          </a:p>
        </p:txBody>
      </p:sp>
      <p:cxnSp>
        <p:nvCxnSpPr>
          <p:cNvPr id="13" name="直線矢印コネクタ 12">
            <a:extLst>
              <a:ext uri="{FF2B5EF4-FFF2-40B4-BE49-F238E27FC236}">
                <a16:creationId xmlns:a16="http://schemas.microsoft.com/office/drawing/2014/main" id="{8DBC929A-C87A-DF6B-3E3C-7551A750C0E2}"/>
              </a:ext>
            </a:extLst>
          </p:cNvPr>
          <p:cNvCxnSpPr>
            <a:stCxn id="11" idx="3"/>
          </p:cNvCxnSpPr>
          <p:nvPr/>
        </p:nvCxnSpPr>
        <p:spPr>
          <a:xfrm flipV="1">
            <a:off x="1935769" y="4417996"/>
            <a:ext cx="1192442" cy="9010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90D257B-B841-3557-8B26-011A9017C253}"/>
              </a:ext>
            </a:extLst>
          </p:cNvPr>
          <p:cNvCxnSpPr>
            <a:stCxn id="11" idx="3"/>
          </p:cNvCxnSpPr>
          <p:nvPr/>
        </p:nvCxnSpPr>
        <p:spPr>
          <a:xfrm>
            <a:off x="1935769" y="5319012"/>
            <a:ext cx="2549604" cy="590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1ED31FE-DA7B-238F-4D6A-BF30E996D8CA}"/>
              </a:ext>
            </a:extLst>
          </p:cNvPr>
          <p:cNvSpPr txBox="1"/>
          <p:nvPr/>
        </p:nvSpPr>
        <p:spPr>
          <a:xfrm>
            <a:off x="9982200" y="2560320"/>
            <a:ext cx="1107996" cy="369332"/>
          </a:xfrm>
          <a:prstGeom prst="rect">
            <a:avLst/>
          </a:prstGeom>
          <a:noFill/>
          <a:ln>
            <a:solidFill>
              <a:schemeClr val="tx1"/>
            </a:solidFill>
          </a:ln>
        </p:spPr>
        <p:txBody>
          <a:bodyPr wrap="none" rtlCol="0">
            <a:spAutoFit/>
          </a:bodyPr>
          <a:lstStyle/>
          <a:p>
            <a:r>
              <a:rPr kumimoji="1" lang="ja-JP" altLang="en-US" dirty="0"/>
              <a:t>経済学部</a:t>
            </a:r>
          </a:p>
        </p:txBody>
      </p:sp>
      <p:cxnSp>
        <p:nvCxnSpPr>
          <p:cNvPr id="18" name="直線矢印コネクタ 17">
            <a:extLst>
              <a:ext uri="{FF2B5EF4-FFF2-40B4-BE49-F238E27FC236}">
                <a16:creationId xmlns:a16="http://schemas.microsoft.com/office/drawing/2014/main" id="{67C890F8-99EE-DC8F-1E3F-7ED8C5929CF3}"/>
              </a:ext>
            </a:extLst>
          </p:cNvPr>
          <p:cNvCxnSpPr>
            <a:stCxn id="16" idx="1"/>
          </p:cNvCxnSpPr>
          <p:nvPr/>
        </p:nvCxnSpPr>
        <p:spPr>
          <a:xfrm flipH="1">
            <a:off x="8807116" y="2744986"/>
            <a:ext cx="11750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21019CB-9194-4E9F-9696-E7B39C9AFEF3}"/>
              </a:ext>
            </a:extLst>
          </p:cNvPr>
          <p:cNvSpPr txBox="1"/>
          <p:nvPr/>
        </p:nvSpPr>
        <p:spPr>
          <a:xfrm>
            <a:off x="533400" y="0"/>
            <a:ext cx="2236510" cy="400110"/>
          </a:xfrm>
          <a:prstGeom prst="rect">
            <a:avLst/>
          </a:prstGeom>
          <a:noFill/>
        </p:spPr>
        <p:txBody>
          <a:bodyPr wrap="none" rtlCol="0">
            <a:spAutoFit/>
          </a:bodyPr>
          <a:lstStyle/>
          <a:p>
            <a:r>
              <a:rPr kumimoji="1" lang="ja-JP" altLang="en-US" sz="2000" dirty="0"/>
              <a:t>２．講義の全体像</a:t>
            </a:r>
          </a:p>
        </p:txBody>
      </p:sp>
      <p:sp>
        <p:nvSpPr>
          <p:cNvPr id="4" name="正方形/長方形 3">
            <a:extLst>
              <a:ext uri="{FF2B5EF4-FFF2-40B4-BE49-F238E27FC236}">
                <a16:creationId xmlns:a16="http://schemas.microsoft.com/office/drawing/2014/main" id="{B8BF6655-6CFA-46BA-9444-4EB2681C133E}"/>
              </a:ext>
            </a:extLst>
          </p:cNvPr>
          <p:cNvSpPr/>
          <p:nvPr/>
        </p:nvSpPr>
        <p:spPr>
          <a:xfrm>
            <a:off x="9500789" y="2512427"/>
            <a:ext cx="127635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699A2BA-2D80-46C4-A7E5-698990E35113}"/>
              </a:ext>
            </a:extLst>
          </p:cNvPr>
          <p:cNvSpPr txBox="1"/>
          <p:nvPr/>
        </p:nvSpPr>
        <p:spPr>
          <a:xfrm>
            <a:off x="5746931" y="3333750"/>
            <a:ext cx="634455" cy="338554"/>
          </a:xfrm>
          <a:prstGeom prst="rect">
            <a:avLst/>
          </a:prstGeom>
          <a:noFill/>
        </p:spPr>
        <p:txBody>
          <a:bodyPr wrap="square" rtlCol="0">
            <a:spAutoFit/>
          </a:bodyPr>
          <a:lstStyle/>
          <a:p>
            <a:r>
              <a:rPr lang="ja-JP" altLang="en-US" sz="1600" dirty="0"/>
              <a:t>企業</a:t>
            </a:r>
            <a:endParaRPr kumimoji="1" lang="ja-JP" altLang="en-US" sz="1600" dirty="0"/>
          </a:p>
        </p:txBody>
      </p:sp>
      <p:sp>
        <p:nvSpPr>
          <p:cNvPr id="6" name="正方形/長方形 5">
            <a:extLst>
              <a:ext uri="{FF2B5EF4-FFF2-40B4-BE49-F238E27FC236}">
                <a16:creationId xmlns:a16="http://schemas.microsoft.com/office/drawing/2014/main" id="{1E9E02C3-1551-4328-8705-B58C0AD1D6E7}"/>
              </a:ext>
            </a:extLst>
          </p:cNvPr>
          <p:cNvSpPr/>
          <p:nvPr/>
        </p:nvSpPr>
        <p:spPr>
          <a:xfrm>
            <a:off x="5407120" y="2574816"/>
            <a:ext cx="127635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C46A0F8-B258-45E6-8044-EBD56E24162F}"/>
              </a:ext>
            </a:extLst>
          </p:cNvPr>
          <p:cNvCxnSpPr>
            <a:stCxn id="4" idx="1"/>
            <a:endCxn id="4" idx="3"/>
          </p:cNvCxnSpPr>
          <p:nvPr/>
        </p:nvCxnSpPr>
        <p:spPr>
          <a:xfrm>
            <a:off x="9500789" y="3503027"/>
            <a:ext cx="1276350" cy="0"/>
          </a:xfrm>
          <a:prstGeom prst="line">
            <a:avLst/>
          </a:prstGeom>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5851CA69-6EA7-4751-A451-88CAB05239A2}"/>
              </a:ext>
            </a:extLst>
          </p:cNvPr>
          <p:cNvSpPr txBox="1"/>
          <p:nvPr/>
        </p:nvSpPr>
        <p:spPr>
          <a:xfrm>
            <a:off x="5055649" y="4699891"/>
            <a:ext cx="1107996" cy="369332"/>
          </a:xfrm>
          <a:prstGeom prst="rect">
            <a:avLst/>
          </a:prstGeom>
          <a:noFill/>
        </p:spPr>
        <p:txBody>
          <a:bodyPr wrap="none" rtlCol="0">
            <a:spAutoFit/>
          </a:bodyPr>
          <a:lstStyle/>
          <a:p>
            <a:r>
              <a:rPr kumimoji="1" lang="ja-JP" altLang="en-US" b="1" dirty="0"/>
              <a:t>株式会社</a:t>
            </a:r>
          </a:p>
        </p:txBody>
      </p:sp>
      <p:sp>
        <p:nvSpPr>
          <p:cNvPr id="13" name="テキスト ボックス 12">
            <a:extLst>
              <a:ext uri="{FF2B5EF4-FFF2-40B4-BE49-F238E27FC236}">
                <a16:creationId xmlns:a16="http://schemas.microsoft.com/office/drawing/2014/main" id="{D9D64477-000D-4BCF-ADC8-954FFBC5C47C}"/>
              </a:ext>
            </a:extLst>
          </p:cNvPr>
          <p:cNvSpPr txBox="1"/>
          <p:nvPr/>
        </p:nvSpPr>
        <p:spPr>
          <a:xfrm>
            <a:off x="9420225" y="4657328"/>
            <a:ext cx="1933575" cy="369332"/>
          </a:xfrm>
          <a:prstGeom prst="rect">
            <a:avLst/>
          </a:prstGeom>
          <a:noFill/>
        </p:spPr>
        <p:txBody>
          <a:bodyPr wrap="square" rtlCol="0">
            <a:spAutoFit/>
          </a:bodyPr>
          <a:lstStyle/>
          <a:p>
            <a:r>
              <a:rPr kumimoji="1" lang="ja-JP" altLang="en-US" b="1" dirty="0"/>
              <a:t>金融・資本市場</a:t>
            </a:r>
          </a:p>
        </p:txBody>
      </p:sp>
      <p:sp>
        <p:nvSpPr>
          <p:cNvPr id="14" name="テキスト ボックス 13">
            <a:extLst>
              <a:ext uri="{FF2B5EF4-FFF2-40B4-BE49-F238E27FC236}">
                <a16:creationId xmlns:a16="http://schemas.microsoft.com/office/drawing/2014/main" id="{CFAA2093-3336-4A35-B866-B6BF022D6A1C}"/>
              </a:ext>
            </a:extLst>
          </p:cNvPr>
          <p:cNvSpPr txBox="1"/>
          <p:nvPr/>
        </p:nvSpPr>
        <p:spPr>
          <a:xfrm flipH="1">
            <a:off x="9713594" y="2876550"/>
            <a:ext cx="982981" cy="369332"/>
          </a:xfrm>
          <a:prstGeom prst="rect">
            <a:avLst/>
          </a:prstGeom>
          <a:noFill/>
        </p:spPr>
        <p:txBody>
          <a:bodyPr wrap="square" rtlCol="0">
            <a:spAutoFit/>
          </a:bodyPr>
          <a:lstStyle/>
          <a:p>
            <a:r>
              <a:rPr kumimoji="1" lang="ja-JP" altLang="en-US" dirty="0"/>
              <a:t>債権者</a:t>
            </a:r>
          </a:p>
        </p:txBody>
      </p:sp>
      <p:sp>
        <p:nvSpPr>
          <p:cNvPr id="15" name="テキスト ボックス 14">
            <a:extLst>
              <a:ext uri="{FF2B5EF4-FFF2-40B4-BE49-F238E27FC236}">
                <a16:creationId xmlns:a16="http://schemas.microsoft.com/office/drawing/2014/main" id="{80D512A0-79A2-4501-9B33-40351104B9BD}"/>
              </a:ext>
            </a:extLst>
          </p:cNvPr>
          <p:cNvSpPr txBox="1"/>
          <p:nvPr/>
        </p:nvSpPr>
        <p:spPr>
          <a:xfrm>
            <a:off x="9839325" y="3867150"/>
            <a:ext cx="646331" cy="369332"/>
          </a:xfrm>
          <a:prstGeom prst="rect">
            <a:avLst/>
          </a:prstGeom>
          <a:noFill/>
        </p:spPr>
        <p:txBody>
          <a:bodyPr wrap="none" rtlCol="0">
            <a:spAutoFit/>
          </a:bodyPr>
          <a:lstStyle/>
          <a:p>
            <a:r>
              <a:rPr kumimoji="1" lang="ja-JP" altLang="en-US" dirty="0"/>
              <a:t>株主</a:t>
            </a:r>
            <a:endParaRPr kumimoji="1" lang="en-US" altLang="ja-JP" dirty="0"/>
          </a:p>
        </p:txBody>
      </p:sp>
      <p:cxnSp>
        <p:nvCxnSpPr>
          <p:cNvPr id="17" name="直線矢印コネクタ 16">
            <a:extLst>
              <a:ext uri="{FF2B5EF4-FFF2-40B4-BE49-F238E27FC236}">
                <a16:creationId xmlns:a16="http://schemas.microsoft.com/office/drawing/2014/main" id="{9328908B-5DB2-4EEF-AD70-FBDEAC9F8508}"/>
              </a:ext>
            </a:extLst>
          </p:cNvPr>
          <p:cNvCxnSpPr/>
          <p:nvPr/>
        </p:nvCxnSpPr>
        <p:spPr>
          <a:xfrm flipH="1">
            <a:off x="7096125" y="2876550"/>
            <a:ext cx="2076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85BE605A-25D9-4EB6-8438-620D88FB2489}"/>
              </a:ext>
            </a:extLst>
          </p:cNvPr>
          <p:cNvSpPr txBox="1"/>
          <p:nvPr/>
        </p:nvSpPr>
        <p:spPr>
          <a:xfrm>
            <a:off x="7233903" y="2512427"/>
            <a:ext cx="1620957" cy="338554"/>
          </a:xfrm>
          <a:prstGeom prst="rect">
            <a:avLst/>
          </a:prstGeom>
          <a:noFill/>
        </p:spPr>
        <p:txBody>
          <a:bodyPr wrap="none" rtlCol="0">
            <a:spAutoFit/>
          </a:bodyPr>
          <a:lstStyle/>
          <a:p>
            <a:r>
              <a:rPr kumimoji="1" lang="ja-JP" altLang="en-US" sz="1600" dirty="0"/>
              <a:t>融資、社債購入</a:t>
            </a:r>
          </a:p>
        </p:txBody>
      </p:sp>
      <p:cxnSp>
        <p:nvCxnSpPr>
          <p:cNvPr id="20" name="直線矢印コネクタ 19">
            <a:extLst>
              <a:ext uri="{FF2B5EF4-FFF2-40B4-BE49-F238E27FC236}">
                <a16:creationId xmlns:a16="http://schemas.microsoft.com/office/drawing/2014/main" id="{137BF9E3-4EFE-40FC-9764-CF92DAF5961F}"/>
              </a:ext>
            </a:extLst>
          </p:cNvPr>
          <p:cNvCxnSpPr/>
          <p:nvPr/>
        </p:nvCxnSpPr>
        <p:spPr>
          <a:xfrm>
            <a:off x="7162800" y="3097173"/>
            <a:ext cx="2009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770E349A-EDA0-4759-81FF-AD3CEE3AF7FA}"/>
              </a:ext>
            </a:extLst>
          </p:cNvPr>
          <p:cNvSpPr txBox="1"/>
          <p:nvPr/>
        </p:nvSpPr>
        <p:spPr>
          <a:xfrm>
            <a:off x="7409475" y="3148519"/>
            <a:ext cx="1210588" cy="338554"/>
          </a:xfrm>
          <a:prstGeom prst="rect">
            <a:avLst/>
          </a:prstGeom>
          <a:noFill/>
        </p:spPr>
        <p:txBody>
          <a:bodyPr wrap="none" rtlCol="0">
            <a:spAutoFit/>
          </a:bodyPr>
          <a:lstStyle/>
          <a:p>
            <a:r>
              <a:rPr kumimoji="1" lang="ja-JP" altLang="en-US" sz="1600" dirty="0"/>
              <a:t>利子、元本</a:t>
            </a:r>
          </a:p>
        </p:txBody>
      </p:sp>
      <p:cxnSp>
        <p:nvCxnSpPr>
          <p:cNvPr id="23" name="直線矢印コネクタ 22">
            <a:extLst>
              <a:ext uri="{FF2B5EF4-FFF2-40B4-BE49-F238E27FC236}">
                <a16:creationId xmlns:a16="http://schemas.microsoft.com/office/drawing/2014/main" id="{550D7D11-17AB-4F8C-89E4-B32829B4CD1A}"/>
              </a:ext>
            </a:extLst>
          </p:cNvPr>
          <p:cNvCxnSpPr/>
          <p:nvPr/>
        </p:nvCxnSpPr>
        <p:spPr>
          <a:xfrm flipH="1">
            <a:off x="7096125" y="3952875"/>
            <a:ext cx="2076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484A9FB1-9B65-4E15-9848-B910F89D6166}"/>
              </a:ext>
            </a:extLst>
          </p:cNvPr>
          <p:cNvCxnSpPr/>
          <p:nvPr/>
        </p:nvCxnSpPr>
        <p:spPr>
          <a:xfrm>
            <a:off x="7162800" y="4169807"/>
            <a:ext cx="2009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4D96D3C5-2C1D-4477-AC31-5DB2135150A6}"/>
              </a:ext>
            </a:extLst>
          </p:cNvPr>
          <p:cNvSpPr txBox="1"/>
          <p:nvPr/>
        </p:nvSpPr>
        <p:spPr>
          <a:xfrm>
            <a:off x="7734300" y="3672304"/>
            <a:ext cx="752475" cy="338554"/>
          </a:xfrm>
          <a:prstGeom prst="rect">
            <a:avLst/>
          </a:prstGeom>
          <a:noFill/>
        </p:spPr>
        <p:txBody>
          <a:bodyPr wrap="square" rtlCol="0">
            <a:spAutoFit/>
          </a:bodyPr>
          <a:lstStyle/>
          <a:p>
            <a:r>
              <a:rPr kumimoji="1" lang="ja-JP" altLang="en-US" sz="1600" dirty="0"/>
              <a:t>出資</a:t>
            </a:r>
          </a:p>
        </p:txBody>
      </p:sp>
      <p:sp>
        <p:nvSpPr>
          <p:cNvPr id="28" name="テキスト ボックス 27">
            <a:extLst>
              <a:ext uri="{FF2B5EF4-FFF2-40B4-BE49-F238E27FC236}">
                <a16:creationId xmlns:a16="http://schemas.microsoft.com/office/drawing/2014/main" id="{2258C3F1-D282-4302-9733-23598595B543}"/>
              </a:ext>
            </a:extLst>
          </p:cNvPr>
          <p:cNvSpPr txBox="1"/>
          <p:nvPr/>
        </p:nvSpPr>
        <p:spPr>
          <a:xfrm>
            <a:off x="7746863" y="4217462"/>
            <a:ext cx="595035" cy="338554"/>
          </a:xfrm>
          <a:prstGeom prst="rect">
            <a:avLst/>
          </a:prstGeom>
          <a:noFill/>
        </p:spPr>
        <p:txBody>
          <a:bodyPr wrap="none" rtlCol="0">
            <a:spAutoFit/>
          </a:bodyPr>
          <a:lstStyle/>
          <a:p>
            <a:r>
              <a:rPr kumimoji="1" lang="ja-JP" altLang="en-US" sz="1600" dirty="0"/>
              <a:t>配当</a:t>
            </a:r>
          </a:p>
        </p:txBody>
      </p:sp>
      <p:sp>
        <p:nvSpPr>
          <p:cNvPr id="29" name="テキスト ボックス 28">
            <a:extLst>
              <a:ext uri="{FF2B5EF4-FFF2-40B4-BE49-F238E27FC236}">
                <a16:creationId xmlns:a16="http://schemas.microsoft.com/office/drawing/2014/main" id="{9076BBFF-635C-4FF6-A902-7EDB0D9F0ED6}"/>
              </a:ext>
            </a:extLst>
          </p:cNvPr>
          <p:cNvSpPr txBox="1"/>
          <p:nvPr/>
        </p:nvSpPr>
        <p:spPr>
          <a:xfrm>
            <a:off x="976279" y="2512427"/>
            <a:ext cx="877163" cy="369332"/>
          </a:xfrm>
          <a:prstGeom prst="rect">
            <a:avLst/>
          </a:prstGeom>
          <a:noFill/>
          <a:ln>
            <a:solidFill>
              <a:schemeClr val="tx1"/>
            </a:solidFill>
          </a:ln>
        </p:spPr>
        <p:txBody>
          <a:bodyPr wrap="none" rtlCol="0">
            <a:spAutoFit/>
          </a:bodyPr>
          <a:lstStyle/>
          <a:p>
            <a:r>
              <a:rPr lang="ja-JP" altLang="en-US" dirty="0"/>
              <a:t>販売先</a:t>
            </a:r>
            <a:endParaRPr kumimoji="1" lang="ja-JP" altLang="en-US" dirty="0"/>
          </a:p>
        </p:txBody>
      </p:sp>
      <p:sp>
        <p:nvSpPr>
          <p:cNvPr id="22" name="テキスト ボックス 21">
            <a:extLst>
              <a:ext uri="{FF2B5EF4-FFF2-40B4-BE49-F238E27FC236}">
                <a16:creationId xmlns:a16="http://schemas.microsoft.com/office/drawing/2014/main" id="{BF6A4096-BD0F-4ED2-B622-429F2229259A}"/>
              </a:ext>
            </a:extLst>
          </p:cNvPr>
          <p:cNvSpPr txBox="1"/>
          <p:nvPr/>
        </p:nvSpPr>
        <p:spPr>
          <a:xfrm>
            <a:off x="976278" y="3472249"/>
            <a:ext cx="877163" cy="369332"/>
          </a:xfrm>
          <a:prstGeom prst="rect">
            <a:avLst/>
          </a:prstGeom>
          <a:noFill/>
          <a:ln>
            <a:solidFill>
              <a:schemeClr val="tx1"/>
            </a:solidFill>
          </a:ln>
        </p:spPr>
        <p:txBody>
          <a:bodyPr wrap="none" rtlCol="0">
            <a:spAutoFit/>
          </a:bodyPr>
          <a:lstStyle/>
          <a:p>
            <a:r>
              <a:rPr kumimoji="1" lang="ja-JP" altLang="en-US" dirty="0"/>
              <a:t>調達先</a:t>
            </a:r>
          </a:p>
        </p:txBody>
      </p:sp>
      <p:cxnSp>
        <p:nvCxnSpPr>
          <p:cNvPr id="24" name="直線矢印コネクタ 23">
            <a:extLst>
              <a:ext uri="{FF2B5EF4-FFF2-40B4-BE49-F238E27FC236}">
                <a16:creationId xmlns:a16="http://schemas.microsoft.com/office/drawing/2014/main" id="{A12BB17E-3190-4D86-952B-31D19EF9F460}"/>
              </a:ext>
            </a:extLst>
          </p:cNvPr>
          <p:cNvCxnSpPr>
            <a:cxnSpLocks/>
          </p:cNvCxnSpPr>
          <p:nvPr/>
        </p:nvCxnSpPr>
        <p:spPr>
          <a:xfrm flipH="1">
            <a:off x="2124075" y="2850981"/>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3420746-8136-499B-A0B6-923FFC4120D8}"/>
              </a:ext>
            </a:extLst>
          </p:cNvPr>
          <p:cNvSpPr txBox="1"/>
          <p:nvPr/>
        </p:nvSpPr>
        <p:spPr>
          <a:xfrm>
            <a:off x="2562523" y="2876550"/>
            <a:ext cx="1620957" cy="338554"/>
          </a:xfrm>
          <a:prstGeom prst="rect">
            <a:avLst/>
          </a:prstGeom>
          <a:noFill/>
        </p:spPr>
        <p:txBody>
          <a:bodyPr wrap="none" rtlCol="0">
            <a:spAutoFit/>
          </a:bodyPr>
          <a:lstStyle/>
          <a:p>
            <a:r>
              <a:rPr kumimoji="1" lang="ja-JP" altLang="en-US" sz="1600" dirty="0"/>
              <a:t>製品、サービス</a:t>
            </a:r>
          </a:p>
        </p:txBody>
      </p:sp>
      <p:cxnSp>
        <p:nvCxnSpPr>
          <p:cNvPr id="27" name="直線矢印コネクタ 26">
            <a:extLst>
              <a:ext uri="{FF2B5EF4-FFF2-40B4-BE49-F238E27FC236}">
                <a16:creationId xmlns:a16="http://schemas.microsoft.com/office/drawing/2014/main" id="{405F0C2E-214E-4068-88D3-374D7FFAF92F}"/>
              </a:ext>
            </a:extLst>
          </p:cNvPr>
          <p:cNvCxnSpPr>
            <a:cxnSpLocks/>
          </p:cNvCxnSpPr>
          <p:nvPr/>
        </p:nvCxnSpPr>
        <p:spPr>
          <a:xfrm>
            <a:off x="2176463" y="2654677"/>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8DB0BA1B-9E1A-497B-B4D6-C7C5BECBCCA5}"/>
              </a:ext>
            </a:extLst>
          </p:cNvPr>
          <p:cNvSpPr txBox="1"/>
          <p:nvPr/>
        </p:nvSpPr>
        <p:spPr>
          <a:xfrm>
            <a:off x="3082167" y="2396907"/>
            <a:ext cx="595035" cy="338554"/>
          </a:xfrm>
          <a:prstGeom prst="rect">
            <a:avLst/>
          </a:prstGeom>
          <a:noFill/>
        </p:spPr>
        <p:txBody>
          <a:bodyPr wrap="none" rtlCol="0">
            <a:spAutoFit/>
          </a:bodyPr>
          <a:lstStyle/>
          <a:p>
            <a:r>
              <a:rPr kumimoji="1" lang="ja-JP" altLang="en-US" sz="1600" dirty="0"/>
              <a:t>売上</a:t>
            </a:r>
          </a:p>
        </p:txBody>
      </p:sp>
      <p:cxnSp>
        <p:nvCxnSpPr>
          <p:cNvPr id="30" name="直線矢印コネクタ 29">
            <a:extLst>
              <a:ext uri="{FF2B5EF4-FFF2-40B4-BE49-F238E27FC236}">
                <a16:creationId xmlns:a16="http://schemas.microsoft.com/office/drawing/2014/main" id="{AA39290E-F2ED-4115-B326-35812C7D4221}"/>
              </a:ext>
            </a:extLst>
          </p:cNvPr>
          <p:cNvCxnSpPr>
            <a:cxnSpLocks/>
          </p:cNvCxnSpPr>
          <p:nvPr/>
        </p:nvCxnSpPr>
        <p:spPr>
          <a:xfrm>
            <a:off x="2183607" y="3635067"/>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6E93B596-EF57-4FAE-AF27-B6F0B185C2DE}"/>
              </a:ext>
            </a:extLst>
          </p:cNvPr>
          <p:cNvSpPr txBox="1"/>
          <p:nvPr/>
        </p:nvSpPr>
        <p:spPr>
          <a:xfrm>
            <a:off x="2403416" y="3333750"/>
            <a:ext cx="2441694" cy="338554"/>
          </a:xfrm>
          <a:prstGeom prst="rect">
            <a:avLst/>
          </a:prstGeom>
          <a:noFill/>
        </p:spPr>
        <p:txBody>
          <a:bodyPr wrap="none" rtlCol="0">
            <a:spAutoFit/>
          </a:bodyPr>
          <a:lstStyle/>
          <a:p>
            <a:r>
              <a:rPr kumimoji="1" lang="ja-JP" altLang="en-US" sz="1600" dirty="0"/>
              <a:t>原材料、設備、サービス</a:t>
            </a:r>
          </a:p>
        </p:txBody>
      </p:sp>
      <p:cxnSp>
        <p:nvCxnSpPr>
          <p:cNvPr id="31" name="直線矢印コネクタ 30">
            <a:extLst>
              <a:ext uri="{FF2B5EF4-FFF2-40B4-BE49-F238E27FC236}">
                <a16:creationId xmlns:a16="http://schemas.microsoft.com/office/drawing/2014/main" id="{9358982C-8510-4EA6-AC0C-AF1F707D9732}"/>
              </a:ext>
            </a:extLst>
          </p:cNvPr>
          <p:cNvCxnSpPr>
            <a:cxnSpLocks/>
          </p:cNvCxnSpPr>
          <p:nvPr/>
        </p:nvCxnSpPr>
        <p:spPr>
          <a:xfrm flipH="1">
            <a:off x="2124075" y="3825537"/>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356C8180-B968-496A-B82A-46E2C5FFF739}"/>
              </a:ext>
            </a:extLst>
          </p:cNvPr>
          <p:cNvSpPr txBox="1"/>
          <p:nvPr/>
        </p:nvSpPr>
        <p:spPr>
          <a:xfrm>
            <a:off x="3082167" y="3827679"/>
            <a:ext cx="595035" cy="338554"/>
          </a:xfrm>
          <a:prstGeom prst="rect">
            <a:avLst/>
          </a:prstGeom>
          <a:noFill/>
        </p:spPr>
        <p:txBody>
          <a:bodyPr wrap="none" rtlCol="0">
            <a:spAutoFit/>
          </a:bodyPr>
          <a:lstStyle/>
          <a:p>
            <a:r>
              <a:rPr kumimoji="1" lang="ja-JP" altLang="en-US" sz="1600" dirty="0"/>
              <a:t>費用</a:t>
            </a:r>
          </a:p>
        </p:txBody>
      </p:sp>
      <p:sp>
        <p:nvSpPr>
          <p:cNvPr id="33" name="テキスト ボックス 32">
            <a:extLst>
              <a:ext uri="{FF2B5EF4-FFF2-40B4-BE49-F238E27FC236}">
                <a16:creationId xmlns:a16="http://schemas.microsoft.com/office/drawing/2014/main" id="{E59E4CC0-44FD-40C6-93A6-4FB0DCE7533B}"/>
              </a:ext>
            </a:extLst>
          </p:cNvPr>
          <p:cNvSpPr txBox="1"/>
          <p:nvPr/>
        </p:nvSpPr>
        <p:spPr>
          <a:xfrm>
            <a:off x="974094" y="4308961"/>
            <a:ext cx="877163" cy="369332"/>
          </a:xfrm>
          <a:prstGeom prst="rect">
            <a:avLst/>
          </a:prstGeom>
          <a:noFill/>
          <a:ln>
            <a:solidFill>
              <a:schemeClr val="tx1"/>
            </a:solidFill>
          </a:ln>
        </p:spPr>
        <p:txBody>
          <a:bodyPr wrap="none" rtlCol="0">
            <a:spAutoFit/>
          </a:bodyPr>
          <a:lstStyle/>
          <a:p>
            <a:r>
              <a:rPr lang="ja-JP" altLang="en-US" dirty="0"/>
              <a:t>投資</a:t>
            </a:r>
            <a:r>
              <a:rPr kumimoji="1" lang="ja-JP" altLang="en-US" dirty="0"/>
              <a:t>先</a:t>
            </a:r>
          </a:p>
        </p:txBody>
      </p:sp>
      <p:cxnSp>
        <p:nvCxnSpPr>
          <p:cNvPr id="34" name="直線矢印コネクタ 33">
            <a:extLst>
              <a:ext uri="{FF2B5EF4-FFF2-40B4-BE49-F238E27FC236}">
                <a16:creationId xmlns:a16="http://schemas.microsoft.com/office/drawing/2014/main" id="{802B8B16-CA10-4297-A57E-18BFE8AB819F}"/>
              </a:ext>
            </a:extLst>
          </p:cNvPr>
          <p:cNvCxnSpPr>
            <a:cxnSpLocks/>
          </p:cNvCxnSpPr>
          <p:nvPr/>
        </p:nvCxnSpPr>
        <p:spPr>
          <a:xfrm>
            <a:off x="2176463" y="4462254"/>
            <a:ext cx="2881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5161813C-774C-4F58-9E94-B10C6562D0F5}"/>
              </a:ext>
            </a:extLst>
          </p:cNvPr>
          <p:cNvSpPr txBox="1"/>
          <p:nvPr/>
        </p:nvSpPr>
        <p:spPr>
          <a:xfrm flipH="1">
            <a:off x="2931556" y="4189659"/>
            <a:ext cx="1455020" cy="338554"/>
          </a:xfrm>
          <a:prstGeom prst="rect">
            <a:avLst/>
          </a:prstGeom>
          <a:noFill/>
        </p:spPr>
        <p:txBody>
          <a:bodyPr wrap="square" rtlCol="0">
            <a:spAutoFit/>
          </a:bodyPr>
          <a:lstStyle/>
          <a:p>
            <a:r>
              <a:rPr kumimoji="1" lang="ja-JP" altLang="en-US" sz="1600" dirty="0"/>
              <a:t>リターン</a:t>
            </a:r>
          </a:p>
        </p:txBody>
      </p:sp>
      <p:cxnSp>
        <p:nvCxnSpPr>
          <p:cNvPr id="36" name="直線矢印コネクタ 35">
            <a:extLst>
              <a:ext uri="{FF2B5EF4-FFF2-40B4-BE49-F238E27FC236}">
                <a16:creationId xmlns:a16="http://schemas.microsoft.com/office/drawing/2014/main" id="{EE0549C0-2CA8-4821-935A-0F5E6C91C35B}"/>
              </a:ext>
            </a:extLst>
          </p:cNvPr>
          <p:cNvCxnSpPr>
            <a:cxnSpLocks/>
          </p:cNvCxnSpPr>
          <p:nvPr/>
        </p:nvCxnSpPr>
        <p:spPr>
          <a:xfrm flipH="1">
            <a:off x="2158878" y="4633674"/>
            <a:ext cx="3000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20767435-1F31-498F-AEC6-0FAC9E566E08}"/>
              </a:ext>
            </a:extLst>
          </p:cNvPr>
          <p:cNvSpPr txBox="1"/>
          <p:nvPr/>
        </p:nvSpPr>
        <p:spPr>
          <a:xfrm>
            <a:off x="3082167" y="4630816"/>
            <a:ext cx="595035" cy="338554"/>
          </a:xfrm>
          <a:prstGeom prst="rect">
            <a:avLst/>
          </a:prstGeom>
          <a:noFill/>
        </p:spPr>
        <p:txBody>
          <a:bodyPr wrap="none" rtlCol="0">
            <a:spAutoFit/>
          </a:bodyPr>
          <a:lstStyle/>
          <a:p>
            <a:r>
              <a:rPr kumimoji="1" lang="ja-JP" altLang="en-US" sz="1600" dirty="0"/>
              <a:t>投資</a:t>
            </a:r>
          </a:p>
        </p:txBody>
      </p:sp>
      <p:cxnSp>
        <p:nvCxnSpPr>
          <p:cNvPr id="39" name="直線コネクタ 38">
            <a:extLst>
              <a:ext uri="{FF2B5EF4-FFF2-40B4-BE49-F238E27FC236}">
                <a16:creationId xmlns:a16="http://schemas.microsoft.com/office/drawing/2014/main" id="{ABD58402-7F2A-499C-B181-96768E79605E}"/>
              </a:ext>
            </a:extLst>
          </p:cNvPr>
          <p:cNvCxnSpPr>
            <a:cxnSpLocks/>
            <a:stCxn id="6" idx="0"/>
          </p:cNvCxnSpPr>
          <p:nvPr/>
        </p:nvCxnSpPr>
        <p:spPr>
          <a:xfrm flipV="1">
            <a:off x="6045295" y="2253854"/>
            <a:ext cx="0" cy="320962"/>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219FD2F9-F15B-44A3-B794-F833DCA0C277}"/>
              </a:ext>
            </a:extLst>
          </p:cNvPr>
          <p:cNvCxnSpPr>
            <a:cxnSpLocks/>
          </p:cNvCxnSpPr>
          <p:nvPr/>
        </p:nvCxnSpPr>
        <p:spPr>
          <a:xfrm flipV="1">
            <a:off x="6039147" y="2225645"/>
            <a:ext cx="4116484" cy="28209"/>
          </a:xfrm>
          <a:prstGeom prst="line">
            <a:avLst/>
          </a:prstGeom>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9B31D45A-F5D3-4BEE-BB4F-50D3E38B9CDF}"/>
              </a:ext>
            </a:extLst>
          </p:cNvPr>
          <p:cNvCxnSpPr>
            <a:endCxn id="4" idx="0"/>
          </p:cNvCxnSpPr>
          <p:nvPr/>
        </p:nvCxnSpPr>
        <p:spPr>
          <a:xfrm>
            <a:off x="10138963" y="2225645"/>
            <a:ext cx="1" cy="286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8A03B14-C177-4A84-87F2-900A806CD2D3}"/>
              </a:ext>
            </a:extLst>
          </p:cNvPr>
          <p:cNvSpPr txBox="1"/>
          <p:nvPr/>
        </p:nvSpPr>
        <p:spPr>
          <a:xfrm>
            <a:off x="6939637" y="1970507"/>
            <a:ext cx="2852063" cy="338554"/>
          </a:xfrm>
          <a:prstGeom prst="rect">
            <a:avLst/>
          </a:prstGeom>
          <a:noFill/>
        </p:spPr>
        <p:txBody>
          <a:bodyPr wrap="none" rtlCol="0">
            <a:spAutoFit/>
          </a:bodyPr>
          <a:lstStyle/>
          <a:p>
            <a:r>
              <a:rPr kumimoji="1" lang="ja-JP" altLang="en-US" sz="1600" dirty="0"/>
              <a:t>経営成績の報告（財務会計）</a:t>
            </a:r>
          </a:p>
        </p:txBody>
      </p:sp>
      <p:cxnSp>
        <p:nvCxnSpPr>
          <p:cNvPr id="52" name="直線コネクタ 51">
            <a:extLst>
              <a:ext uri="{FF2B5EF4-FFF2-40B4-BE49-F238E27FC236}">
                <a16:creationId xmlns:a16="http://schemas.microsoft.com/office/drawing/2014/main" id="{FB7B2FA6-8A0D-499F-8936-1C5F12B8DFA3}"/>
              </a:ext>
            </a:extLst>
          </p:cNvPr>
          <p:cNvCxnSpPr/>
          <p:nvPr/>
        </p:nvCxnSpPr>
        <p:spPr>
          <a:xfrm flipV="1">
            <a:off x="5746931" y="2084577"/>
            <a:ext cx="0" cy="490239"/>
          </a:xfrm>
          <a:prstGeom prst="line">
            <a:avLst/>
          </a:prstGeom>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BEE2EFC1-20A5-4D34-B11E-82BCD1779679}"/>
              </a:ext>
            </a:extLst>
          </p:cNvPr>
          <p:cNvCxnSpPr/>
          <p:nvPr/>
        </p:nvCxnSpPr>
        <p:spPr>
          <a:xfrm flipH="1">
            <a:off x="3305175" y="2084577"/>
            <a:ext cx="2441756" cy="0"/>
          </a:xfrm>
          <a:prstGeom prst="line">
            <a:avLst/>
          </a:prstGeom>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2D9E9392-0C6D-4156-BDD2-AEC0F51899D6}"/>
              </a:ext>
            </a:extLst>
          </p:cNvPr>
          <p:cNvCxnSpPr>
            <a:cxnSpLocks/>
          </p:cNvCxnSpPr>
          <p:nvPr/>
        </p:nvCxnSpPr>
        <p:spPr>
          <a:xfrm>
            <a:off x="3305175" y="2084577"/>
            <a:ext cx="0" cy="329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FB2D2A35-8903-457F-92E4-CBB0C8C41B26}"/>
              </a:ext>
            </a:extLst>
          </p:cNvPr>
          <p:cNvSpPr txBox="1"/>
          <p:nvPr/>
        </p:nvSpPr>
        <p:spPr>
          <a:xfrm>
            <a:off x="3179305" y="1742778"/>
            <a:ext cx="2236510" cy="338554"/>
          </a:xfrm>
          <a:prstGeom prst="rect">
            <a:avLst/>
          </a:prstGeom>
          <a:noFill/>
        </p:spPr>
        <p:txBody>
          <a:bodyPr wrap="none" rtlCol="0">
            <a:spAutoFit/>
          </a:bodyPr>
          <a:lstStyle/>
          <a:p>
            <a:r>
              <a:rPr kumimoji="1" lang="ja-JP" altLang="en-US" sz="1600" dirty="0"/>
              <a:t>経営管理（管理会計）</a:t>
            </a:r>
          </a:p>
        </p:txBody>
      </p:sp>
      <p:sp>
        <p:nvSpPr>
          <p:cNvPr id="58" name="二等辺三角形 57">
            <a:extLst>
              <a:ext uri="{FF2B5EF4-FFF2-40B4-BE49-F238E27FC236}">
                <a16:creationId xmlns:a16="http://schemas.microsoft.com/office/drawing/2014/main" id="{7F5EA773-A96C-4A46-89CC-116B7D410CE6}"/>
              </a:ext>
            </a:extLst>
          </p:cNvPr>
          <p:cNvSpPr/>
          <p:nvPr/>
        </p:nvSpPr>
        <p:spPr>
          <a:xfrm>
            <a:off x="5476964" y="5006138"/>
            <a:ext cx="177619" cy="155890"/>
          </a:xfrm>
          <a:prstGeom prst="triangl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17E3BF2C-E8FB-46D3-9153-973786EC44A3}"/>
              </a:ext>
            </a:extLst>
          </p:cNvPr>
          <p:cNvSpPr/>
          <p:nvPr/>
        </p:nvSpPr>
        <p:spPr>
          <a:xfrm>
            <a:off x="10298202" y="4969370"/>
            <a:ext cx="177619" cy="1558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8D0A86D3-A55E-4250-864C-BEA4764AC5F0}"/>
              </a:ext>
            </a:extLst>
          </p:cNvPr>
          <p:cNvSpPr txBox="1"/>
          <p:nvPr/>
        </p:nvSpPr>
        <p:spPr>
          <a:xfrm>
            <a:off x="4786312" y="5269991"/>
            <a:ext cx="2241834" cy="830997"/>
          </a:xfrm>
          <a:prstGeom prst="rect">
            <a:avLst/>
          </a:prstGeom>
          <a:noFill/>
          <a:ln>
            <a:solidFill>
              <a:schemeClr val="accent1"/>
            </a:solidFill>
          </a:ln>
        </p:spPr>
        <p:txBody>
          <a:bodyPr wrap="square" rtlCol="0">
            <a:spAutoFit/>
          </a:bodyPr>
          <a:lstStyle/>
          <a:p>
            <a:r>
              <a:rPr kumimoji="1" lang="ja-JP" altLang="en-US" sz="1600" dirty="0">
                <a:solidFill>
                  <a:schemeClr val="accent1"/>
                </a:solidFill>
              </a:rPr>
              <a:t>企業経営の基礎知識</a:t>
            </a:r>
            <a:endParaRPr kumimoji="1" lang="en-US" altLang="ja-JP" sz="1600" dirty="0">
              <a:solidFill>
                <a:schemeClr val="accent1"/>
              </a:solidFill>
            </a:endParaRPr>
          </a:p>
          <a:p>
            <a:r>
              <a:rPr lang="ja-JP" altLang="en-US" sz="1600" dirty="0">
                <a:solidFill>
                  <a:schemeClr val="accent1"/>
                </a:solidFill>
              </a:rPr>
              <a:t>第１回</a:t>
            </a:r>
            <a:endParaRPr lang="en-US" altLang="ja-JP" sz="1600" dirty="0">
              <a:solidFill>
                <a:schemeClr val="accent1"/>
              </a:solidFill>
            </a:endParaRPr>
          </a:p>
          <a:p>
            <a:r>
              <a:rPr kumimoji="1" lang="ja-JP" altLang="en-US" sz="1600" dirty="0">
                <a:solidFill>
                  <a:schemeClr val="accent1"/>
                </a:solidFill>
              </a:rPr>
              <a:t>株式会社、組織</a:t>
            </a:r>
          </a:p>
        </p:txBody>
      </p:sp>
      <p:sp>
        <p:nvSpPr>
          <p:cNvPr id="63" name="テキスト ボックス 62">
            <a:extLst>
              <a:ext uri="{FF2B5EF4-FFF2-40B4-BE49-F238E27FC236}">
                <a16:creationId xmlns:a16="http://schemas.microsoft.com/office/drawing/2014/main" id="{0DA3B04D-7B5C-4D43-B181-297D9AE1A0CD}"/>
              </a:ext>
            </a:extLst>
          </p:cNvPr>
          <p:cNvSpPr txBox="1"/>
          <p:nvPr/>
        </p:nvSpPr>
        <p:spPr>
          <a:xfrm>
            <a:off x="9839325" y="5190361"/>
            <a:ext cx="2236510" cy="830997"/>
          </a:xfrm>
          <a:prstGeom prst="rect">
            <a:avLst/>
          </a:prstGeom>
          <a:noFill/>
          <a:ln>
            <a:solidFill>
              <a:schemeClr val="accent1"/>
            </a:solidFill>
          </a:ln>
        </p:spPr>
        <p:txBody>
          <a:bodyPr wrap="none" rtlCol="0">
            <a:spAutoFit/>
          </a:bodyPr>
          <a:lstStyle/>
          <a:p>
            <a:r>
              <a:rPr kumimoji="1" lang="ja-JP" altLang="en-US" sz="1600" dirty="0">
                <a:solidFill>
                  <a:schemeClr val="accent1"/>
                </a:solidFill>
              </a:rPr>
              <a:t>金融の基本</a:t>
            </a:r>
            <a:r>
              <a:rPr kumimoji="1" lang="en-US" altLang="ja-JP" sz="1600" dirty="0">
                <a:solidFill>
                  <a:schemeClr val="accent1"/>
                </a:solidFill>
              </a:rPr>
              <a:t>(1) (2)</a:t>
            </a:r>
          </a:p>
          <a:p>
            <a:r>
              <a:rPr lang="ja-JP" altLang="en-US" sz="1600" dirty="0">
                <a:solidFill>
                  <a:schemeClr val="accent1"/>
                </a:solidFill>
              </a:rPr>
              <a:t>第２回、３回</a:t>
            </a:r>
            <a:endParaRPr kumimoji="1" lang="en-US" altLang="ja-JP" sz="1600" dirty="0">
              <a:solidFill>
                <a:schemeClr val="accent1"/>
              </a:solidFill>
            </a:endParaRPr>
          </a:p>
          <a:p>
            <a:r>
              <a:rPr kumimoji="1" lang="ja-JP" altLang="en-US" sz="1600" dirty="0">
                <a:solidFill>
                  <a:schemeClr val="accent1"/>
                </a:solidFill>
              </a:rPr>
              <a:t>金利、金融・資本市場</a:t>
            </a:r>
          </a:p>
        </p:txBody>
      </p:sp>
      <p:sp>
        <p:nvSpPr>
          <p:cNvPr id="67" name="二等辺三角形 66">
            <a:extLst>
              <a:ext uri="{FF2B5EF4-FFF2-40B4-BE49-F238E27FC236}">
                <a16:creationId xmlns:a16="http://schemas.microsoft.com/office/drawing/2014/main" id="{BC9F3B3D-761F-48B1-BC59-A7901FD306C8}"/>
              </a:ext>
            </a:extLst>
          </p:cNvPr>
          <p:cNvSpPr/>
          <p:nvPr/>
        </p:nvSpPr>
        <p:spPr>
          <a:xfrm flipV="1">
            <a:off x="7318592" y="1688182"/>
            <a:ext cx="207748" cy="197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C5269459-9D19-406F-8F3B-A18D9FEA076F}"/>
              </a:ext>
            </a:extLst>
          </p:cNvPr>
          <p:cNvSpPr txBox="1"/>
          <p:nvPr/>
        </p:nvSpPr>
        <p:spPr>
          <a:xfrm>
            <a:off x="6717116" y="828753"/>
            <a:ext cx="1481496" cy="830997"/>
          </a:xfrm>
          <a:prstGeom prst="rect">
            <a:avLst/>
          </a:prstGeom>
          <a:noFill/>
          <a:ln>
            <a:solidFill>
              <a:schemeClr val="accent1"/>
            </a:solidFill>
          </a:ln>
        </p:spPr>
        <p:txBody>
          <a:bodyPr wrap="none" rtlCol="0">
            <a:spAutoFit/>
          </a:bodyPr>
          <a:lstStyle/>
          <a:p>
            <a:r>
              <a:rPr kumimoji="1" lang="ja-JP" altLang="en-US" sz="1600" dirty="0">
                <a:solidFill>
                  <a:schemeClr val="accent1"/>
                </a:solidFill>
              </a:rPr>
              <a:t>会計の基本</a:t>
            </a:r>
            <a:r>
              <a:rPr kumimoji="1" lang="en-US" altLang="ja-JP" sz="1600" dirty="0">
                <a:solidFill>
                  <a:schemeClr val="accent1"/>
                </a:solidFill>
              </a:rPr>
              <a:t>(1)</a:t>
            </a:r>
          </a:p>
          <a:p>
            <a:r>
              <a:rPr kumimoji="1" lang="ja-JP" altLang="en-US" sz="1600" dirty="0">
                <a:solidFill>
                  <a:schemeClr val="accent1"/>
                </a:solidFill>
              </a:rPr>
              <a:t>第４回</a:t>
            </a:r>
            <a:endParaRPr kumimoji="1" lang="en-US" altLang="ja-JP" sz="1600" dirty="0">
              <a:solidFill>
                <a:schemeClr val="accent1"/>
              </a:solidFill>
            </a:endParaRPr>
          </a:p>
          <a:p>
            <a:r>
              <a:rPr lang="ja-JP" altLang="en-US" sz="1600" dirty="0">
                <a:solidFill>
                  <a:schemeClr val="accent1"/>
                </a:solidFill>
              </a:rPr>
              <a:t>財務諸表</a:t>
            </a:r>
            <a:endParaRPr kumimoji="1" lang="ja-JP" altLang="en-US" sz="1600" dirty="0">
              <a:solidFill>
                <a:schemeClr val="accent1"/>
              </a:solidFill>
            </a:endParaRPr>
          </a:p>
        </p:txBody>
      </p:sp>
      <p:sp>
        <p:nvSpPr>
          <p:cNvPr id="69" name="二等辺三角形 68">
            <a:extLst>
              <a:ext uri="{FF2B5EF4-FFF2-40B4-BE49-F238E27FC236}">
                <a16:creationId xmlns:a16="http://schemas.microsoft.com/office/drawing/2014/main" id="{CD82DB27-C7DF-4255-890D-8D05C4038A86}"/>
              </a:ext>
            </a:extLst>
          </p:cNvPr>
          <p:cNvSpPr/>
          <p:nvPr/>
        </p:nvSpPr>
        <p:spPr>
          <a:xfrm flipV="1">
            <a:off x="4422179" y="1552621"/>
            <a:ext cx="207748" cy="197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F4A7475F-BF70-4486-87DC-8067548B37E0}"/>
              </a:ext>
            </a:extLst>
          </p:cNvPr>
          <p:cNvSpPr txBox="1"/>
          <p:nvPr/>
        </p:nvSpPr>
        <p:spPr>
          <a:xfrm>
            <a:off x="3941629" y="698373"/>
            <a:ext cx="2236510" cy="830997"/>
          </a:xfrm>
          <a:prstGeom prst="rect">
            <a:avLst/>
          </a:prstGeom>
          <a:noFill/>
          <a:ln>
            <a:solidFill>
              <a:schemeClr val="accent1"/>
            </a:solidFill>
          </a:ln>
        </p:spPr>
        <p:txBody>
          <a:bodyPr wrap="none" rtlCol="0">
            <a:spAutoFit/>
          </a:bodyPr>
          <a:lstStyle/>
          <a:p>
            <a:r>
              <a:rPr kumimoji="1" lang="ja-JP" altLang="en-US" sz="1600" dirty="0">
                <a:solidFill>
                  <a:schemeClr val="accent1"/>
                </a:solidFill>
              </a:rPr>
              <a:t>会計の基本</a:t>
            </a:r>
            <a:r>
              <a:rPr kumimoji="1" lang="en-US" altLang="ja-JP" sz="1600" dirty="0">
                <a:solidFill>
                  <a:schemeClr val="accent1"/>
                </a:solidFill>
              </a:rPr>
              <a:t>(2),(3)</a:t>
            </a:r>
          </a:p>
          <a:p>
            <a:r>
              <a:rPr kumimoji="1" lang="ja-JP" altLang="en-US" sz="1600" dirty="0">
                <a:solidFill>
                  <a:schemeClr val="accent1"/>
                </a:solidFill>
              </a:rPr>
              <a:t>第５回、６回（演習）</a:t>
            </a:r>
            <a:endParaRPr kumimoji="1" lang="en-US" altLang="ja-JP" sz="1600" dirty="0">
              <a:solidFill>
                <a:schemeClr val="accent1"/>
              </a:solidFill>
            </a:endParaRPr>
          </a:p>
          <a:p>
            <a:r>
              <a:rPr lang="ja-JP" altLang="en-US" sz="1600" dirty="0">
                <a:solidFill>
                  <a:schemeClr val="accent1"/>
                </a:solidFill>
              </a:rPr>
              <a:t>損益・財務分析</a:t>
            </a:r>
            <a:endParaRPr kumimoji="1" lang="ja-JP" altLang="en-US" sz="1600" dirty="0">
              <a:solidFill>
                <a:schemeClr val="accent1"/>
              </a:solidFill>
            </a:endParaRPr>
          </a:p>
        </p:txBody>
      </p:sp>
      <p:sp>
        <p:nvSpPr>
          <p:cNvPr id="72" name="二等辺三角形 71">
            <a:extLst>
              <a:ext uri="{FF2B5EF4-FFF2-40B4-BE49-F238E27FC236}">
                <a16:creationId xmlns:a16="http://schemas.microsoft.com/office/drawing/2014/main" id="{5C359427-EFB6-4079-9AC5-3E6315A91674}"/>
              </a:ext>
            </a:extLst>
          </p:cNvPr>
          <p:cNvSpPr/>
          <p:nvPr/>
        </p:nvSpPr>
        <p:spPr>
          <a:xfrm>
            <a:off x="7959887" y="4528213"/>
            <a:ext cx="177619" cy="155890"/>
          </a:xfrm>
          <a:prstGeom prst="triangl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46D8E17F-BE9F-48D7-951B-D39AEF58A38A}"/>
              </a:ext>
            </a:extLst>
          </p:cNvPr>
          <p:cNvSpPr txBox="1"/>
          <p:nvPr/>
        </p:nvSpPr>
        <p:spPr>
          <a:xfrm>
            <a:off x="7162800" y="4712535"/>
            <a:ext cx="2031325" cy="830997"/>
          </a:xfrm>
          <a:prstGeom prst="rect">
            <a:avLst/>
          </a:prstGeom>
          <a:noFill/>
          <a:ln>
            <a:solidFill>
              <a:schemeClr val="accent1"/>
            </a:solidFill>
          </a:ln>
        </p:spPr>
        <p:txBody>
          <a:bodyPr wrap="none" rtlCol="0">
            <a:spAutoFit/>
          </a:bodyPr>
          <a:lstStyle/>
          <a:p>
            <a:r>
              <a:rPr kumimoji="1" lang="ja-JP" altLang="en-US" sz="1600" dirty="0">
                <a:solidFill>
                  <a:schemeClr val="accent1"/>
                </a:solidFill>
              </a:rPr>
              <a:t>資本コスト</a:t>
            </a:r>
            <a:endParaRPr kumimoji="1" lang="en-US" altLang="ja-JP" sz="1600" dirty="0">
              <a:solidFill>
                <a:schemeClr val="accent1"/>
              </a:solidFill>
            </a:endParaRPr>
          </a:p>
          <a:p>
            <a:r>
              <a:rPr kumimoji="1" lang="ja-JP" altLang="en-US" sz="1600" dirty="0">
                <a:solidFill>
                  <a:schemeClr val="accent1"/>
                </a:solidFill>
              </a:rPr>
              <a:t>第９回、</a:t>
            </a:r>
            <a:endParaRPr kumimoji="1" lang="en-US" altLang="ja-JP" sz="1600" dirty="0">
              <a:solidFill>
                <a:schemeClr val="accent1"/>
              </a:solidFill>
            </a:endParaRPr>
          </a:p>
          <a:p>
            <a:r>
              <a:rPr lang="ja-JP" altLang="en-US" sz="1600" dirty="0">
                <a:solidFill>
                  <a:schemeClr val="accent1"/>
                </a:solidFill>
              </a:rPr>
              <a:t>負債・資本のコスト</a:t>
            </a:r>
            <a:endParaRPr kumimoji="1" lang="ja-JP" altLang="en-US" sz="1600" dirty="0">
              <a:solidFill>
                <a:schemeClr val="accent1"/>
              </a:solidFill>
            </a:endParaRPr>
          </a:p>
        </p:txBody>
      </p:sp>
      <p:sp>
        <p:nvSpPr>
          <p:cNvPr id="74" name="テキスト ボックス 73">
            <a:extLst>
              <a:ext uri="{FF2B5EF4-FFF2-40B4-BE49-F238E27FC236}">
                <a16:creationId xmlns:a16="http://schemas.microsoft.com/office/drawing/2014/main" id="{2225A39A-3E59-4C28-8910-E8BBE3FB2730}"/>
              </a:ext>
            </a:extLst>
          </p:cNvPr>
          <p:cNvSpPr txBox="1"/>
          <p:nvPr/>
        </p:nvSpPr>
        <p:spPr>
          <a:xfrm>
            <a:off x="7233903" y="5769238"/>
            <a:ext cx="2031325" cy="830997"/>
          </a:xfrm>
          <a:prstGeom prst="rect">
            <a:avLst/>
          </a:prstGeom>
          <a:noFill/>
          <a:ln>
            <a:solidFill>
              <a:schemeClr val="accent1"/>
            </a:solidFill>
          </a:ln>
        </p:spPr>
        <p:txBody>
          <a:bodyPr wrap="none" rtlCol="0">
            <a:spAutoFit/>
          </a:bodyPr>
          <a:lstStyle/>
          <a:p>
            <a:r>
              <a:rPr kumimoji="1" lang="ja-JP" altLang="en-US" sz="1600" dirty="0">
                <a:solidFill>
                  <a:schemeClr val="accent1"/>
                </a:solidFill>
              </a:rPr>
              <a:t>企業価値</a:t>
            </a:r>
            <a:r>
              <a:rPr kumimoji="1" lang="en-US" altLang="ja-JP" sz="1600" dirty="0">
                <a:solidFill>
                  <a:schemeClr val="accent1"/>
                </a:solidFill>
              </a:rPr>
              <a:t>(3)</a:t>
            </a:r>
          </a:p>
          <a:p>
            <a:r>
              <a:rPr lang="ja-JP" altLang="en-US" sz="1600" dirty="0">
                <a:solidFill>
                  <a:schemeClr val="accent1"/>
                </a:solidFill>
              </a:rPr>
              <a:t>第１２回</a:t>
            </a:r>
            <a:endParaRPr lang="en-US" altLang="ja-JP" sz="1600" dirty="0">
              <a:solidFill>
                <a:schemeClr val="accent1"/>
              </a:solidFill>
            </a:endParaRPr>
          </a:p>
          <a:p>
            <a:r>
              <a:rPr kumimoji="1" lang="ja-JP" altLang="en-US" sz="1600" dirty="0">
                <a:solidFill>
                  <a:schemeClr val="accent1"/>
                </a:solidFill>
              </a:rPr>
              <a:t>配当政策、資本政策</a:t>
            </a:r>
            <a:endParaRPr kumimoji="1" lang="en-US" altLang="ja-JP" sz="1600" dirty="0">
              <a:solidFill>
                <a:schemeClr val="accent1"/>
              </a:solidFill>
            </a:endParaRPr>
          </a:p>
        </p:txBody>
      </p:sp>
      <p:sp>
        <p:nvSpPr>
          <p:cNvPr id="75" name="二等辺三角形 74">
            <a:extLst>
              <a:ext uri="{FF2B5EF4-FFF2-40B4-BE49-F238E27FC236}">
                <a16:creationId xmlns:a16="http://schemas.microsoft.com/office/drawing/2014/main" id="{52CAE843-EE28-4C53-891D-B193EE96F968}"/>
              </a:ext>
            </a:extLst>
          </p:cNvPr>
          <p:cNvSpPr/>
          <p:nvPr/>
        </p:nvSpPr>
        <p:spPr>
          <a:xfrm>
            <a:off x="2397451" y="4694630"/>
            <a:ext cx="177619" cy="155890"/>
          </a:xfrm>
          <a:prstGeom prst="triangl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20C8A4B9-19FB-4F8C-B2B6-D29F3348CC9F}"/>
              </a:ext>
            </a:extLst>
          </p:cNvPr>
          <p:cNvSpPr txBox="1"/>
          <p:nvPr/>
        </p:nvSpPr>
        <p:spPr>
          <a:xfrm>
            <a:off x="471751" y="4940054"/>
            <a:ext cx="4092674" cy="1077218"/>
          </a:xfrm>
          <a:prstGeom prst="rect">
            <a:avLst/>
          </a:prstGeom>
          <a:noFill/>
          <a:ln>
            <a:solidFill>
              <a:schemeClr val="accent1"/>
            </a:solidFill>
          </a:ln>
        </p:spPr>
        <p:txBody>
          <a:bodyPr wrap="square" rtlCol="0">
            <a:spAutoFit/>
          </a:bodyPr>
          <a:lstStyle/>
          <a:p>
            <a:r>
              <a:rPr kumimoji="1" lang="ja-JP" altLang="en-US" sz="1600" dirty="0">
                <a:solidFill>
                  <a:schemeClr val="accent1"/>
                </a:solidFill>
              </a:rPr>
              <a:t>キャッシュフロー　第</a:t>
            </a:r>
            <a:r>
              <a:rPr lang="ja-JP" altLang="en-US" sz="1600" dirty="0">
                <a:solidFill>
                  <a:schemeClr val="accent1"/>
                </a:solidFill>
              </a:rPr>
              <a:t>７</a:t>
            </a:r>
            <a:r>
              <a:rPr kumimoji="1" lang="ja-JP" altLang="en-US" sz="1600" dirty="0">
                <a:solidFill>
                  <a:schemeClr val="accent1"/>
                </a:solidFill>
              </a:rPr>
              <a:t>回</a:t>
            </a:r>
            <a:endParaRPr kumimoji="1" lang="en-US" altLang="ja-JP" sz="1600" dirty="0">
              <a:solidFill>
                <a:schemeClr val="accent1"/>
              </a:solidFill>
            </a:endParaRPr>
          </a:p>
          <a:p>
            <a:r>
              <a:rPr kumimoji="1" lang="ja-JP" altLang="en-US" sz="1600" dirty="0">
                <a:solidFill>
                  <a:schemeClr val="accent1"/>
                </a:solidFill>
              </a:rPr>
              <a:t>　割引現在価値、投資決定理論</a:t>
            </a:r>
            <a:endParaRPr kumimoji="1" lang="en-US" altLang="ja-JP" sz="1600" dirty="0">
              <a:solidFill>
                <a:schemeClr val="accent1"/>
              </a:solidFill>
            </a:endParaRPr>
          </a:p>
          <a:p>
            <a:r>
              <a:rPr lang="ja-JP" altLang="en-US" sz="1600" dirty="0">
                <a:solidFill>
                  <a:schemeClr val="accent1"/>
                </a:solidFill>
              </a:rPr>
              <a:t>リスク理論　第８回</a:t>
            </a:r>
            <a:endParaRPr lang="en-US" altLang="ja-JP" sz="1600" dirty="0">
              <a:solidFill>
                <a:schemeClr val="accent1"/>
              </a:solidFill>
            </a:endParaRPr>
          </a:p>
          <a:p>
            <a:r>
              <a:rPr lang="ja-JP" altLang="en-US" sz="1600" dirty="0">
                <a:solidFill>
                  <a:schemeClr val="accent1"/>
                </a:solidFill>
              </a:rPr>
              <a:t>　リスクとリターン、ポートフォリオ理論</a:t>
            </a:r>
            <a:endParaRPr kumimoji="1" lang="ja-JP" altLang="en-US" sz="1600" dirty="0">
              <a:solidFill>
                <a:schemeClr val="accent1"/>
              </a:solidFill>
            </a:endParaRPr>
          </a:p>
        </p:txBody>
      </p:sp>
      <p:sp>
        <p:nvSpPr>
          <p:cNvPr id="77" name="テキスト ボックス 76">
            <a:extLst>
              <a:ext uri="{FF2B5EF4-FFF2-40B4-BE49-F238E27FC236}">
                <a16:creationId xmlns:a16="http://schemas.microsoft.com/office/drawing/2014/main" id="{F59ACCE8-F192-4A51-A604-5C51CD04DD14}"/>
              </a:ext>
            </a:extLst>
          </p:cNvPr>
          <p:cNvSpPr txBox="1"/>
          <p:nvPr/>
        </p:nvSpPr>
        <p:spPr>
          <a:xfrm>
            <a:off x="693638" y="6190522"/>
            <a:ext cx="4106026" cy="584775"/>
          </a:xfrm>
          <a:prstGeom prst="rect">
            <a:avLst/>
          </a:prstGeom>
          <a:noFill/>
          <a:ln>
            <a:solidFill>
              <a:schemeClr val="accent1"/>
            </a:solidFill>
          </a:ln>
        </p:spPr>
        <p:txBody>
          <a:bodyPr wrap="square" rtlCol="0" anchor="ctr">
            <a:spAutoFit/>
          </a:bodyPr>
          <a:lstStyle/>
          <a:p>
            <a:r>
              <a:rPr kumimoji="1" lang="ja-JP" altLang="en-US" sz="1600" dirty="0">
                <a:solidFill>
                  <a:schemeClr val="accent1"/>
                </a:solidFill>
              </a:rPr>
              <a:t>企業</a:t>
            </a:r>
            <a:r>
              <a:rPr lang="ja-JP" altLang="en-US" sz="1600" dirty="0">
                <a:solidFill>
                  <a:schemeClr val="accent1"/>
                </a:solidFill>
              </a:rPr>
              <a:t>価値</a:t>
            </a:r>
            <a:r>
              <a:rPr lang="en-US" altLang="ja-JP" sz="1600" dirty="0">
                <a:solidFill>
                  <a:schemeClr val="accent1"/>
                </a:solidFill>
              </a:rPr>
              <a:t>(1)(2)</a:t>
            </a:r>
            <a:r>
              <a:rPr lang="ja-JP" altLang="en-US" sz="1600" dirty="0">
                <a:solidFill>
                  <a:schemeClr val="accent1"/>
                </a:solidFill>
              </a:rPr>
              <a:t>　第１０回、１１回（演習）</a:t>
            </a:r>
            <a:endParaRPr lang="en-US" altLang="ja-JP" sz="1600" dirty="0">
              <a:solidFill>
                <a:schemeClr val="accent1"/>
              </a:solidFill>
            </a:endParaRPr>
          </a:p>
          <a:p>
            <a:r>
              <a:rPr lang="ja-JP" altLang="en-US" sz="1600" dirty="0">
                <a:solidFill>
                  <a:schemeClr val="accent1"/>
                </a:solidFill>
              </a:rPr>
              <a:t>企業価値評価手法</a:t>
            </a:r>
            <a:endParaRPr lang="en-US" altLang="ja-JP" sz="1600" dirty="0">
              <a:solidFill>
                <a:schemeClr val="accent1"/>
              </a:solidFill>
            </a:endParaRPr>
          </a:p>
        </p:txBody>
      </p:sp>
      <p:sp>
        <p:nvSpPr>
          <p:cNvPr id="78" name="テキスト ボックス 77">
            <a:extLst>
              <a:ext uri="{FF2B5EF4-FFF2-40B4-BE49-F238E27FC236}">
                <a16:creationId xmlns:a16="http://schemas.microsoft.com/office/drawing/2014/main" id="{3D8638E9-013C-4E50-951E-12F45FF269D1}"/>
              </a:ext>
            </a:extLst>
          </p:cNvPr>
          <p:cNvSpPr txBox="1"/>
          <p:nvPr/>
        </p:nvSpPr>
        <p:spPr>
          <a:xfrm>
            <a:off x="8486775" y="257765"/>
            <a:ext cx="3490058" cy="1077218"/>
          </a:xfrm>
          <a:prstGeom prst="rect">
            <a:avLst/>
          </a:prstGeom>
          <a:noFill/>
          <a:ln>
            <a:solidFill>
              <a:schemeClr val="accent1"/>
            </a:solidFill>
          </a:ln>
        </p:spPr>
        <p:txBody>
          <a:bodyPr wrap="none" rtlCol="0" anchor="ctr">
            <a:spAutoFit/>
          </a:bodyPr>
          <a:lstStyle/>
          <a:p>
            <a:r>
              <a:rPr kumimoji="1" lang="ja-JP" altLang="en-US" sz="1600" dirty="0">
                <a:solidFill>
                  <a:schemeClr val="accent1"/>
                </a:solidFill>
              </a:rPr>
              <a:t>ファイナンス各論</a:t>
            </a:r>
            <a:r>
              <a:rPr kumimoji="1" lang="en-US" altLang="ja-JP" sz="1600" dirty="0">
                <a:solidFill>
                  <a:schemeClr val="accent1"/>
                </a:solidFill>
              </a:rPr>
              <a:t>(1)(2)(3)</a:t>
            </a:r>
          </a:p>
          <a:p>
            <a:r>
              <a:rPr lang="ja-JP" altLang="en-US" sz="1600" dirty="0">
                <a:solidFill>
                  <a:schemeClr val="accent1"/>
                </a:solidFill>
              </a:rPr>
              <a:t>第１３回、１４回、１５回</a:t>
            </a:r>
            <a:endParaRPr lang="en-US" altLang="ja-JP" sz="1600" dirty="0">
              <a:solidFill>
                <a:schemeClr val="accent1"/>
              </a:solidFill>
            </a:endParaRPr>
          </a:p>
          <a:p>
            <a:r>
              <a:rPr kumimoji="1" lang="en-US" altLang="ja-JP" sz="1600" dirty="0">
                <a:solidFill>
                  <a:schemeClr val="accent1"/>
                </a:solidFill>
              </a:rPr>
              <a:t>M&amp;A</a:t>
            </a:r>
            <a:r>
              <a:rPr kumimoji="1" lang="ja-JP" altLang="en-US" sz="1600" dirty="0">
                <a:solidFill>
                  <a:schemeClr val="accent1"/>
                </a:solidFill>
              </a:rPr>
              <a:t>、プロジェクトファイナンス、</a:t>
            </a:r>
            <a:endParaRPr kumimoji="1" lang="en-US" altLang="ja-JP" sz="1600" dirty="0">
              <a:solidFill>
                <a:schemeClr val="accent1"/>
              </a:solidFill>
            </a:endParaRPr>
          </a:p>
          <a:p>
            <a:r>
              <a:rPr lang="ja-JP" altLang="en-US" sz="1600" dirty="0">
                <a:solidFill>
                  <a:schemeClr val="accent1"/>
                </a:solidFill>
              </a:rPr>
              <a:t>事業再生、カーボンプライシング</a:t>
            </a:r>
            <a:r>
              <a:rPr kumimoji="1" lang="ja-JP" altLang="en-US" sz="1600" dirty="0">
                <a:solidFill>
                  <a:schemeClr val="accent1"/>
                </a:solidFill>
              </a:rPr>
              <a:t>等</a:t>
            </a:r>
          </a:p>
        </p:txBody>
      </p:sp>
      <p:sp>
        <p:nvSpPr>
          <p:cNvPr id="3" name="テキスト ボックス 2">
            <a:extLst>
              <a:ext uri="{FF2B5EF4-FFF2-40B4-BE49-F238E27FC236}">
                <a16:creationId xmlns:a16="http://schemas.microsoft.com/office/drawing/2014/main" id="{7E220402-5DF5-430B-880F-E7D93968DF60}"/>
              </a:ext>
            </a:extLst>
          </p:cNvPr>
          <p:cNvSpPr txBox="1"/>
          <p:nvPr/>
        </p:nvSpPr>
        <p:spPr>
          <a:xfrm>
            <a:off x="155634" y="541795"/>
            <a:ext cx="3057247" cy="1384995"/>
          </a:xfrm>
          <a:prstGeom prst="rect">
            <a:avLst/>
          </a:prstGeom>
          <a:noFill/>
          <a:ln>
            <a:solidFill>
              <a:schemeClr val="tx1"/>
            </a:solidFill>
          </a:ln>
        </p:spPr>
        <p:txBody>
          <a:bodyPr wrap="none" rtlCol="0">
            <a:spAutoFit/>
          </a:bodyPr>
          <a:lstStyle/>
          <a:p>
            <a:r>
              <a:rPr kumimoji="1" lang="ja-JP" altLang="en-US" sz="1400" dirty="0"/>
              <a:t>到達目標（シラバスより）</a:t>
            </a:r>
            <a:endParaRPr kumimoji="1" lang="en-US" altLang="ja-JP" sz="1400" dirty="0"/>
          </a:p>
          <a:p>
            <a:r>
              <a:rPr lang="ja-JP" altLang="en-US" sz="1400" dirty="0"/>
              <a:t>・企業経営全体の概要を理解</a:t>
            </a:r>
            <a:endParaRPr lang="en-US" altLang="ja-JP" sz="1400" dirty="0"/>
          </a:p>
          <a:p>
            <a:r>
              <a:rPr lang="ja-JP" altLang="en-US" sz="1400" dirty="0"/>
              <a:t>・</a:t>
            </a:r>
            <a:r>
              <a:rPr kumimoji="1" lang="ja-JP" altLang="en-US" sz="1400" dirty="0"/>
              <a:t>会計、金融の基礎知識の</a:t>
            </a:r>
            <a:r>
              <a:rPr lang="ja-JP" altLang="en-US" sz="1400" dirty="0"/>
              <a:t>習得</a:t>
            </a:r>
            <a:endParaRPr kumimoji="1" lang="en-US" altLang="ja-JP" sz="1400" dirty="0"/>
          </a:p>
          <a:p>
            <a:r>
              <a:rPr lang="ja-JP" altLang="en-US" sz="1400" dirty="0"/>
              <a:t>・財務諸表の理解、財務分析の習得</a:t>
            </a:r>
            <a:endParaRPr lang="en-US" altLang="ja-JP" sz="1400" dirty="0"/>
          </a:p>
          <a:p>
            <a:r>
              <a:rPr kumimoji="1" lang="ja-JP" altLang="en-US" sz="1400" dirty="0"/>
              <a:t>・キャッシュフローの理解</a:t>
            </a:r>
            <a:endParaRPr kumimoji="1" lang="en-US" altLang="ja-JP" sz="1400" dirty="0"/>
          </a:p>
          <a:p>
            <a:r>
              <a:rPr lang="ja-JP" altLang="en-US" sz="1400" dirty="0"/>
              <a:t>・企業価値評価手法の習得</a:t>
            </a:r>
            <a:endParaRPr kumimoji="1" lang="ja-JP" altLang="en-US" sz="1400" dirty="0"/>
          </a:p>
        </p:txBody>
      </p:sp>
    </p:spTree>
    <p:extLst>
      <p:ext uri="{BB962C8B-B14F-4D97-AF65-F5344CB8AC3E}">
        <p14:creationId xmlns:p14="http://schemas.microsoft.com/office/powerpoint/2010/main" val="215242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897BB61-F2A1-4729-ABFF-60698F79CAFD}"/>
              </a:ext>
            </a:extLst>
          </p:cNvPr>
          <p:cNvSpPr>
            <a:spLocks noGrp="1"/>
          </p:cNvSpPr>
          <p:nvPr>
            <p:ph type="sldNum" sz="quarter" idx="12"/>
          </p:nvPr>
        </p:nvSpPr>
        <p:spPr/>
        <p:txBody>
          <a:bodyPr/>
          <a:lstStyle/>
          <a:p>
            <a:fld id="{1DB2AC29-2CF7-4C36-814C-3D58E2B107B3}"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0974A36-01F9-4BD3-BA02-CCDAF259C476}"/>
              </a:ext>
            </a:extLst>
          </p:cNvPr>
          <p:cNvSpPr txBox="1"/>
          <p:nvPr/>
        </p:nvSpPr>
        <p:spPr>
          <a:xfrm>
            <a:off x="0" y="212725"/>
            <a:ext cx="12192000" cy="7017306"/>
          </a:xfrm>
          <a:prstGeom prst="rect">
            <a:avLst/>
          </a:prstGeom>
          <a:noFill/>
        </p:spPr>
        <p:txBody>
          <a:bodyPr wrap="square" rtlCol="0">
            <a:spAutoFit/>
          </a:bodyPr>
          <a:lstStyle/>
          <a:p>
            <a:r>
              <a:rPr kumimoji="1" lang="ja-JP" altLang="en-US" dirty="0"/>
              <a:t>３．成績評価について</a:t>
            </a:r>
            <a:endParaRPr lang="en-US" altLang="ja-JP" dirty="0"/>
          </a:p>
          <a:p>
            <a:r>
              <a:rPr kumimoji="1" lang="ja-JP" altLang="en-US" dirty="0"/>
              <a:t>　　・期間中、</a:t>
            </a:r>
            <a:r>
              <a:rPr kumimoji="1" lang="en-US" altLang="ja-JP" dirty="0"/>
              <a:t>2</a:t>
            </a:r>
            <a:r>
              <a:rPr kumimoji="1" lang="ja-JP" altLang="en-US" dirty="0"/>
              <a:t>回行う演習の成果物として、小レポートを</a:t>
            </a:r>
            <a:r>
              <a:rPr kumimoji="1" lang="en-US" altLang="ja-JP" dirty="0"/>
              <a:t>2</a:t>
            </a:r>
            <a:r>
              <a:rPr kumimoji="1" lang="ja-JP" altLang="en-US" dirty="0"/>
              <a:t>回提出いただきます。</a:t>
            </a:r>
            <a:endParaRPr lang="en-US" altLang="ja-JP" dirty="0"/>
          </a:p>
          <a:p>
            <a:r>
              <a:rPr kumimoji="1" lang="ja-JP" altLang="en-US" dirty="0"/>
              <a:t>　　・レポートの内容は自ら選んでいただいた企業の①財務分析（第</a:t>
            </a:r>
            <a:r>
              <a:rPr kumimoji="1" lang="en-US" altLang="ja-JP" dirty="0"/>
              <a:t>6</a:t>
            </a:r>
            <a:r>
              <a:rPr kumimoji="1" lang="ja-JP" altLang="en-US" dirty="0"/>
              <a:t>回の講義終了後）と②企業価値評価（第</a:t>
            </a:r>
            <a:r>
              <a:rPr kumimoji="1" lang="en-US" altLang="ja-JP" dirty="0"/>
              <a:t>11</a:t>
            </a:r>
            <a:r>
              <a:rPr kumimoji="1" lang="ja-JP" altLang="en-US" dirty="0"/>
              <a:t>回の</a:t>
            </a:r>
            <a:endParaRPr kumimoji="1" lang="en-US" altLang="ja-JP" dirty="0"/>
          </a:p>
          <a:p>
            <a:r>
              <a:rPr lang="ja-JP" altLang="en-US" dirty="0"/>
              <a:t>　　　</a:t>
            </a:r>
            <a:r>
              <a:rPr kumimoji="1" lang="ja-JP" altLang="en-US" dirty="0"/>
              <a:t>講義終了後）を予定。</a:t>
            </a:r>
            <a:endParaRPr kumimoji="1" lang="en-US" altLang="ja-JP" dirty="0"/>
          </a:p>
          <a:p>
            <a:r>
              <a:rPr lang="ja-JP" altLang="en-US" dirty="0"/>
              <a:t>　　・従って、第</a:t>
            </a:r>
            <a:r>
              <a:rPr lang="en-US" altLang="ja-JP" dirty="0"/>
              <a:t>4</a:t>
            </a:r>
            <a:r>
              <a:rPr lang="ja-JP" altLang="en-US" dirty="0"/>
              <a:t>回の講義くらいまでに、</a:t>
            </a:r>
            <a:r>
              <a:rPr lang="ja-JP" altLang="en-US" dirty="0">
                <a:solidFill>
                  <a:srgbClr val="FF0000"/>
                </a:solidFill>
              </a:rPr>
              <a:t>対象企業を</a:t>
            </a:r>
            <a:r>
              <a:rPr lang="en-US" altLang="ja-JP" dirty="0">
                <a:solidFill>
                  <a:srgbClr val="FF0000"/>
                </a:solidFill>
              </a:rPr>
              <a:t>1</a:t>
            </a:r>
            <a:r>
              <a:rPr lang="ja-JP" altLang="en-US" dirty="0">
                <a:solidFill>
                  <a:srgbClr val="FF0000"/>
                </a:solidFill>
              </a:rPr>
              <a:t>社、同じ業界の比較対象企業（ライバル企業）</a:t>
            </a:r>
            <a:r>
              <a:rPr lang="en-US" altLang="ja-JP" dirty="0">
                <a:solidFill>
                  <a:srgbClr val="FF0000"/>
                </a:solidFill>
              </a:rPr>
              <a:t>1</a:t>
            </a:r>
            <a:r>
              <a:rPr lang="ja-JP" altLang="en-US" dirty="0">
                <a:solidFill>
                  <a:srgbClr val="FF0000"/>
                </a:solidFill>
              </a:rPr>
              <a:t>社を選択して</a:t>
            </a:r>
            <a:endParaRPr lang="en-US" altLang="ja-JP" dirty="0">
              <a:solidFill>
                <a:srgbClr val="FF0000"/>
              </a:solidFill>
            </a:endParaRPr>
          </a:p>
          <a:p>
            <a:r>
              <a:rPr lang="ja-JP" altLang="en-US" dirty="0">
                <a:solidFill>
                  <a:srgbClr val="FF0000"/>
                </a:solidFill>
              </a:rPr>
              <a:t>　　　ください。ただし、</a:t>
            </a:r>
            <a:r>
              <a:rPr lang="en-US" altLang="ja-JP" dirty="0">
                <a:solidFill>
                  <a:srgbClr val="FF0000"/>
                </a:solidFill>
              </a:rPr>
              <a:t>NEC</a:t>
            </a:r>
            <a:r>
              <a:rPr lang="ja-JP" altLang="en-US" dirty="0">
                <a:solidFill>
                  <a:srgbClr val="FF0000"/>
                </a:solidFill>
              </a:rPr>
              <a:t>と富士通は講義の例として使うので不可</a:t>
            </a:r>
            <a:endParaRPr lang="en-US" altLang="ja-JP" dirty="0"/>
          </a:p>
          <a:p>
            <a:r>
              <a:rPr kumimoji="1" lang="ja-JP" altLang="en-US" dirty="0"/>
              <a:t>　　　　例）関心のある業界の代表企業、就職を希望している企業など</a:t>
            </a:r>
            <a:endParaRPr kumimoji="1" lang="en-US" altLang="ja-JP" dirty="0"/>
          </a:p>
          <a:p>
            <a:r>
              <a:rPr lang="ja-JP" altLang="en-US" dirty="0"/>
              <a:t>　　・データ入手の容易性から、</a:t>
            </a:r>
            <a:r>
              <a:rPr lang="ja-JP" altLang="en-US" dirty="0">
                <a:solidFill>
                  <a:srgbClr val="FF0000"/>
                </a:solidFill>
              </a:rPr>
              <a:t>必ず上場企業（株式公開企業）から選択のこと（学習のし易さでは、オーソドック　</a:t>
            </a:r>
            <a:endParaRPr lang="en-US" altLang="ja-JP" dirty="0">
              <a:solidFill>
                <a:srgbClr val="FF0000"/>
              </a:solidFill>
            </a:endParaRPr>
          </a:p>
          <a:p>
            <a:r>
              <a:rPr lang="ja-JP" altLang="en-US" dirty="0">
                <a:solidFill>
                  <a:srgbClr val="FF0000"/>
                </a:solidFill>
              </a:rPr>
              <a:t>　　　スな製造業が適している）</a:t>
            </a:r>
            <a:endParaRPr lang="en-US" altLang="ja-JP" dirty="0">
              <a:solidFill>
                <a:srgbClr val="FF0000"/>
              </a:solidFill>
            </a:endParaRPr>
          </a:p>
          <a:p>
            <a:r>
              <a:rPr kumimoji="1" lang="ja-JP" altLang="en-US" dirty="0"/>
              <a:t>　　・次に、選択した企業</a:t>
            </a:r>
            <a:r>
              <a:rPr kumimoji="1" lang="en-US" altLang="ja-JP" dirty="0"/>
              <a:t>2</a:t>
            </a:r>
            <a:r>
              <a:rPr kumimoji="1" lang="ja-JP" altLang="en-US" dirty="0"/>
              <a:t>社の最近期を含む過去</a:t>
            </a:r>
            <a:r>
              <a:rPr kumimoji="1" lang="en-US" altLang="ja-JP" dirty="0"/>
              <a:t>3</a:t>
            </a:r>
            <a:r>
              <a:rPr kumimoji="1" lang="ja-JP" altLang="en-US" dirty="0"/>
              <a:t>期分の財務データをダウンロードし、プリントアウトしておく</a:t>
            </a:r>
            <a:r>
              <a:rPr lang="ja-JP" altLang="en-US" dirty="0"/>
              <a:t>。</a:t>
            </a:r>
            <a:endParaRPr kumimoji="1" lang="en-US" altLang="ja-JP" dirty="0"/>
          </a:p>
          <a:p>
            <a:r>
              <a:rPr lang="ja-JP" altLang="en-US" dirty="0"/>
              <a:t>　　　（第</a:t>
            </a:r>
            <a:r>
              <a:rPr lang="en-US" altLang="ja-JP" dirty="0"/>
              <a:t>4</a:t>
            </a:r>
            <a:r>
              <a:rPr lang="ja-JP" altLang="en-US" dirty="0"/>
              <a:t>回の講義から会計の基礎を学習する予定ですが、具体例を手元で参照しながらの方が理解が早い）</a:t>
            </a:r>
            <a:endParaRPr lang="en-US" altLang="ja-JP" dirty="0"/>
          </a:p>
          <a:p>
            <a:r>
              <a:rPr kumimoji="1" lang="ja-JP" altLang="en-US" dirty="0"/>
              <a:t>　　・財務データの入手方法</a:t>
            </a:r>
            <a:endParaRPr kumimoji="1" lang="en-US" altLang="ja-JP" dirty="0"/>
          </a:p>
          <a:p>
            <a:r>
              <a:rPr lang="ja-JP" altLang="en-US" dirty="0"/>
              <a:t>　　　以下の</a:t>
            </a:r>
            <a:r>
              <a:rPr lang="en-US" altLang="ja-JP" dirty="0"/>
              <a:t>2</a:t>
            </a:r>
            <a:r>
              <a:rPr lang="ja-JP" altLang="en-US" dirty="0"/>
              <a:t>つの資料のいずれかを</a:t>
            </a:r>
            <a:r>
              <a:rPr lang="en-US" altLang="ja-JP" dirty="0"/>
              <a:t>WEB</a:t>
            </a:r>
            <a:r>
              <a:rPr lang="ja-JP" altLang="en-US" dirty="0"/>
              <a:t>から入手</a:t>
            </a:r>
            <a:endParaRPr lang="en-US" altLang="ja-JP" dirty="0"/>
          </a:p>
          <a:p>
            <a:r>
              <a:rPr lang="ja-JP" altLang="en-US" dirty="0"/>
              <a:t>　　　　①決算短信：通期</a:t>
            </a:r>
            <a:r>
              <a:rPr lang="en-US" altLang="ja-JP" dirty="0"/>
              <a:t>(1</a:t>
            </a:r>
            <a:r>
              <a:rPr lang="ja-JP" altLang="en-US" dirty="0"/>
              <a:t>年分</a:t>
            </a:r>
            <a:r>
              <a:rPr lang="en-US" altLang="ja-JP" dirty="0"/>
              <a:t>)</a:t>
            </a:r>
            <a:r>
              <a:rPr lang="ja-JP" altLang="en-US" dirty="0"/>
              <a:t>と</a:t>
            </a:r>
            <a:r>
              <a:rPr lang="en-US" altLang="ja-JP" dirty="0"/>
              <a:t>4</a:t>
            </a:r>
            <a:r>
              <a:rPr lang="ja-JP" altLang="en-US" dirty="0"/>
              <a:t>半期の</a:t>
            </a:r>
            <a:r>
              <a:rPr lang="en-US" altLang="ja-JP" dirty="0"/>
              <a:t>2</a:t>
            </a:r>
            <a:r>
              <a:rPr lang="ja-JP" altLang="en-US" dirty="0"/>
              <a:t>種類あるので、</a:t>
            </a:r>
            <a:r>
              <a:rPr lang="ja-JP" altLang="en-US" dirty="0">
                <a:solidFill>
                  <a:srgbClr val="FF0000"/>
                </a:solidFill>
              </a:rPr>
              <a:t>通期版を最近期から</a:t>
            </a:r>
            <a:r>
              <a:rPr lang="en-US" altLang="ja-JP" dirty="0">
                <a:solidFill>
                  <a:srgbClr val="FF0000"/>
                </a:solidFill>
              </a:rPr>
              <a:t>3</a:t>
            </a:r>
            <a:r>
              <a:rPr lang="ja-JP" altLang="en-US" dirty="0">
                <a:solidFill>
                  <a:srgbClr val="FF0000"/>
                </a:solidFill>
              </a:rPr>
              <a:t>期分（</a:t>
            </a:r>
            <a:r>
              <a:rPr lang="en-US" altLang="ja-JP" dirty="0">
                <a:solidFill>
                  <a:srgbClr val="FF0000"/>
                </a:solidFill>
              </a:rPr>
              <a:t>3</a:t>
            </a:r>
            <a:r>
              <a:rPr lang="ja-JP" altLang="en-US" dirty="0">
                <a:solidFill>
                  <a:srgbClr val="FF0000"/>
                </a:solidFill>
              </a:rPr>
              <a:t>年度分）入手</a:t>
            </a:r>
            <a:endParaRPr lang="en-US" altLang="ja-JP" dirty="0">
              <a:solidFill>
                <a:srgbClr val="FF0000"/>
              </a:solidFill>
            </a:endParaRPr>
          </a:p>
          <a:p>
            <a:r>
              <a:rPr lang="ja-JP" altLang="en-US" dirty="0"/>
              <a:t>　　　　　　　　　　（例、</a:t>
            </a:r>
            <a:r>
              <a:rPr lang="en-US" altLang="ja-JP" dirty="0"/>
              <a:t>3</a:t>
            </a:r>
            <a:r>
              <a:rPr lang="ja-JP" altLang="en-US" dirty="0"/>
              <a:t>月決算の企業の場合、</a:t>
            </a:r>
            <a:r>
              <a:rPr lang="en-US" altLang="ja-JP" dirty="0"/>
              <a:t>2021/3</a:t>
            </a:r>
            <a:r>
              <a:rPr lang="ja-JP" altLang="en-US" dirty="0"/>
              <a:t>期、</a:t>
            </a:r>
            <a:r>
              <a:rPr lang="en-US" altLang="ja-JP" dirty="0"/>
              <a:t>2022/3</a:t>
            </a:r>
            <a:r>
              <a:rPr lang="ja-JP" altLang="en-US" dirty="0"/>
              <a:t>期、</a:t>
            </a:r>
            <a:r>
              <a:rPr lang="en-US" altLang="ja-JP" dirty="0"/>
              <a:t>2023/3</a:t>
            </a:r>
            <a:r>
              <a:rPr lang="ja-JP" altLang="en-US" dirty="0"/>
              <a:t>期）</a:t>
            </a:r>
            <a:endParaRPr lang="en-US" altLang="ja-JP" dirty="0"/>
          </a:p>
          <a:p>
            <a:r>
              <a:rPr lang="ja-JP" altLang="en-US" dirty="0"/>
              <a:t>　　　　　　　　　　各社の</a:t>
            </a:r>
            <a:r>
              <a:rPr lang="en-US" altLang="ja-JP" dirty="0"/>
              <a:t>HP</a:t>
            </a:r>
            <a:r>
              <a:rPr lang="ja-JP" altLang="en-US" dirty="0"/>
              <a:t>にアクセスし、だいたい　「企業情報」→「株主・投資家情報」→「</a:t>
            </a:r>
            <a:r>
              <a:rPr lang="en-US" altLang="ja-JP" dirty="0"/>
              <a:t>IR</a:t>
            </a:r>
            <a:r>
              <a:rPr lang="ja-JP" altLang="en-US" dirty="0"/>
              <a:t>資料」</a:t>
            </a:r>
            <a:endParaRPr lang="en-US" altLang="ja-JP" dirty="0"/>
          </a:p>
          <a:p>
            <a:r>
              <a:rPr lang="ja-JP" altLang="en-US" dirty="0"/>
              <a:t>　　　　　　　　　　と進めば見つかる                                                                                                           </a:t>
            </a:r>
            <a:r>
              <a:rPr lang="en-US" altLang="ja-JP" dirty="0"/>
              <a:t>(IR</a:t>
            </a:r>
            <a:r>
              <a:rPr lang="ja-JP" altLang="en-US" dirty="0"/>
              <a:t>：</a:t>
            </a:r>
            <a:r>
              <a:rPr lang="en-US" altLang="ja-JP" dirty="0"/>
              <a:t>Investor Relations)</a:t>
            </a:r>
          </a:p>
          <a:p>
            <a:r>
              <a:rPr lang="ja-JP" altLang="en-US" dirty="0"/>
              <a:t>　　　　②有価証券報告書：最も詳細に企業情報が記載されている。</a:t>
            </a:r>
            <a:endParaRPr lang="en-US" altLang="ja-JP" dirty="0"/>
          </a:p>
          <a:p>
            <a:r>
              <a:rPr lang="ja-JP" altLang="en-US" dirty="0"/>
              <a:t>　　　　　　　　　　　　　各社の</a:t>
            </a:r>
            <a:r>
              <a:rPr lang="en-US" altLang="ja-JP" dirty="0"/>
              <a:t>HP</a:t>
            </a:r>
            <a:r>
              <a:rPr lang="ja-JP" altLang="en-US" dirty="0"/>
              <a:t>からも入手できるが、東証の「</a:t>
            </a:r>
            <a:r>
              <a:rPr lang="en-US" altLang="ja-JP" dirty="0"/>
              <a:t>EDINET</a:t>
            </a:r>
            <a:r>
              <a:rPr lang="ja-JP" altLang="en-US" dirty="0"/>
              <a:t>」にアクセスし、「書類検索」から</a:t>
            </a:r>
            <a:endParaRPr lang="en-US" altLang="ja-JP" dirty="0"/>
          </a:p>
          <a:p>
            <a:r>
              <a:rPr lang="ja-JP" altLang="en-US" dirty="0"/>
              <a:t>　　　　　　　　　　　　　企業名を入力すれば入手できる</a:t>
            </a:r>
            <a:endParaRPr lang="en-US" altLang="ja-JP" dirty="0"/>
          </a:p>
          <a:p>
            <a:r>
              <a:rPr lang="ja-JP" altLang="en-US" dirty="0"/>
              <a:t>　　　　　②はかなり大部の資料なので、財務データに関連する部分だけでもよい、</a:t>
            </a:r>
            <a:endParaRPr lang="en-US" altLang="ja-JP" dirty="0"/>
          </a:p>
          <a:p>
            <a:r>
              <a:rPr lang="ja-JP" altLang="en-US" dirty="0"/>
              <a:t>　　　　　①の決算短信だけでも課題には対応できる。</a:t>
            </a:r>
            <a:endParaRPr lang="en-US" altLang="ja-JP" dirty="0"/>
          </a:p>
          <a:p>
            <a:r>
              <a:rPr lang="ja-JP" altLang="en-US" dirty="0"/>
              <a:t>　　・課題自体は</a:t>
            </a:r>
            <a:r>
              <a:rPr lang="en-US" altLang="ja-JP" dirty="0"/>
              <a:t>Excel</a:t>
            </a:r>
            <a:r>
              <a:rPr lang="ja-JP" altLang="en-US" dirty="0"/>
              <a:t>形式の表での提出になるので、</a:t>
            </a:r>
            <a:r>
              <a:rPr lang="ja-JP" altLang="en-US" dirty="0">
                <a:solidFill>
                  <a:srgbClr val="FF0000"/>
                </a:solidFill>
              </a:rPr>
              <a:t>基礎的な</a:t>
            </a:r>
            <a:r>
              <a:rPr lang="en-US" altLang="ja-JP" dirty="0">
                <a:solidFill>
                  <a:srgbClr val="FF0000"/>
                </a:solidFill>
              </a:rPr>
              <a:t>Excel</a:t>
            </a:r>
            <a:r>
              <a:rPr lang="ja-JP" altLang="en-US" dirty="0">
                <a:solidFill>
                  <a:srgbClr val="FF0000"/>
                </a:solidFill>
              </a:rPr>
              <a:t>の使い方を復習・習得しておくこと。</a:t>
            </a:r>
            <a:endParaRPr lang="en-US" altLang="ja-JP" dirty="0">
              <a:solidFill>
                <a:srgbClr val="FF0000"/>
              </a:solidFill>
            </a:endParaRPr>
          </a:p>
          <a:p>
            <a:r>
              <a:rPr lang="ja-JP" altLang="en-US" dirty="0"/>
              <a:t>　　　　　　</a:t>
            </a:r>
            <a:endParaRPr lang="en-US" altLang="ja-JP" dirty="0"/>
          </a:p>
          <a:p>
            <a:endParaRPr kumimoji="1" lang="ja-JP" altLang="en-US" dirty="0"/>
          </a:p>
        </p:txBody>
      </p:sp>
    </p:spTree>
    <p:extLst>
      <p:ext uri="{BB962C8B-B14F-4D97-AF65-F5344CB8AC3E}">
        <p14:creationId xmlns:p14="http://schemas.microsoft.com/office/powerpoint/2010/main" val="152402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F7258E8-9ECE-0152-9FCC-E19BA5A2997C}"/>
              </a:ext>
            </a:extLst>
          </p:cNvPr>
          <p:cNvSpPr>
            <a:spLocks noGrp="1"/>
          </p:cNvSpPr>
          <p:nvPr>
            <p:ph type="sldNum" sz="quarter" idx="12"/>
          </p:nvPr>
        </p:nvSpPr>
        <p:spPr/>
        <p:txBody>
          <a:bodyPr/>
          <a:lstStyle/>
          <a:p>
            <a:fld id="{1DB2AC29-2CF7-4C36-814C-3D58E2B107B3}"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A307A63B-3809-FE20-EB83-A162B2A14318}"/>
              </a:ext>
            </a:extLst>
          </p:cNvPr>
          <p:cNvSpPr txBox="1"/>
          <p:nvPr/>
        </p:nvSpPr>
        <p:spPr>
          <a:xfrm>
            <a:off x="224044" y="279132"/>
            <a:ext cx="12187952" cy="1754326"/>
          </a:xfrm>
          <a:prstGeom prst="rect">
            <a:avLst/>
          </a:prstGeom>
          <a:noFill/>
        </p:spPr>
        <p:txBody>
          <a:bodyPr wrap="none" rtlCol="0">
            <a:spAutoFit/>
          </a:bodyPr>
          <a:lstStyle/>
          <a:p>
            <a:r>
              <a:rPr lang="ja-JP" altLang="en-US" dirty="0"/>
              <a:t>４．受講に際しての</a:t>
            </a:r>
            <a:r>
              <a:rPr kumimoji="1" lang="ja-JP" altLang="en-US" dirty="0"/>
              <a:t>注意事項等</a:t>
            </a:r>
            <a:endParaRPr kumimoji="1" lang="en-US" altLang="ja-JP" dirty="0"/>
          </a:p>
          <a:p>
            <a:endParaRPr kumimoji="1" lang="en-US" altLang="ja-JP" dirty="0"/>
          </a:p>
          <a:p>
            <a:r>
              <a:rPr lang="ja-JP" altLang="en-US" dirty="0"/>
              <a:t>　・単位認定にあたっては、</a:t>
            </a:r>
            <a:r>
              <a:rPr lang="en-US" altLang="ja-JP" dirty="0"/>
              <a:t>2</a:t>
            </a:r>
            <a:r>
              <a:rPr lang="ja-JP" altLang="en-US" dirty="0"/>
              <a:t>回の小レポート提出が必要条件</a:t>
            </a:r>
            <a:endParaRPr lang="en-US" altLang="ja-JP" dirty="0"/>
          </a:p>
          <a:p>
            <a:r>
              <a:rPr kumimoji="1" lang="ja-JP" altLang="en-US" dirty="0"/>
              <a:t>　・上記レポートは分量的にはそれほど大部ではないが（数字を記入する</a:t>
            </a:r>
            <a:r>
              <a:rPr kumimoji="1" lang="en-US" altLang="ja-JP" dirty="0"/>
              <a:t>Excel</a:t>
            </a:r>
            <a:r>
              <a:rPr kumimoji="1" lang="ja-JP" altLang="en-US" dirty="0"/>
              <a:t>シートと分析コメントが３</a:t>
            </a:r>
            <a:r>
              <a:rPr lang="ja-JP" altLang="en-US" dirty="0"/>
              <a:t>～５枚）</a:t>
            </a:r>
            <a:endParaRPr lang="en-US" altLang="ja-JP" dirty="0"/>
          </a:p>
          <a:p>
            <a:r>
              <a:rPr kumimoji="1" lang="ja-JP" altLang="en-US" dirty="0"/>
              <a:t>　　金融、会計の基礎知識が初めての理工系の学生には一夜漬けで作成することは難しい、逆に毎回の講義の復習、</a:t>
            </a:r>
            <a:endParaRPr kumimoji="1" lang="en-US" altLang="ja-JP" dirty="0"/>
          </a:p>
          <a:p>
            <a:r>
              <a:rPr lang="ja-JP" altLang="en-US" dirty="0"/>
              <a:t>　　理解ができていれば比較的容易　　</a:t>
            </a:r>
            <a:endParaRPr kumimoji="1" lang="ja-JP" altLang="en-US" dirty="0"/>
          </a:p>
        </p:txBody>
      </p:sp>
      <p:sp>
        <p:nvSpPr>
          <p:cNvPr id="4" name="テキスト ボックス 3">
            <a:extLst>
              <a:ext uri="{FF2B5EF4-FFF2-40B4-BE49-F238E27FC236}">
                <a16:creationId xmlns:a16="http://schemas.microsoft.com/office/drawing/2014/main" id="{F6C1F8DD-A4E2-F3C5-ABC7-D83293B21AC6}"/>
              </a:ext>
            </a:extLst>
          </p:cNvPr>
          <p:cNvSpPr txBox="1"/>
          <p:nvPr/>
        </p:nvSpPr>
        <p:spPr>
          <a:xfrm>
            <a:off x="519764" y="2336803"/>
            <a:ext cx="2031325" cy="923330"/>
          </a:xfrm>
          <a:prstGeom prst="rect">
            <a:avLst/>
          </a:prstGeom>
          <a:noFill/>
          <a:ln>
            <a:solidFill>
              <a:srgbClr val="0070C0"/>
            </a:solidFill>
          </a:ln>
        </p:spPr>
        <p:txBody>
          <a:bodyPr wrap="none" rtlCol="0">
            <a:spAutoFit/>
          </a:bodyPr>
          <a:lstStyle/>
          <a:p>
            <a:r>
              <a:rPr kumimoji="1" lang="ja-JP" altLang="en-US" dirty="0"/>
              <a:t>金融・会計の基礎</a:t>
            </a:r>
            <a:endParaRPr kumimoji="1" lang="en-US" altLang="ja-JP" dirty="0"/>
          </a:p>
          <a:p>
            <a:r>
              <a:rPr lang="ja-JP" altLang="en-US" dirty="0"/>
              <a:t>　金利、金融市場</a:t>
            </a:r>
            <a:endParaRPr lang="en-US" altLang="ja-JP" dirty="0"/>
          </a:p>
          <a:p>
            <a:r>
              <a:rPr kumimoji="1" lang="ja-JP" altLang="en-US" dirty="0"/>
              <a:t>　</a:t>
            </a:r>
            <a:r>
              <a:rPr lang="ja-JP" altLang="en-US" dirty="0"/>
              <a:t>簿記の仕組み</a:t>
            </a:r>
            <a:endParaRPr kumimoji="1" lang="ja-JP" altLang="en-US" dirty="0"/>
          </a:p>
        </p:txBody>
      </p:sp>
      <p:sp>
        <p:nvSpPr>
          <p:cNvPr id="5" name="テキスト ボックス 4">
            <a:extLst>
              <a:ext uri="{FF2B5EF4-FFF2-40B4-BE49-F238E27FC236}">
                <a16:creationId xmlns:a16="http://schemas.microsoft.com/office/drawing/2014/main" id="{F145FBCC-1016-DB50-DC6F-32A19C1C2839}"/>
              </a:ext>
            </a:extLst>
          </p:cNvPr>
          <p:cNvSpPr txBox="1"/>
          <p:nvPr/>
        </p:nvSpPr>
        <p:spPr>
          <a:xfrm>
            <a:off x="2887579" y="2504178"/>
            <a:ext cx="1800493" cy="369332"/>
          </a:xfrm>
          <a:prstGeom prst="rect">
            <a:avLst/>
          </a:prstGeom>
          <a:noFill/>
          <a:ln>
            <a:solidFill>
              <a:schemeClr val="tx1"/>
            </a:solidFill>
          </a:ln>
        </p:spPr>
        <p:txBody>
          <a:bodyPr wrap="none" rtlCol="0">
            <a:spAutoFit/>
          </a:bodyPr>
          <a:lstStyle/>
          <a:p>
            <a:r>
              <a:rPr kumimoji="1" lang="ja-JP" altLang="en-US" dirty="0"/>
              <a:t>財務諸表の見方</a:t>
            </a:r>
          </a:p>
        </p:txBody>
      </p:sp>
      <p:sp>
        <p:nvSpPr>
          <p:cNvPr id="6" name="テキスト ボックス 5">
            <a:extLst>
              <a:ext uri="{FF2B5EF4-FFF2-40B4-BE49-F238E27FC236}">
                <a16:creationId xmlns:a16="http://schemas.microsoft.com/office/drawing/2014/main" id="{5FCCDA1F-F923-274A-76DA-C237615EA1DB}"/>
              </a:ext>
            </a:extLst>
          </p:cNvPr>
          <p:cNvSpPr txBox="1"/>
          <p:nvPr/>
        </p:nvSpPr>
        <p:spPr>
          <a:xfrm>
            <a:off x="5024562" y="2365678"/>
            <a:ext cx="1686680" cy="646331"/>
          </a:xfrm>
          <a:prstGeom prst="rect">
            <a:avLst/>
          </a:prstGeom>
          <a:noFill/>
          <a:ln w="28575">
            <a:solidFill>
              <a:srgbClr val="FF0000"/>
            </a:solidFill>
          </a:ln>
        </p:spPr>
        <p:txBody>
          <a:bodyPr wrap="none" rtlCol="0">
            <a:spAutoFit/>
          </a:bodyPr>
          <a:lstStyle/>
          <a:p>
            <a:r>
              <a:rPr kumimoji="1" lang="ja-JP" altLang="en-US" dirty="0"/>
              <a:t>第</a:t>
            </a:r>
            <a:r>
              <a:rPr kumimoji="1" lang="en-US" altLang="ja-JP" dirty="0"/>
              <a:t>1</a:t>
            </a:r>
            <a:r>
              <a:rPr kumimoji="1" lang="ja-JP" altLang="en-US" dirty="0"/>
              <a:t>回レポート</a:t>
            </a:r>
            <a:endParaRPr kumimoji="1" lang="en-US" altLang="ja-JP" dirty="0"/>
          </a:p>
          <a:p>
            <a:r>
              <a:rPr lang="ja-JP" altLang="en-US" dirty="0"/>
              <a:t>　財務分析</a:t>
            </a:r>
            <a:endParaRPr kumimoji="1" lang="ja-JP" altLang="en-US" dirty="0"/>
          </a:p>
        </p:txBody>
      </p:sp>
      <p:sp>
        <p:nvSpPr>
          <p:cNvPr id="7" name="テキスト ボックス 6">
            <a:extLst>
              <a:ext uri="{FF2B5EF4-FFF2-40B4-BE49-F238E27FC236}">
                <a16:creationId xmlns:a16="http://schemas.microsoft.com/office/drawing/2014/main" id="{4C967766-DA26-541E-F754-6D3369349C50}"/>
              </a:ext>
            </a:extLst>
          </p:cNvPr>
          <p:cNvSpPr txBox="1"/>
          <p:nvPr/>
        </p:nvSpPr>
        <p:spPr>
          <a:xfrm>
            <a:off x="7047732" y="2198303"/>
            <a:ext cx="2723823" cy="1200329"/>
          </a:xfrm>
          <a:prstGeom prst="rect">
            <a:avLst/>
          </a:prstGeom>
          <a:noFill/>
          <a:ln>
            <a:solidFill>
              <a:schemeClr val="accent4"/>
            </a:solidFill>
          </a:ln>
        </p:spPr>
        <p:txBody>
          <a:bodyPr wrap="none" rtlCol="0">
            <a:spAutoFit/>
          </a:bodyPr>
          <a:lstStyle/>
          <a:p>
            <a:r>
              <a:rPr kumimoji="1" lang="ja-JP" altLang="en-US" dirty="0"/>
              <a:t>ファイナンス理論の基礎</a:t>
            </a:r>
            <a:endParaRPr kumimoji="1" lang="en-US" altLang="ja-JP" dirty="0"/>
          </a:p>
          <a:p>
            <a:r>
              <a:rPr kumimoji="1" lang="ja-JP" altLang="en-US" dirty="0"/>
              <a:t>　</a:t>
            </a:r>
            <a:r>
              <a:rPr kumimoji="1" lang="en-US" altLang="ja-JP" dirty="0"/>
              <a:t>CF</a:t>
            </a:r>
            <a:r>
              <a:rPr kumimoji="1" lang="ja-JP" altLang="en-US" dirty="0"/>
              <a:t>、割引現在価値</a:t>
            </a:r>
            <a:endParaRPr kumimoji="1" lang="en-US" altLang="ja-JP" dirty="0"/>
          </a:p>
          <a:p>
            <a:r>
              <a:rPr lang="ja-JP" altLang="en-US" dirty="0"/>
              <a:t>　リスク理論</a:t>
            </a:r>
            <a:endParaRPr lang="en-US" altLang="ja-JP" dirty="0"/>
          </a:p>
          <a:p>
            <a:r>
              <a:rPr kumimoji="1" lang="ja-JP" altLang="en-US" dirty="0"/>
              <a:t>　資本コスト</a:t>
            </a:r>
          </a:p>
        </p:txBody>
      </p:sp>
      <p:sp>
        <p:nvSpPr>
          <p:cNvPr id="8" name="テキスト ボックス 7">
            <a:extLst>
              <a:ext uri="{FF2B5EF4-FFF2-40B4-BE49-F238E27FC236}">
                <a16:creationId xmlns:a16="http://schemas.microsoft.com/office/drawing/2014/main" id="{3B533B7A-86EB-47B1-CF31-BC28D044DACF}"/>
              </a:ext>
            </a:extLst>
          </p:cNvPr>
          <p:cNvSpPr txBox="1"/>
          <p:nvPr/>
        </p:nvSpPr>
        <p:spPr>
          <a:xfrm>
            <a:off x="10108045" y="2336803"/>
            <a:ext cx="1569660" cy="646331"/>
          </a:xfrm>
          <a:prstGeom prst="rect">
            <a:avLst/>
          </a:prstGeom>
          <a:noFill/>
          <a:ln>
            <a:solidFill>
              <a:schemeClr val="tx1"/>
            </a:solidFill>
          </a:ln>
        </p:spPr>
        <p:txBody>
          <a:bodyPr wrap="none" rtlCol="0">
            <a:spAutoFit/>
          </a:bodyPr>
          <a:lstStyle/>
          <a:p>
            <a:r>
              <a:rPr kumimoji="1" lang="ja-JP" altLang="en-US" dirty="0"/>
              <a:t>企業価値評価</a:t>
            </a:r>
            <a:endParaRPr kumimoji="1" lang="en-US" altLang="ja-JP" dirty="0"/>
          </a:p>
          <a:p>
            <a:r>
              <a:rPr lang="ja-JP" altLang="en-US" dirty="0"/>
              <a:t>の手法</a:t>
            </a:r>
            <a:endParaRPr kumimoji="1" lang="ja-JP" altLang="en-US" dirty="0"/>
          </a:p>
        </p:txBody>
      </p:sp>
      <p:sp>
        <p:nvSpPr>
          <p:cNvPr id="9" name="テキスト ボックス 8">
            <a:extLst>
              <a:ext uri="{FF2B5EF4-FFF2-40B4-BE49-F238E27FC236}">
                <a16:creationId xmlns:a16="http://schemas.microsoft.com/office/drawing/2014/main" id="{7E74F7E1-EE96-EC2A-DA53-E69205AEE4E1}"/>
              </a:ext>
            </a:extLst>
          </p:cNvPr>
          <p:cNvSpPr txBox="1"/>
          <p:nvPr/>
        </p:nvSpPr>
        <p:spPr>
          <a:xfrm>
            <a:off x="760396" y="3871738"/>
            <a:ext cx="1686680" cy="646331"/>
          </a:xfrm>
          <a:prstGeom prst="rect">
            <a:avLst/>
          </a:prstGeom>
          <a:noFill/>
          <a:ln w="28575">
            <a:solidFill>
              <a:srgbClr val="FF0000"/>
            </a:solidFill>
          </a:ln>
        </p:spPr>
        <p:txBody>
          <a:bodyPr wrap="none" rtlCol="0">
            <a:spAutoFit/>
          </a:bodyPr>
          <a:lstStyle/>
          <a:p>
            <a:r>
              <a:rPr kumimoji="1" lang="ja-JP" altLang="en-US" dirty="0"/>
              <a:t>第</a:t>
            </a:r>
            <a:r>
              <a:rPr kumimoji="1" lang="en-US" altLang="ja-JP" dirty="0"/>
              <a:t>2</a:t>
            </a:r>
            <a:r>
              <a:rPr kumimoji="1" lang="ja-JP" altLang="en-US" dirty="0"/>
              <a:t>回レポート</a:t>
            </a:r>
            <a:endParaRPr kumimoji="1" lang="en-US" altLang="ja-JP" dirty="0"/>
          </a:p>
          <a:p>
            <a:r>
              <a:rPr lang="ja-JP" altLang="en-US" dirty="0"/>
              <a:t>企業価値評価</a:t>
            </a:r>
            <a:endParaRPr kumimoji="1" lang="ja-JP" altLang="en-US" dirty="0"/>
          </a:p>
        </p:txBody>
      </p:sp>
      <p:sp>
        <p:nvSpPr>
          <p:cNvPr id="10" name="テキスト ボックス 9">
            <a:extLst>
              <a:ext uri="{FF2B5EF4-FFF2-40B4-BE49-F238E27FC236}">
                <a16:creationId xmlns:a16="http://schemas.microsoft.com/office/drawing/2014/main" id="{869C116B-315F-91C7-C270-44A7F3738D0E}"/>
              </a:ext>
            </a:extLst>
          </p:cNvPr>
          <p:cNvSpPr txBox="1"/>
          <p:nvPr/>
        </p:nvSpPr>
        <p:spPr>
          <a:xfrm>
            <a:off x="2887579" y="3845992"/>
            <a:ext cx="3185487" cy="923330"/>
          </a:xfrm>
          <a:prstGeom prst="rect">
            <a:avLst/>
          </a:prstGeom>
          <a:noFill/>
          <a:ln>
            <a:solidFill>
              <a:schemeClr val="tx1"/>
            </a:solidFill>
          </a:ln>
        </p:spPr>
        <p:txBody>
          <a:bodyPr wrap="none" rtlCol="0">
            <a:spAutoFit/>
          </a:bodyPr>
          <a:lstStyle/>
          <a:p>
            <a:r>
              <a:rPr kumimoji="1" lang="ja-JP" altLang="en-US" dirty="0"/>
              <a:t>企業価値の実務、応用</a:t>
            </a:r>
            <a:endParaRPr kumimoji="1" lang="en-US" altLang="ja-JP" dirty="0"/>
          </a:p>
          <a:p>
            <a:r>
              <a:rPr lang="ja-JP" altLang="en-US" dirty="0"/>
              <a:t>　</a:t>
            </a:r>
            <a:r>
              <a:rPr lang="en-US" altLang="ja-JP" dirty="0"/>
              <a:t>M&amp;A</a:t>
            </a:r>
            <a:r>
              <a:rPr lang="ja-JP" altLang="en-US" dirty="0"/>
              <a:t>、事業再生</a:t>
            </a:r>
            <a:endParaRPr lang="en-US" altLang="ja-JP" dirty="0"/>
          </a:p>
          <a:p>
            <a:r>
              <a:rPr kumimoji="1" lang="ja-JP" altLang="en-US" dirty="0"/>
              <a:t>　プロジェクトファイナンス</a:t>
            </a:r>
          </a:p>
        </p:txBody>
      </p:sp>
      <p:sp>
        <p:nvSpPr>
          <p:cNvPr id="11" name="矢印: 右 10">
            <a:extLst>
              <a:ext uri="{FF2B5EF4-FFF2-40B4-BE49-F238E27FC236}">
                <a16:creationId xmlns:a16="http://schemas.microsoft.com/office/drawing/2014/main" id="{5A24585C-4A54-1B99-67F6-15BE7B1446F9}"/>
              </a:ext>
            </a:extLst>
          </p:cNvPr>
          <p:cNvSpPr/>
          <p:nvPr/>
        </p:nvSpPr>
        <p:spPr>
          <a:xfrm>
            <a:off x="2595205" y="2636760"/>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198B9770-9EE3-11A8-1AA4-4143C3F5A534}"/>
              </a:ext>
            </a:extLst>
          </p:cNvPr>
          <p:cNvSpPr/>
          <p:nvPr/>
        </p:nvSpPr>
        <p:spPr>
          <a:xfrm>
            <a:off x="4755838" y="2638550"/>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2CA98866-8C33-68A4-30A9-688D52BFA23E}"/>
              </a:ext>
            </a:extLst>
          </p:cNvPr>
          <p:cNvSpPr/>
          <p:nvPr/>
        </p:nvSpPr>
        <p:spPr>
          <a:xfrm>
            <a:off x="6832893" y="2636760"/>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9D631C0D-1745-E1BB-7628-9FD406334F1A}"/>
              </a:ext>
            </a:extLst>
          </p:cNvPr>
          <p:cNvSpPr/>
          <p:nvPr/>
        </p:nvSpPr>
        <p:spPr>
          <a:xfrm>
            <a:off x="9881721" y="2631385"/>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0634DDB-4E88-20FA-C66F-F57D5FDE1A36}"/>
              </a:ext>
            </a:extLst>
          </p:cNvPr>
          <p:cNvSpPr/>
          <p:nvPr/>
        </p:nvSpPr>
        <p:spPr>
          <a:xfrm>
            <a:off x="2570667" y="4123678"/>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D8C070B9-15EF-5F5D-A1F3-3779BC933D9B}"/>
              </a:ext>
            </a:extLst>
          </p:cNvPr>
          <p:cNvSpPr/>
          <p:nvPr/>
        </p:nvSpPr>
        <p:spPr>
          <a:xfrm>
            <a:off x="11813238" y="2619301"/>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A7A7689B-87A6-38C0-ECD0-3396484D5CA3}"/>
              </a:ext>
            </a:extLst>
          </p:cNvPr>
          <p:cNvSpPr/>
          <p:nvPr/>
        </p:nvSpPr>
        <p:spPr>
          <a:xfrm>
            <a:off x="443484" y="4123678"/>
            <a:ext cx="200957" cy="104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B3F8D71-F07B-D68F-FDCF-7D6B4E301CB8}"/>
              </a:ext>
            </a:extLst>
          </p:cNvPr>
          <p:cNvSpPr txBox="1"/>
          <p:nvPr/>
        </p:nvSpPr>
        <p:spPr>
          <a:xfrm>
            <a:off x="325338" y="5017522"/>
            <a:ext cx="11957119" cy="1754326"/>
          </a:xfrm>
          <a:prstGeom prst="rect">
            <a:avLst/>
          </a:prstGeom>
          <a:noFill/>
        </p:spPr>
        <p:txBody>
          <a:bodyPr wrap="none" rtlCol="0">
            <a:spAutoFit/>
          </a:bodyPr>
          <a:lstStyle/>
          <a:p>
            <a:r>
              <a:rPr kumimoji="1" lang="ja-JP" altLang="en-US" dirty="0"/>
              <a:t>・上記のフローのように、レポート作成にあたっては、それまでの講義内容の理解、知識の蓄積が必須となる</a:t>
            </a:r>
            <a:endParaRPr kumimoji="1" lang="en-US" altLang="ja-JP" dirty="0"/>
          </a:p>
          <a:p>
            <a:r>
              <a:rPr lang="ja-JP" altLang="en-US" dirty="0"/>
              <a:t>　毎回の講義終了後に復習用の簡単な穴埋め問題をコンテンツに掲載するので（翌週講義冒頭に答え合わせする）</a:t>
            </a:r>
            <a:endParaRPr lang="en-US" altLang="ja-JP" dirty="0"/>
          </a:p>
          <a:p>
            <a:r>
              <a:rPr lang="ja-JP" altLang="en-US" dirty="0"/>
              <a:t>　復習に利用されたい</a:t>
            </a:r>
            <a:endParaRPr lang="en-US" altLang="ja-JP" dirty="0"/>
          </a:p>
          <a:p>
            <a:endParaRPr kumimoji="1" lang="en-US" altLang="ja-JP" dirty="0"/>
          </a:p>
          <a:p>
            <a:r>
              <a:rPr lang="ja-JP" altLang="en-US" dirty="0"/>
              <a:t>・昨年の不合格者の例では、明らかに時間切れのレポート提出が多かった（特に</a:t>
            </a:r>
            <a:r>
              <a:rPr lang="en-US" altLang="ja-JP" dirty="0"/>
              <a:t>2</a:t>
            </a:r>
            <a:r>
              <a:rPr lang="ja-JP" altLang="en-US" dirty="0"/>
              <a:t>回目）、作成期間は</a:t>
            </a:r>
            <a:r>
              <a:rPr lang="en-US" altLang="ja-JP" dirty="0"/>
              <a:t>1</a:t>
            </a:r>
            <a:r>
              <a:rPr lang="ja-JP" altLang="en-US" dirty="0"/>
              <a:t>か月弱</a:t>
            </a:r>
            <a:endParaRPr lang="en-US" altLang="ja-JP" dirty="0"/>
          </a:p>
          <a:p>
            <a:r>
              <a:rPr lang="ja-JP" altLang="en-US" dirty="0"/>
              <a:t>　あるので、時間的な余裕を持ってのレポート作成を勧める　</a:t>
            </a:r>
            <a:endParaRPr kumimoji="1" lang="ja-JP" altLang="en-US" dirty="0"/>
          </a:p>
        </p:txBody>
      </p:sp>
    </p:spTree>
    <p:extLst>
      <p:ext uri="{BB962C8B-B14F-4D97-AF65-F5344CB8AC3E}">
        <p14:creationId xmlns:p14="http://schemas.microsoft.com/office/powerpoint/2010/main" val="82505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2830CC1-301C-4EC9-83BE-560083E1D768}"/>
              </a:ext>
            </a:extLst>
          </p:cNvPr>
          <p:cNvSpPr>
            <a:spLocks noGrp="1"/>
          </p:cNvSpPr>
          <p:nvPr>
            <p:ph type="sldNum" sz="quarter" idx="12"/>
          </p:nvPr>
        </p:nvSpPr>
        <p:spPr/>
        <p:txBody>
          <a:bodyPr/>
          <a:lstStyle/>
          <a:p>
            <a:fld id="{1DB2AC29-2CF7-4C36-814C-3D58E2B107B3}"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742CB601-647A-4951-96AC-D1E08EE81635}"/>
              </a:ext>
            </a:extLst>
          </p:cNvPr>
          <p:cNvSpPr txBox="1"/>
          <p:nvPr/>
        </p:nvSpPr>
        <p:spPr>
          <a:xfrm>
            <a:off x="3746639" y="0"/>
            <a:ext cx="4134465" cy="523220"/>
          </a:xfrm>
          <a:prstGeom prst="rect">
            <a:avLst/>
          </a:prstGeom>
          <a:noFill/>
        </p:spPr>
        <p:txBody>
          <a:bodyPr wrap="none" rtlCol="0">
            <a:spAutoFit/>
          </a:bodyPr>
          <a:lstStyle/>
          <a:p>
            <a:r>
              <a:rPr kumimoji="1" lang="en-US" altLang="ja-JP" sz="2800" dirty="0"/>
              <a:t>Ⅱ</a:t>
            </a:r>
            <a:r>
              <a:rPr kumimoji="1" lang="ja-JP" altLang="en-US" sz="2800" dirty="0"/>
              <a:t>．企業経営の基礎知識</a:t>
            </a:r>
            <a:endParaRPr kumimoji="1" lang="en-US" altLang="ja-JP" sz="2800" dirty="0"/>
          </a:p>
        </p:txBody>
      </p:sp>
      <p:sp>
        <p:nvSpPr>
          <p:cNvPr id="4" name="テキスト ボックス 3">
            <a:extLst>
              <a:ext uri="{FF2B5EF4-FFF2-40B4-BE49-F238E27FC236}">
                <a16:creationId xmlns:a16="http://schemas.microsoft.com/office/drawing/2014/main" id="{04067B0E-F20D-4AF0-9D58-B47AA6369A05}"/>
              </a:ext>
            </a:extLst>
          </p:cNvPr>
          <p:cNvSpPr txBox="1"/>
          <p:nvPr/>
        </p:nvSpPr>
        <p:spPr>
          <a:xfrm>
            <a:off x="209550" y="514350"/>
            <a:ext cx="1800493" cy="369332"/>
          </a:xfrm>
          <a:prstGeom prst="rect">
            <a:avLst/>
          </a:prstGeom>
          <a:noFill/>
        </p:spPr>
        <p:txBody>
          <a:bodyPr wrap="none" rtlCol="0">
            <a:spAutoFit/>
          </a:bodyPr>
          <a:lstStyle/>
          <a:p>
            <a:r>
              <a:rPr kumimoji="1" lang="ja-JP" altLang="en-US" dirty="0"/>
              <a:t>１．会社の種類</a:t>
            </a:r>
          </a:p>
        </p:txBody>
      </p:sp>
      <p:graphicFrame>
        <p:nvGraphicFramePr>
          <p:cNvPr id="10" name="オブジェクト 9">
            <a:extLst>
              <a:ext uri="{FF2B5EF4-FFF2-40B4-BE49-F238E27FC236}">
                <a16:creationId xmlns:a16="http://schemas.microsoft.com/office/drawing/2014/main" id="{976D8876-3ED5-45BE-849B-201721F71EB3}"/>
              </a:ext>
            </a:extLst>
          </p:cNvPr>
          <p:cNvGraphicFramePr>
            <a:graphicFrameLocks noChangeAspect="1"/>
          </p:cNvGraphicFramePr>
          <p:nvPr>
            <p:extLst>
              <p:ext uri="{D42A27DB-BD31-4B8C-83A1-F6EECF244321}">
                <p14:modId xmlns:p14="http://schemas.microsoft.com/office/powerpoint/2010/main" val="1086056016"/>
              </p:ext>
            </p:extLst>
          </p:nvPr>
        </p:nvGraphicFramePr>
        <p:xfrm>
          <a:off x="5432425" y="3195638"/>
          <a:ext cx="1327150" cy="463550"/>
        </p:xfrm>
        <a:graphic>
          <a:graphicData uri="http://schemas.openxmlformats.org/presentationml/2006/ole">
            <mc:AlternateContent xmlns:mc="http://schemas.openxmlformats.org/markup-compatibility/2006">
              <mc:Choice xmlns:v="urn:schemas-microsoft-com:vml" Requires="v">
                <p:oleObj name="Worksheet" r:id="rId2" imgW="1327310" imgH="463506" progId="Excel.Sheet.12">
                  <p:embed/>
                </p:oleObj>
              </mc:Choice>
              <mc:Fallback>
                <p:oleObj name="Worksheet" r:id="rId2" imgW="1327310" imgH="463506" progId="Excel.Sheet.12">
                  <p:embed/>
                  <p:pic>
                    <p:nvPicPr>
                      <p:cNvPr id="10" name="オブジェクト 9">
                        <a:extLst>
                          <a:ext uri="{FF2B5EF4-FFF2-40B4-BE49-F238E27FC236}">
                            <a16:creationId xmlns:a16="http://schemas.microsoft.com/office/drawing/2014/main" id="{976D8876-3ED5-45BE-849B-201721F71EB3}"/>
                          </a:ext>
                        </a:extLst>
                      </p:cNvPr>
                      <p:cNvPicPr/>
                      <p:nvPr/>
                    </p:nvPicPr>
                    <p:blipFill>
                      <a:blip r:embed="rId3"/>
                      <a:stretch>
                        <a:fillRect/>
                      </a:stretch>
                    </p:blipFill>
                    <p:spPr>
                      <a:xfrm>
                        <a:off x="5432425" y="3195638"/>
                        <a:ext cx="1327150" cy="463550"/>
                      </a:xfrm>
                      <a:prstGeom prst="rect">
                        <a:avLst/>
                      </a:prstGeom>
                    </p:spPr>
                  </p:pic>
                </p:oleObj>
              </mc:Fallback>
            </mc:AlternateContent>
          </a:graphicData>
        </a:graphic>
      </p:graphicFrame>
      <p:cxnSp>
        <p:nvCxnSpPr>
          <p:cNvPr id="11" name="直線コネクタ 10">
            <a:extLst>
              <a:ext uri="{FF2B5EF4-FFF2-40B4-BE49-F238E27FC236}">
                <a16:creationId xmlns:a16="http://schemas.microsoft.com/office/drawing/2014/main" id="{C416EBA5-2938-4D05-B6FB-7A5DAE942B9B}"/>
              </a:ext>
            </a:extLst>
          </p:cNvPr>
          <p:cNvCxnSpPr>
            <a:cxnSpLocks/>
          </p:cNvCxnSpPr>
          <p:nvPr/>
        </p:nvCxnSpPr>
        <p:spPr>
          <a:xfrm>
            <a:off x="5353050" y="1123950"/>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7">
            <a:extLst>
              <a:ext uri="{FF2B5EF4-FFF2-40B4-BE49-F238E27FC236}">
                <a16:creationId xmlns:a16="http://schemas.microsoft.com/office/drawing/2014/main" id="{82CA57CC-54BA-40EA-95B5-73BBDF6CF861}"/>
              </a:ext>
            </a:extLst>
          </p:cNvPr>
          <p:cNvGraphicFramePr>
            <a:graphicFrameLocks noGrp="1"/>
          </p:cNvGraphicFramePr>
          <p:nvPr>
            <p:extLst>
              <p:ext uri="{D42A27DB-BD31-4B8C-83A1-F6EECF244321}">
                <p14:modId xmlns:p14="http://schemas.microsoft.com/office/powerpoint/2010/main" val="3137906942"/>
              </p:ext>
            </p:extLst>
          </p:nvPr>
        </p:nvGraphicFramePr>
        <p:xfrm>
          <a:off x="1219468" y="1061087"/>
          <a:ext cx="8696057" cy="325258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30133132"/>
                    </a:ext>
                  </a:extLst>
                </a:gridCol>
                <a:gridCol w="1625600">
                  <a:extLst>
                    <a:ext uri="{9D8B030D-6E8A-4147-A177-3AD203B41FA5}">
                      <a16:colId xmlns:a16="http://schemas.microsoft.com/office/drawing/2014/main" val="745509427"/>
                    </a:ext>
                  </a:extLst>
                </a:gridCol>
                <a:gridCol w="1812925">
                  <a:extLst>
                    <a:ext uri="{9D8B030D-6E8A-4147-A177-3AD203B41FA5}">
                      <a16:colId xmlns:a16="http://schemas.microsoft.com/office/drawing/2014/main" val="4222624804"/>
                    </a:ext>
                  </a:extLst>
                </a:gridCol>
                <a:gridCol w="1812657">
                  <a:extLst>
                    <a:ext uri="{9D8B030D-6E8A-4147-A177-3AD203B41FA5}">
                      <a16:colId xmlns:a16="http://schemas.microsoft.com/office/drawing/2014/main" val="1266507873"/>
                    </a:ext>
                  </a:extLst>
                </a:gridCol>
                <a:gridCol w="1819275">
                  <a:extLst>
                    <a:ext uri="{9D8B030D-6E8A-4147-A177-3AD203B41FA5}">
                      <a16:colId xmlns:a16="http://schemas.microsoft.com/office/drawing/2014/main" val="1974882398"/>
                    </a:ext>
                  </a:extLst>
                </a:gridCol>
              </a:tblGrid>
              <a:tr h="213684">
                <a:tc rowSpan="2">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1" lang="ja-JP" altLang="en-US" sz="1600" b="0" dirty="0">
                          <a:solidFill>
                            <a:schemeClr val="tx1"/>
                          </a:solidFill>
                        </a:rPr>
                        <a:t>株式会社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kumimoji="1" lang="ja-JP" altLang="en-US" sz="1600" b="0" dirty="0">
                          <a:solidFill>
                            <a:schemeClr val="tx1"/>
                          </a:solidFill>
                        </a:rPr>
                        <a:t>持分会社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220707"/>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合名会社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合資会社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合同会社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7115088"/>
                  </a:ext>
                </a:extLst>
              </a:tr>
              <a:tr h="370840">
                <a:tc>
                  <a:txBody>
                    <a:bodyPr/>
                    <a:lstStyle/>
                    <a:p>
                      <a:pPr algn="ctr"/>
                      <a:r>
                        <a:rPr kumimoji="1" lang="ja-JP" altLang="en-US" sz="1600" dirty="0"/>
                        <a:t>出資者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株主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社員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社員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社員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922305"/>
                  </a:ext>
                </a:extLst>
              </a:tr>
              <a:tr h="370840">
                <a:tc>
                  <a:txBody>
                    <a:bodyPr/>
                    <a:lstStyle/>
                    <a:p>
                      <a:pPr algn="ctr"/>
                      <a:r>
                        <a:rPr kumimoji="1" lang="ja-JP" altLang="en-US" sz="1600" dirty="0"/>
                        <a:t>出資者の責任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有限責任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無限責任社員のみ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無限責任社員と</a:t>
                      </a:r>
                      <a:endParaRPr kumimoji="1" lang="en-US" altLang="ja-JP" sz="1600" dirty="0"/>
                    </a:p>
                    <a:p>
                      <a:pPr algn="ctr"/>
                      <a:r>
                        <a:rPr kumimoji="1" lang="ja-JP" altLang="en-US" sz="1600" dirty="0"/>
                        <a:t>有限責任社員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有限責任社員のみ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262201"/>
                  </a:ext>
                </a:extLst>
              </a:tr>
              <a:tr h="438263">
                <a:tc>
                  <a:txBody>
                    <a:bodyPr/>
                    <a:lstStyle/>
                    <a:p>
                      <a:pPr algn="ctr"/>
                      <a:r>
                        <a:rPr kumimoji="1" lang="ja-JP" altLang="en-US" sz="1600" dirty="0"/>
                        <a:t>資本金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r>
                        <a:rPr kumimoji="1" lang="ja-JP" altLang="en-US" sz="1600" dirty="0"/>
                        <a:t>円以上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規定なし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規定なし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r>
                        <a:rPr kumimoji="1" lang="ja-JP" altLang="en-US" sz="1600" dirty="0"/>
                        <a:t>円以上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336772"/>
                  </a:ext>
                </a:extLst>
              </a:tr>
              <a:tr h="370840">
                <a:tc>
                  <a:txBody>
                    <a:bodyPr/>
                    <a:lstStyle/>
                    <a:p>
                      <a:pPr algn="ctr"/>
                      <a:r>
                        <a:rPr kumimoji="1" lang="ja-JP" altLang="en-US" sz="1600" dirty="0"/>
                        <a:t>意思決定機関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株主総会</a:t>
                      </a:r>
                      <a:endParaRPr kumimoji="1" lang="en-US" altLang="ja-JP" sz="1600" dirty="0"/>
                    </a:p>
                    <a:p>
                      <a:pPr algn="ctr"/>
                      <a:r>
                        <a:rPr kumimoji="1" lang="ja-JP" altLang="en-US" sz="1600" dirty="0"/>
                        <a:t>取締役会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全社員の同意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全社員の同意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全社員の同意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6201356"/>
                  </a:ext>
                </a:extLst>
              </a:tr>
              <a:tr h="370840">
                <a:tc>
                  <a:txBody>
                    <a:bodyPr/>
                    <a:lstStyle/>
                    <a:p>
                      <a:pPr algn="ctr"/>
                      <a:r>
                        <a:rPr kumimoji="1" lang="ja-JP" altLang="en-US" sz="1600" dirty="0"/>
                        <a:t>特徴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大規模経営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小規模経営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小規模経営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機関設計の自由度が高い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4187975"/>
                  </a:ext>
                </a:extLst>
              </a:tr>
            </a:tbl>
          </a:graphicData>
        </a:graphic>
      </p:graphicFrame>
      <p:sp>
        <p:nvSpPr>
          <p:cNvPr id="5" name="テキスト ボックス 4">
            <a:extLst>
              <a:ext uri="{FF2B5EF4-FFF2-40B4-BE49-F238E27FC236}">
                <a16:creationId xmlns:a16="http://schemas.microsoft.com/office/drawing/2014/main" id="{C72ABA91-5376-4639-A7D2-6BF18CEF1618}"/>
              </a:ext>
            </a:extLst>
          </p:cNvPr>
          <p:cNvSpPr txBox="1"/>
          <p:nvPr/>
        </p:nvSpPr>
        <p:spPr>
          <a:xfrm>
            <a:off x="1219468" y="4620705"/>
            <a:ext cx="11040202" cy="1754326"/>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t>出資：所有者の立場で返済を予定しないで資金を供給すること。利益がでれば配当を受けれる。</a:t>
            </a:r>
            <a:endParaRPr kumimoji="1" lang="en-US" altLang="ja-JP" dirty="0"/>
          </a:p>
          <a:p>
            <a:pPr marL="285750" indent="-285750">
              <a:buFont typeface="Wingdings" panose="05000000000000000000" pitchFamily="2" charset="2"/>
              <a:buChar char="Ø"/>
            </a:pPr>
            <a:r>
              <a:rPr lang="ja-JP" altLang="en-US" dirty="0"/>
              <a:t>融資：返済を前提に資金を供給すること。利益の有無にかかわらず利息を受け取ることができる。</a:t>
            </a:r>
            <a:endParaRPr kumimoji="1" lang="en-US" altLang="ja-JP" dirty="0"/>
          </a:p>
          <a:p>
            <a:pPr marL="285750" indent="-285750">
              <a:buFont typeface="Wingdings" panose="05000000000000000000" pitchFamily="2" charset="2"/>
              <a:buChar char="Ø"/>
            </a:pPr>
            <a:r>
              <a:rPr lang="ja-JP" altLang="en-US" dirty="0"/>
              <a:t>有限責</a:t>
            </a:r>
            <a:r>
              <a:rPr lang="ja-JP" altLang="en-US" sz="1600" dirty="0"/>
              <a:t>任：</a:t>
            </a:r>
            <a:r>
              <a:rPr lang="ja-JP" altLang="en-US" dirty="0"/>
              <a:t>出資した金額の範囲までしか事業上の責任を負わない。会社が倒産しても出資額以上の負担</a:t>
            </a:r>
            <a:endParaRPr lang="en-US" altLang="ja-JP" dirty="0"/>
          </a:p>
          <a:p>
            <a:r>
              <a:rPr lang="ja-JP" altLang="en-US" dirty="0"/>
              <a:t>　　　　　　を強いられることはない。</a:t>
            </a:r>
            <a:endParaRPr lang="en-US" altLang="ja-JP" dirty="0"/>
          </a:p>
          <a:p>
            <a:pPr marL="285750" indent="-285750">
              <a:buFont typeface="Wingdings" panose="05000000000000000000" pitchFamily="2" charset="2"/>
              <a:buChar char="Ø"/>
            </a:pPr>
            <a:r>
              <a:rPr kumimoji="1" lang="ja-JP" altLang="en-US" dirty="0"/>
              <a:t>無限責任：会社の債務に対して無限の責任を負う。会社が倒産した場合、借金を返済しなければなら</a:t>
            </a:r>
            <a:endParaRPr kumimoji="1" lang="en-US" altLang="ja-JP" dirty="0"/>
          </a:p>
          <a:p>
            <a:r>
              <a:rPr lang="ja-JP" altLang="en-US" dirty="0"/>
              <a:t>　　　　　　 </a:t>
            </a:r>
            <a:r>
              <a:rPr kumimoji="1" lang="ja-JP" altLang="en-US" dirty="0"/>
              <a:t>ない。</a:t>
            </a:r>
          </a:p>
        </p:txBody>
      </p:sp>
    </p:spTree>
    <p:extLst>
      <p:ext uri="{BB962C8B-B14F-4D97-AF65-F5344CB8AC3E}">
        <p14:creationId xmlns:p14="http://schemas.microsoft.com/office/powerpoint/2010/main" val="336248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527D21-4FE0-4F45-9B13-DDCF8930BD53}"/>
              </a:ext>
            </a:extLst>
          </p:cNvPr>
          <p:cNvSpPr>
            <a:spLocks noGrp="1"/>
          </p:cNvSpPr>
          <p:nvPr>
            <p:ph type="sldNum" sz="quarter" idx="12"/>
          </p:nvPr>
        </p:nvSpPr>
        <p:spPr/>
        <p:txBody>
          <a:bodyPr/>
          <a:lstStyle/>
          <a:p>
            <a:fld id="{1DB2AC29-2CF7-4C36-814C-3D58E2B107B3}" type="slidenum">
              <a:rPr kumimoji="1" lang="ja-JP" altLang="en-US" smtClean="0"/>
              <a:t>8</a:t>
            </a:fld>
            <a:endParaRPr kumimoji="1" lang="ja-JP" altLang="en-US"/>
          </a:p>
        </p:txBody>
      </p:sp>
      <p:graphicFrame>
        <p:nvGraphicFramePr>
          <p:cNvPr id="3" name="表 3">
            <a:extLst>
              <a:ext uri="{FF2B5EF4-FFF2-40B4-BE49-F238E27FC236}">
                <a16:creationId xmlns:a16="http://schemas.microsoft.com/office/drawing/2014/main" id="{825165FC-62CA-45E8-A128-8E0D33C2BD35}"/>
              </a:ext>
            </a:extLst>
          </p:cNvPr>
          <p:cNvGraphicFramePr>
            <a:graphicFrameLocks noGrp="1"/>
          </p:cNvGraphicFramePr>
          <p:nvPr>
            <p:extLst>
              <p:ext uri="{D42A27DB-BD31-4B8C-83A1-F6EECF244321}">
                <p14:modId xmlns:p14="http://schemas.microsoft.com/office/powerpoint/2010/main" val="1657962322"/>
              </p:ext>
            </p:extLst>
          </p:nvPr>
        </p:nvGraphicFramePr>
        <p:xfrm>
          <a:off x="879476" y="676960"/>
          <a:ext cx="10036174" cy="3228975"/>
        </p:xfrm>
        <a:graphic>
          <a:graphicData uri="http://schemas.openxmlformats.org/drawingml/2006/table">
            <a:tbl>
              <a:tblPr firstRow="1" bandRow="1">
                <a:tableStyleId>{5C22544A-7EE6-4342-B048-85BDC9FD1C3A}</a:tableStyleId>
              </a:tblPr>
              <a:tblGrid>
                <a:gridCol w="1407886">
                  <a:extLst>
                    <a:ext uri="{9D8B030D-6E8A-4147-A177-3AD203B41FA5}">
                      <a16:colId xmlns:a16="http://schemas.microsoft.com/office/drawing/2014/main" val="411953794"/>
                    </a:ext>
                  </a:extLst>
                </a:gridCol>
                <a:gridCol w="1556373">
                  <a:extLst>
                    <a:ext uri="{9D8B030D-6E8A-4147-A177-3AD203B41FA5}">
                      <a16:colId xmlns:a16="http://schemas.microsoft.com/office/drawing/2014/main" val="3689557657"/>
                    </a:ext>
                  </a:extLst>
                </a:gridCol>
                <a:gridCol w="1836300">
                  <a:extLst>
                    <a:ext uri="{9D8B030D-6E8A-4147-A177-3AD203B41FA5}">
                      <a16:colId xmlns:a16="http://schemas.microsoft.com/office/drawing/2014/main" val="2139485026"/>
                    </a:ext>
                  </a:extLst>
                </a:gridCol>
                <a:gridCol w="1709261">
                  <a:extLst>
                    <a:ext uri="{9D8B030D-6E8A-4147-A177-3AD203B41FA5}">
                      <a16:colId xmlns:a16="http://schemas.microsoft.com/office/drawing/2014/main" val="1157707805"/>
                    </a:ext>
                  </a:extLst>
                </a:gridCol>
                <a:gridCol w="1468954">
                  <a:extLst>
                    <a:ext uri="{9D8B030D-6E8A-4147-A177-3AD203B41FA5}">
                      <a16:colId xmlns:a16="http://schemas.microsoft.com/office/drawing/2014/main" val="3954171554"/>
                    </a:ext>
                  </a:extLst>
                </a:gridCol>
                <a:gridCol w="2057400">
                  <a:extLst>
                    <a:ext uri="{9D8B030D-6E8A-4147-A177-3AD203B41FA5}">
                      <a16:colId xmlns:a16="http://schemas.microsoft.com/office/drawing/2014/main" val="1373372029"/>
                    </a:ext>
                  </a:extLst>
                </a:gridCol>
              </a:tblGrid>
              <a:tr h="529090">
                <a:tc>
                  <a:txBody>
                    <a:bodyPr/>
                    <a:lstStyle/>
                    <a:p>
                      <a:pPr algn="ctr"/>
                      <a:r>
                        <a:rPr kumimoji="1" lang="ja-JP" altLang="en-US" sz="1600" b="0" dirty="0">
                          <a:solidFill>
                            <a:schemeClr val="tx1"/>
                          </a:solidFill>
                        </a:rPr>
                        <a:t>区分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1,000</a:t>
                      </a:r>
                      <a:r>
                        <a:rPr kumimoji="1" lang="ja-JP" altLang="en-US" b="0" dirty="0">
                          <a:solidFill>
                            <a:schemeClr val="tx1"/>
                          </a:solidFill>
                        </a:rPr>
                        <a:t>万円以下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1000</a:t>
                      </a:r>
                      <a:r>
                        <a:rPr kumimoji="1" lang="ja-JP" altLang="en-US" b="0" dirty="0">
                          <a:solidFill>
                            <a:schemeClr val="tx1"/>
                          </a:solidFill>
                        </a:rPr>
                        <a:t>万円超</a:t>
                      </a:r>
                      <a:endParaRPr kumimoji="1" lang="en-US" altLang="ja-JP" b="0" dirty="0">
                        <a:solidFill>
                          <a:schemeClr val="tx1"/>
                        </a:solidFill>
                      </a:endParaRPr>
                    </a:p>
                    <a:p>
                      <a:pPr algn="ctr"/>
                      <a:r>
                        <a:rPr kumimoji="1" lang="en-US" altLang="ja-JP" b="0" dirty="0">
                          <a:solidFill>
                            <a:schemeClr val="tx1"/>
                          </a:solidFill>
                        </a:rPr>
                        <a:t>1</a:t>
                      </a:r>
                      <a:r>
                        <a:rPr kumimoji="1" lang="ja-JP" altLang="en-US" b="0" dirty="0">
                          <a:solidFill>
                            <a:schemeClr val="tx1"/>
                          </a:solidFill>
                        </a:rPr>
                        <a:t>億円以下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r>
                        <a:rPr kumimoji="1" lang="ja-JP" altLang="en-US" b="0" dirty="0">
                          <a:solidFill>
                            <a:schemeClr val="tx1"/>
                          </a:solidFill>
                        </a:rPr>
                        <a:t>億円超</a:t>
                      </a:r>
                      <a:endParaRPr kumimoji="1" lang="en-US" altLang="ja-JP" b="0" dirty="0">
                        <a:solidFill>
                          <a:schemeClr val="tx1"/>
                        </a:solidFill>
                      </a:endParaRPr>
                    </a:p>
                    <a:p>
                      <a:pPr algn="ctr"/>
                      <a:r>
                        <a:rPr kumimoji="1" lang="en-US" altLang="ja-JP" b="0" dirty="0">
                          <a:solidFill>
                            <a:schemeClr val="tx1"/>
                          </a:solidFill>
                        </a:rPr>
                        <a:t>10</a:t>
                      </a:r>
                      <a:r>
                        <a:rPr kumimoji="1" lang="ja-JP" altLang="en-US" b="0" dirty="0">
                          <a:solidFill>
                            <a:schemeClr val="tx1"/>
                          </a:solidFill>
                        </a:rPr>
                        <a:t>億円以下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10</a:t>
                      </a:r>
                      <a:r>
                        <a:rPr kumimoji="1" lang="ja-JP" altLang="en-US" b="0" dirty="0">
                          <a:solidFill>
                            <a:schemeClr val="tx1"/>
                          </a:solidFill>
                        </a:rPr>
                        <a:t>億円超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合計（構成比）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6556211"/>
                  </a:ext>
                </a:extLst>
              </a:tr>
              <a:tr h="372758">
                <a:tc>
                  <a:txBody>
                    <a:bodyPr/>
                    <a:lstStyle/>
                    <a:p>
                      <a:pPr algn="ctr"/>
                      <a:r>
                        <a:rPr kumimoji="1" lang="ja-JP" altLang="en-US" b="0" dirty="0">
                          <a:solidFill>
                            <a:schemeClr val="tx1"/>
                          </a:solidFill>
                        </a:rPr>
                        <a:t>株式会社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2,119,628</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335,969</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16,630</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5,542</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2,477,769  (94.7)</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1683315"/>
                  </a:ext>
                </a:extLst>
              </a:tr>
              <a:tr h="372758">
                <a:tc>
                  <a:txBody>
                    <a:bodyPr/>
                    <a:lstStyle/>
                    <a:p>
                      <a:pPr algn="ctr"/>
                      <a:r>
                        <a:rPr kumimoji="1" lang="ja-JP" altLang="en-US" b="0" dirty="0">
                          <a:solidFill>
                            <a:schemeClr val="tx1"/>
                          </a:solidFill>
                        </a:rPr>
                        <a:t>合名会社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3,807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176</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6</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2</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b="0" dirty="0">
                          <a:solidFill>
                            <a:schemeClr val="tx1"/>
                          </a:solidFill>
                        </a:rPr>
                        <a:t>           3,991    (0.2)</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362473"/>
                  </a:ext>
                </a:extLst>
              </a:tr>
              <a:tr h="372758">
                <a:tc>
                  <a:txBody>
                    <a:bodyPr/>
                    <a:lstStyle/>
                    <a:p>
                      <a:pPr algn="ctr"/>
                      <a:r>
                        <a:rPr kumimoji="1" lang="ja-JP" altLang="en-US" b="0" dirty="0">
                          <a:solidFill>
                            <a:schemeClr val="tx1"/>
                          </a:solidFill>
                        </a:rPr>
                        <a:t>合資会社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18,311</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672</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5</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b="0" dirty="0">
                          <a:solidFill>
                            <a:schemeClr val="tx1"/>
                          </a:solidFill>
                        </a:rPr>
                        <a:t>         18,989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8361115"/>
                  </a:ext>
                </a:extLst>
              </a:tr>
              <a:tr h="372758">
                <a:tc>
                  <a:txBody>
                    <a:bodyPr/>
                    <a:lstStyle/>
                    <a:p>
                      <a:pPr algn="ctr"/>
                      <a:r>
                        <a:rPr kumimoji="1" lang="ja-JP" altLang="en-US" b="0" dirty="0">
                          <a:solidFill>
                            <a:schemeClr val="tx1"/>
                          </a:solidFill>
                        </a:rPr>
                        <a:t>合同会社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38,999</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338</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57</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11</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b="0" dirty="0">
                          <a:solidFill>
                            <a:schemeClr val="tx1"/>
                          </a:solidFill>
                        </a:rPr>
                        <a:t>          39,405   (1.5)</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1145551"/>
                  </a:ext>
                </a:extLst>
              </a:tr>
              <a:tr h="372758">
                <a:tc>
                  <a:txBody>
                    <a:bodyPr/>
                    <a:lstStyle/>
                    <a:p>
                      <a:pPr algn="ctr"/>
                      <a:r>
                        <a:rPr kumimoji="1" lang="ja-JP" altLang="en-US" b="0" dirty="0">
                          <a:solidFill>
                            <a:schemeClr val="tx1"/>
                          </a:solidFill>
                        </a:rPr>
                        <a:t>その他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55,099</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19,588</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1,121</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523</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b="0" dirty="0">
                          <a:solidFill>
                            <a:schemeClr val="tx1"/>
                          </a:solidFill>
                        </a:rPr>
                        <a:t>           76,331  (2.9)</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003988"/>
                  </a:ext>
                </a:extLst>
              </a:tr>
              <a:tr h="725105">
                <a:tc>
                  <a:txBody>
                    <a:bodyPr/>
                    <a:lstStyle/>
                    <a:p>
                      <a:pPr algn="ctr"/>
                      <a:r>
                        <a:rPr kumimoji="1" lang="ja-JP" altLang="en-US" b="0" dirty="0">
                          <a:solidFill>
                            <a:schemeClr val="tx1"/>
                          </a:solidFill>
                        </a:rPr>
                        <a:t>合計</a:t>
                      </a:r>
                      <a:endParaRPr kumimoji="1" lang="en-US" altLang="ja-JP" b="0" dirty="0">
                        <a:solidFill>
                          <a:schemeClr val="tx1"/>
                        </a:solidFill>
                      </a:endParaRPr>
                    </a:p>
                    <a:p>
                      <a:pPr algn="ctr"/>
                      <a:r>
                        <a:rPr kumimoji="1" lang="ja-JP" altLang="en-US" b="0" dirty="0">
                          <a:solidFill>
                            <a:schemeClr val="tx1"/>
                          </a:solidFill>
                        </a:rPr>
                        <a:t>（構成比）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2,235,844</a:t>
                      </a:r>
                    </a:p>
                    <a:p>
                      <a:pPr algn="r"/>
                      <a:r>
                        <a:rPr kumimoji="1" lang="en-US" altLang="ja-JP" b="0" dirty="0">
                          <a:solidFill>
                            <a:schemeClr val="tx1"/>
                          </a:solidFill>
                        </a:rPr>
                        <a:t>(85.5)</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356,743</a:t>
                      </a:r>
                    </a:p>
                    <a:p>
                      <a:pPr algn="r"/>
                      <a:r>
                        <a:rPr kumimoji="1" lang="en-US" altLang="ja-JP" b="0" dirty="0">
                          <a:solidFill>
                            <a:schemeClr val="tx1"/>
                          </a:solidFill>
                        </a:rPr>
                        <a:t>(13.6)</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17,815</a:t>
                      </a:r>
                    </a:p>
                    <a:p>
                      <a:pPr algn="r"/>
                      <a:r>
                        <a:rPr kumimoji="1" lang="en-US" altLang="ja-JP" b="0" dirty="0">
                          <a:solidFill>
                            <a:schemeClr val="tx1"/>
                          </a:solidFill>
                        </a:rPr>
                        <a:t>(0.7)</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6,083</a:t>
                      </a:r>
                    </a:p>
                    <a:p>
                      <a:pPr algn="r"/>
                      <a:r>
                        <a:rPr kumimoji="1" lang="en-US" altLang="ja-JP" b="0" dirty="0">
                          <a:solidFill>
                            <a:schemeClr val="tx1"/>
                          </a:solidFill>
                        </a:rPr>
                        <a:t>(0.2)</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b="0" dirty="0">
                          <a:solidFill>
                            <a:schemeClr val="tx1"/>
                          </a:solidFill>
                        </a:rPr>
                        <a:t>2,616,485  (100)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8073365"/>
                  </a:ext>
                </a:extLst>
              </a:tr>
            </a:tbl>
          </a:graphicData>
        </a:graphic>
      </p:graphicFrame>
      <p:sp>
        <p:nvSpPr>
          <p:cNvPr id="5" name="テキスト ボックス 4">
            <a:extLst>
              <a:ext uri="{FF2B5EF4-FFF2-40B4-BE49-F238E27FC236}">
                <a16:creationId xmlns:a16="http://schemas.microsoft.com/office/drawing/2014/main" id="{2CA75B20-6146-4862-8DD3-E532781D5193}"/>
              </a:ext>
            </a:extLst>
          </p:cNvPr>
          <p:cNvSpPr txBox="1"/>
          <p:nvPr/>
        </p:nvSpPr>
        <p:spPr>
          <a:xfrm>
            <a:off x="9115157" y="338346"/>
            <a:ext cx="1800493" cy="369332"/>
          </a:xfrm>
          <a:prstGeom prst="rect">
            <a:avLst/>
          </a:prstGeom>
          <a:noFill/>
        </p:spPr>
        <p:txBody>
          <a:bodyPr wrap="none" rtlCol="0">
            <a:spAutoFit/>
          </a:bodyPr>
          <a:lstStyle/>
          <a:p>
            <a:r>
              <a:rPr lang="ja-JP" altLang="en-US" dirty="0"/>
              <a:t>単位：社数、％</a:t>
            </a:r>
            <a:endParaRPr kumimoji="1" lang="ja-JP" altLang="en-US" dirty="0"/>
          </a:p>
        </p:txBody>
      </p:sp>
      <p:sp>
        <p:nvSpPr>
          <p:cNvPr id="6" name="テキスト ボックス 5">
            <a:extLst>
              <a:ext uri="{FF2B5EF4-FFF2-40B4-BE49-F238E27FC236}">
                <a16:creationId xmlns:a16="http://schemas.microsoft.com/office/drawing/2014/main" id="{65C6488A-693E-4A7C-9F9E-645AC5031683}"/>
              </a:ext>
            </a:extLst>
          </p:cNvPr>
          <p:cNvSpPr txBox="1"/>
          <p:nvPr/>
        </p:nvSpPr>
        <p:spPr>
          <a:xfrm>
            <a:off x="1069976" y="270986"/>
            <a:ext cx="2723823" cy="369332"/>
          </a:xfrm>
          <a:prstGeom prst="rect">
            <a:avLst/>
          </a:prstGeom>
          <a:noFill/>
        </p:spPr>
        <p:txBody>
          <a:bodyPr wrap="none" rtlCol="0">
            <a:spAutoFit/>
          </a:bodyPr>
          <a:lstStyle/>
          <a:p>
            <a:r>
              <a:rPr kumimoji="1" lang="ja-JP" altLang="en-US" dirty="0"/>
              <a:t>組織別、資本金別会社数</a:t>
            </a:r>
          </a:p>
        </p:txBody>
      </p:sp>
      <p:sp>
        <p:nvSpPr>
          <p:cNvPr id="7" name="テキスト ボックス 6">
            <a:extLst>
              <a:ext uri="{FF2B5EF4-FFF2-40B4-BE49-F238E27FC236}">
                <a16:creationId xmlns:a16="http://schemas.microsoft.com/office/drawing/2014/main" id="{B3D65264-AF9D-44C4-80C0-DC34DDAA9C53}"/>
              </a:ext>
            </a:extLst>
          </p:cNvPr>
          <p:cNvSpPr txBox="1"/>
          <p:nvPr/>
        </p:nvSpPr>
        <p:spPr>
          <a:xfrm>
            <a:off x="5810250" y="3942577"/>
            <a:ext cx="6191250" cy="338554"/>
          </a:xfrm>
          <a:prstGeom prst="rect">
            <a:avLst/>
          </a:prstGeom>
          <a:noFill/>
        </p:spPr>
        <p:txBody>
          <a:bodyPr wrap="square" rtlCol="0">
            <a:spAutoFit/>
          </a:bodyPr>
          <a:lstStyle/>
          <a:p>
            <a:r>
              <a:rPr kumimoji="1" lang="ja-JP" altLang="en-US" sz="1600" dirty="0"/>
              <a:t>出典：国税庁「税務統計から見た法人企業の実態</a:t>
            </a:r>
            <a:r>
              <a:rPr kumimoji="1" lang="en-US" altLang="ja-JP" sz="1600" dirty="0"/>
              <a:t>(2014)</a:t>
            </a:r>
            <a:r>
              <a:rPr kumimoji="1" lang="ja-JP" altLang="en-US" sz="1600" dirty="0"/>
              <a:t>」</a:t>
            </a:r>
          </a:p>
        </p:txBody>
      </p:sp>
      <p:sp>
        <p:nvSpPr>
          <p:cNvPr id="4" name="テキスト ボックス 3">
            <a:extLst>
              <a:ext uri="{FF2B5EF4-FFF2-40B4-BE49-F238E27FC236}">
                <a16:creationId xmlns:a16="http://schemas.microsoft.com/office/drawing/2014/main" id="{9ECABFE7-96A4-4BA7-A3DB-87C69F4CA359}"/>
              </a:ext>
            </a:extLst>
          </p:cNvPr>
          <p:cNvSpPr txBox="1"/>
          <p:nvPr/>
        </p:nvSpPr>
        <p:spPr>
          <a:xfrm>
            <a:off x="417379" y="4241603"/>
            <a:ext cx="8494633" cy="1200329"/>
          </a:xfrm>
          <a:prstGeom prst="rect">
            <a:avLst/>
          </a:prstGeom>
          <a:noFill/>
        </p:spPr>
        <p:txBody>
          <a:bodyPr wrap="none" rtlCol="0">
            <a:spAutoFit/>
          </a:bodyPr>
          <a:lstStyle/>
          <a:p>
            <a:r>
              <a:rPr kumimoji="1" lang="ja-JP" altLang="en-US" dirty="0"/>
              <a:t>２．株式会社の特徴</a:t>
            </a:r>
            <a:endParaRPr kumimoji="1" lang="en-US" altLang="ja-JP" dirty="0"/>
          </a:p>
          <a:p>
            <a:r>
              <a:rPr lang="ja-JP" altLang="en-US" dirty="0"/>
              <a:t>　　①株主の有限責任　　：出資者のリスクは限定される</a:t>
            </a:r>
            <a:endParaRPr lang="en-US" altLang="ja-JP" dirty="0"/>
          </a:p>
          <a:p>
            <a:r>
              <a:rPr kumimoji="1" lang="ja-JP" altLang="en-US" dirty="0"/>
              <a:t>　　②株式の譲渡可能性    ：株式は売買可能  </a:t>
            </a:r>
            <a:endParaRPr kumimoji="1" lang="en-US" altLang="ja-JP" dirty="0"/>
          </a:p>
          <a:p>
            <a:r>
              <a:rPr lang="ja-JP" altLang="en-US" dirty="0"/>
              <a:t>　　③所有と経営の分離　：株主は資金を出すのみで日常の経営はプロに任せる</a:t>
            </a:r>
            <a:endParaRPr kumimoji="1" lang="ja-JP" altLang="en-US" dirty="0"/>
          </a:p>
        </p:txBody>
      </p:sp>
      <p:sp>
        <p:nvSpPr>
          <p:cNvPr id="8" name="矢印: 下 7">
            <a:extLst>
              <a:ext uri="{FF2B5EF4-FFF2-40B4-BE49-F238E27FC236}">
                <a16:creationId xmlns:a16="http://schemas.microsoft.com/office/drawing/2014/main" id="{82156EFF-E630-4F96-9C7D-3ABF666B0407}"/>
              </a:ext>
            </a:extLst>
          </p:cNvPr>
          <p:cNvSpPr/>
          <p:nvPr/>
        </p:nvSpPr>
        <p:spPr>
          <a:xfrm>
            <a:off x="5810250" y="5547247"/>
            <a:ext cx="352425" cy="1873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8DFDEEE-C1D5-47A4-BA1C-337ED32DD450}"/>
              </a:ext>
            </a:extLst>
          </p:cNvPr>
          <p:cNvSpPr txBox="1"/>
          <p:nvPr/>
        </p:nvSpPr>
        <p:spPr>
          <a:xfrm>
            <a:off x="1739145" y="5784832"/>
            <a:ext cx="8032968" cy="369332"/>
          </a:xfrm>
          <a:prstGeom prst="rect">
            <a:avLst/>
          </a:prstGeom>
          <a:noFill/>
        </p:spPr>
        <p:txBody>
          <a:bodyPr wrap="none" rtlCol="0">
            <a:spAutoFit/>
          </a:bodyPr>
          <a:lstStyle/>
          <a:p>
            <a:r>
              <a:rPr kumimoji="1" lang="ja-JP" altLang="en-US" dirty="0"/>
              <a:t>不特定多数の人から資金を集めることができ、大規模な会社経営が可能に</a:t>
            </a:r>
          </a:p>
        </p:txBody>
      </p:sp>
    </p:spTree>
    <p:extLst>
      <p:ext uri="{BB962C8B-B14F-4D97-AF65-F5344CB8AC3E}">
        <p14:creationId xmlns:p14="http://schemas.microsoft.com/office/powerpoint/2010/main" val="355175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251B68B-B0B0-4460-8673-4A15719E11C0}"/>
              </a:ext>
            </a:extLst>
          </p:cNvPr>
          <p:cNvSpPr>
            <a:spLocks noGrp="1"/>
          </p:cNvSpPr>
          <p:nvPr>
            <p:ph type="sldNum" sz="quarter" idx="12"/>
          </p:nvPr>
        </p:nvSpPr>
        <p:spPr>
          <a:xfrm>
            <a:off x="8610599" y="6356350"/>
            <a:ext cx="2795337" cy="294707"/>
          </a:xfrm>
        </p:spPr>
        <p:txBody>
          <a:bodyPr/>
          <a:lstStyle/>
          <a:p>
            <a:fld id="{1DB2AC29-2CF7-4C36-814C-3D58E2B107B3}" type="slidenum">
              <a:rPr kumimoji="1" lang="ja-JP" altLang="en-US" smtClean="0"/>
              <a:t>9</a:t>
            </a:fld>
            <a:endParaRPr kumimoji="1" lang="ja-JP" altLang="en-US" dirty="0"/>
          </a:p>
        </p:txBody>
      </p:sp>
      <p:sp>
        <p:nvSpPr>
          <p:cNvPr id="3" name="テキスト ボックス 2">
            <a:extLst>
              <a:ext uri="{FF2B5EF4-FFF2-40B4-BE49-F238E27FC236}">
                <a16:creationId xmlns:a16="http://schemas.microsoft.com/office/drawing/2014/main" id="{56C6A79D-E64E-47C7-850C-3662BE7DDA1D}"/>
              </a:ext>
            </a:extLst>
          </p:cNvPr>
          <p:cNvSpPr txBox="1"/>
          <p:nvPr/>
        </p:nvSpPr>
        <p:spPr>
          <a:xfrm>
            <a:off x="95250" y="-47625"/>
            <a:ext cx="4552950" cy="369332"/>
          </a:xfrm>
          <a:prstGeom prst="rect">
            <a:avLst/>
          </a:prstGeom>
          <a:noFill/>
        </p:spPr>
        <p:txBody>
          <a:bodyPr wrap="square" rtlCol="0">
            <a:spAutoFit/>
          </a:bodyPr>
          <a:lstStyle/>
          <a:p>
            <a:r>
              <a:rPr lang="ja-JP" altLang="en-US" dirty="0"/>
              <a:t>３</a:t>
            </a:r>
            <a:r>
              <a:rPr kumimoji="1" lang="ja-JP" altLang="en-US" dirty="0"/>
              <a:t>．会社の機関</a:t>
            </a:r>
          </a:p>
        </p:txBody>
      </p:sp>
      <p:sp>
        <p:nvSpPr>
          <p:cNvPr id="4" name="正方形/長方形 3">
            <a:extLst>
              <a:ext uri="{FF2B5EF4-FFF2-40B4-BE49-F238E27FC236}">
                <a16:creationId xmlns:a16="http://schemas.microsoft.com/office/drawing/2014/main" id="{3B29B852-1682-4BA3-8F16-129C8ADCD98F}"/>
              </a:ext>
            </a:extLst>
          </p:cNvPr>
          <p:cNvSpPr/>
          <p:nvPr/>
        </p:nvSpPr>
        <p:spPr>
          <a:xfrm>
            <a:off x="933449" y="860939"/>
            <a:ext cx="200977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株主総会</a:t>
            </a:r>
          </a:p>
        </p:txBody>
      </p:sp>
      <p:sp>
        <p:nvSpPr>
          <p:cNvPr id="5" name="正方形/長方形 4">
            <a:extLst>
              <a:ext uri="{FF2B5EF4-FFF2-40B4-BE49-F238E27FC236}">
                <a16:creationId xmlns:a16="http://schemas.microsoft.com/office/drawing/2014/main" id="{CA90B37F-7A6E-4E94-A58A-0EC10F4629C9}"/>
              </a:ext>
            </a:extLst>
          </p:cNvPr>
          <p:cNvSpPr/>
          <p:nvPr/>
        </p:nvSpPr>
        <p:spPr>
          <a:xfrm>
            <a:off x="933450" y="1892407"/>
            <a:ext cx="200977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取締役（会）</a:t>
            </a:r>
          </a:p>
        </p:txBody>
      </p:sp>
      <p:cxnSp>
        <p:nvCxnSpPr>
          <p:cNvPr id="9" name="直線矢印コネクタ 8">
            <a:extLst>
              <a:ext uri="{FF2B5EF4-FFF2-40B4-BE49-F238E27FC236}">
                <a16:creationId xmlns:a16="http://schemas.microsoft.com/office/drawing/2014/main" id="{9FF06DB9-FFB1-40A5-9544-41FC1ED3900D}"/>
              </a:ext>
            </a:extLst>
          </p:cNvPr>
          <p:cNvCxnSpPr>
            <a:stCxn id="4" idx="2"/>
            <a:endCxn id="5" idx="0"/>
          </p:cNvCxnSpPr>
          <p:nvPr/>
        </p:nvCxnSpPr>
        <p:spPr>
          <a:xfrm>
            <a:off x="1938337" y="1365764"/>
            <a:ext cx="1" cy="52664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正方形/長方形 10">
            <a:extLst>
              <a:ext uri="{FF2B5EF4-FFF2-40B4-BE49-F238E27FC236}">
                <a16:creationId xmlns:a16="http://schemas.microsoft.com/office/drawing/2014/main" id="{5587A581-1A07-4B5F-A594-5BB66A21BC05}"/>
              </a:ext>
            </a:extLst>
          </p:cNvPr>
          <p:cNvSpPr/>
          <p:nvPr/>
        </p:nvSpPr>
        <p:spPr>
          <a:xfrm>
            <a:off x="3948112" y="1907909"/>
            <a:ext cx="200977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監査役</a:t>
            </a:r>
            <a:r>
              <a:rPr kumimoji="1" lang="ja-JP" altLang="en-US" dirty="0">
                <a:solidFill>
                  <a:schemeClr val="tx1"/>
                </a:solidFill>
              </a:rPr>
              <a:t>（会）</a:t>
            </a:r>
          </a:p>
        </p:txBody>
      </p:sp>
      <p:cxnSp>
        <p:nvCxnSpPr>
          <p:cNvPr id="16" name="直線矢印コネクタ 15">
            <a:extLst>
              <a:ext uri="{FF2B5EF4-FFF2-40B4-BE49-F238E27FC236}">
                <a16:creationId xmlns:a16="http://schemas.microsoft.com/office/drawing/2014/main" id="{15D13D22-3695-4B80-9AAC-EC1452CA41E0}"/>
              </a:ext>
            </a:extLst>
          </p:cNvPr>
          <p:cNvCxnSpPr/>
          <p:nvPr/>
        </p:nvCxnSpPr>
        <p:spPr>
          <a:xfrm>
            <a:off x="2943224" y="1365764"/>
            <a:ext cx="1004888" cy="744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正方形/長方形 16">
            <a:extLst>
              <a:ext uri="{FF2B5EF4-FFF2-40B4-BE49-F238E27FC236}">
                <a16:creationId xmlns:a16="http://schemas.microsoft.com/office/drawing/2014/main" id="{0096ED60-EC11-404E-A397-E4AB6B0BB8CD}"/>
              </a:ext>
            </a:extLst>
          </p:cNvPr>
          <p:cNvSpPr/>
          <p:nvPr/>
        </p:nvSpPr>
        <p:spPr>
          <a:xfrm>
            <a:off x="1554954" y="452912"/>
            <a:ext cx="2562225" cy="2029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B0F0"/>
                </a:solidFill>
              </a:rPr>
              <a:t>会社の意思決定組織</a:t>
            </a:r>
            <a:endParaRPr kumimoji="1" lang="ja-JP" altLang="en-US" dirty="0">
              <a:solidFill>
                <a:srgbClr val="00B0F0"/>
              </a:solidFill>
            </a:endParaRPr>
          </a:p>
        </p:txBody>
      </p:sp>
      <p:sp>
        <p:nvSpPr>
          <p:cNvPr id="18" name="正方形/長方形 17">
            <a:extLst>
              <a:ext uri="{FF2B5EF4-FFF2-40B4-BE49-F238E27FC236}">
                <a16:creationId xmlns:a16="http://schemas.microsoft.com/office/drawing/2014/main" id="{2522C8C5-AF1A-4034-A502-835BAE022C0A}"/>
              </a:ext>
            </a:extLst>
          </p:cNvPr>
          <p:cNvSpPr/>
          <p:nvPr/>
        </p:nvSpPr>
        <p:spPr>
          <a:xfrm>
            <a:off x="1059658" y="1609187"/>
            <a:ext cx="752471" cy="2571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選任</a:t>
            </a:r>
          </a:p>
        </p:txBody>
      </p:sp>
      <p:cxnSp>
        <p:nvCxnSpPr>
          <p:cNvPr id="20" name="直線矢印コネクタ 19">
            <a:extLst>
              <a:ext uri="{FF2B5EF4-FFF2-40B4-BE49-F238E27FC236}">
                <a16:creationId xmlns:a16="http://schemas.microsoft.com/office/drawing/2014/main" id="{A4EC6B92-546C-42E6-AFE2-D5143113D809}"/>
              </a:ext>
            </a:extLst>
          </p:cNvPr>
          <p:cNvCxnSpPr>
            <a:cxnSpLocks/>
            <a:stCxn id="11" idx="1"/>
            <a:endCxn id="5" idx="3"/>
          </p:cNvCxnSpPr>
          <p:nvPr/>
        </p:nvCxnSpPr>
        <p:spPr>
          <a:xfrm flipH="1" flipV="1">
            <a:off x="2943225" y="2144820"/>
            <a:ext cx="1004887"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CB7E56D-3D69-496A-9A55-944A8F0B73F5}"/>
              </a:ext>
            </a:extLst>
          </p:cNvPr>
          <p:cNvSpPr/>
          <p:nvPr/>
        </p:nvSpPr>
        <p:spPr>
          <a:xfrm>
            <a:off x="3081339" y="2305340"/>
            <a:ext cx="752471" cy="2571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監査</a:t>
            </a:r>
            <a:endParaRPr kumimoji="1" lang="ja-JP" altLang="en-US" dirty="0">
              <a:solidFill>
                <a:schemeClr val="tx1"/>
              </a:solidFill>
            </a:endParaRPr>
          </a:p>
        </p:txBody>
      </p:sp>
      <p:cxnSp>
        <p:nvCxnSpPr>
          <p:cNvPr id="23" name="直線矢印コネクタ 22">
            <a:extLst>
              <a:ext uri="{FF2B5EF4-FFF2-40B4-BE49-F238E27FC236}">
                <a16:creationId xmlns:a16="http://schemas.microsoft.com/office/drawing/2014/main" id="{E923DFF8-200C-48B7-AD28-A37E9EC83FC0}"/>
              </a:ext>
            </a:extLst>
          </p:cNvPr>
          <p:cNvCxnSpPr>
            <a:cxnSpLocks/>
          </p:cNvCxnSpPr>
          <p:nvPr/>
        </p:nvCxnSpPr>
        <p:spPr>
          <a:xfrm>
            <a:off x="1938336" y="2562515"/>
            <a:ext cx="0" cy="57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724F21F1-C3BE-4671-B5BE-E4E25FA751CB}"/>
              </a:ext>
            </a:extLst>
          </p:cNvPr>
          <p:cNvSpPr/>
          <p:nvPr/>
        </p:nvSpPr>
        <p:spPr>
          <a:xfrm>
            <a:off x="1301560" y="2799868"/>
            <a:ext cx="752471" cy="2571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選任</a:t>
            </a:r>
          </a:p>
        </p:txBody>
      </p:sp>
      <p:sp>
        <p:nvSpPr>
          <p:cNvPr id="27" name="正方形/長方形 26">
            <a:extLst>
              <a:ext uri="{FF2B5EF4-FFF2-40B4-BE49-F238E27FC236}">
                <a16:creationId xmlns:a16="http://schemas.microsoft.com/office/drawing/2014/main" id="{D66A56E2-795A-4C39-BDF6-18F18E0E4454}"/>
              </a:ext>
            </a:extLst>
          </p:cNvPr>
          <p:cNvSpPr/>
          <p:nvPr/>
        </p:nvSpPr>
        <p:spPr>
          <a:xfrm>
            <a:off x="933449" y="3173549"/>
            <a:ext cx="200977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代表取締役</a:t>
            </a:r>
          </a:p>
        </p:txBody>
      </p:sp>
      <p:cxnSp>
        <p:nvCxnSpPr>
          <p:cNvPr id="29" name="直線コネクタ 28">
            <a:extLst>
              <a:ext uri="{FF2B5EF4-FFF2-40B4-BE49-F238E27FC236}">
                <a16:creationId xmlns:a16="http://schemas.microsoft.com/office/drawing/2014/main" id="{50738642-0E2A-44E7-B46D-7BAF93650794}"/>
              </a:ext>
            </a:extLst>
          </p:cNvPr>
          <p:cNvCxnSpPr>
            <a:stCxn id="27" idx="2"/>
          </p:cNvCxnSpPr>
          <p:nvPr/>
        </p:nvCxnSpPr>
        <p:spPr>
          <a:xfrm flipH="1">
            <a:off x="1938336" y="3678374"/>
            <a:ext cx="1" cy="417376"/>
          </a:xfrm>
          <a:prstGeom prst="line">
            <a:avLst/>
          </a:prstGeom>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B619D869-07D6-42EC-8432-481BCF9EB52A}"/>
              </a:ext>
            </a:extLst>
          </p:cNvPr>
          <p:cNvSpPr/>
          <p:nvPr/>
        </p:nvSpPr>
        <p:spPr>
          <a:xfrm>
            <a:off x="933449" y="4095750"/>
            <a:ext cx="200977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執行役員</a:t>
            </a:r>
          </a:p>
        </p:txBody>
      </p:sp>
      <p:cxnSp>
        <p:nvCxnSpPr>
          <p:cNvPr id="32" name="直線コネクタ 31">
            <a:extLst>
              <a:ext uri="{FF2B5EF4-FFF2-40B4-BE49-F238E27FC236}">
                <a16:creationId xmlns:a16="http://schemas.microsoft.com/office/drawing/2014/main" id="{227C1FD2-F406-44DA-97E1-31C7EBE669E7}"/>
              </a:ext>
            </a:extLst>
          </p:cNvPr>
          <p:cNvCxnSpPr>
            <a:cxnSpLocks/>
          </p:cNvCxnSpPr>
          <p:nvPr/>
        </p:nvCxnSpPr>
        <p:spPr>
          <a:xfrm flipH="1">
            <a:off x="2133598" y="4633136"/>
            <a:ext cx="1" cy="590550"/>
          </a:xfrm>
          <a:prstGeom prst="line">
            <a:avLst/>
          </a:prstGeom>
        </p:spPr>
        <p:style>
          <a:lnRef idx="1">
            <a:schemeClr val="dk1"/>
          </a:lnRef>
          <a:fillRef idx="0">
            <a:schemeClr val="dk1"/>
          </a:fillRef>
          <a:effectRef idx="0">
            <a:schemeClr val="dk1"/>
          </a:effectRef>
          <a:fontRef idx="minor">
            <a:schemeClr val="tx1"/>
          </a:fontRef>
        </p:style>
      </p:cxnSp>
      <p:sp>
        <p:nvSpPr>
          <p:cNvPr id="34" name="正方形/長方形 33">
            <a:extLst>
              <a:ext uri="{FF2B5EF4-FFF2-40B4-BE49-F238E27FC236}">
                <a16:creationId xmlns:a16="http://schemas.microsoft.com/office/drawing/2014/main" id="{54022844-EE71-4B08-9AC7-EBDAA06EAEEC}"/>
              </a:ext>
            </a:extLst>
          </p:cNvPr>
          <p:cNvSpPr/>
          <p:nvPr/>
        </p:nvSpPr>
        <p:spPr>
          <a:xfrm>
            <a:off x="240504" y="5182675"/>
            <a:ext cx="995363"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製造部</a:t>
            </a:r>
          </a:p>
        </p:txBody>
      </p:sp>
      <p:sp>
        <p:nvSpPr>
          <p:cNvPr id="35" name="正方形/長方形 34">
            <a:extLst>
              <a:ext uri="{FF2B5EF4-FFF2-40B4-BE49-F238E27FC236}">
                <a16:creationId xmlns:a16="http://schemas.microsoft.com/office/drawing/2014/main" id="{68C5A41F-94AB-45F5-AFA0-060DB3571B32}"/>
              </a:ext>
            </a:extLst>
          </p:cNvPr>
          <p:cNvSpPr/>
          <p:nvPr/>
        </p:nvSpPr>
        <p:spPr>
          <a:xfrm>
            <a:off x="1840704" y="5182676"/>
            <a:ext cx="995363"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営業部</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92A97B91-FD5C-4C67-93EB-4D299A1D74E9}"/>
              </a:ext>
            </a:extLst>
          </p:cNvPr>
          <p:cNvSpPr/>
          <p:nvPr/>
        </p:nvSpPr>
        <p:spPr>
          <a:xfrm>
            <a:off x="3352800" y="5191125"/>
            <a:ext cx="995363"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総務部</a:t>
            </a:r>
            <a:endParaRPr kumimoji="1" lang="ja-JP" altLang="en-US" dirty="0">
              <a:solidFill>
                <a:schemeClr val="tx1"/>
              </a:solidFill>
            </a:endParaRPr>
          </a:p>
        </p:txBody>
      </p:sp>
      <p:cxnSp>
        <p:nvCxnSpPr>
          <p:cNvPr id="39" name="コネクタ: カギ線 38">
            <a:extLst>
              <a:ext uri="{FF2B5EF4-FFF2-40B4-BE49-F238E27FC236}">
                <a16:creationId xmlns:a16="http://schemas.microsoft.com/office/drawing/2014/main" id="{FCB6CFE0-7D2E-47EB-9A6A-035BC6054761}"/>
              </a:ext>
            </a:extLst>
          </p:cNvPr>
          <p:cNvCxnSpPr>
            <a:cxnSpLocks/>
            <a:stCxn id="34" idx="0"/>
          </p:cNvCxnSpPr>
          <p:nvPr/>
        </p:nvCxnSpPr>
        <p:spPr>
          <a:xfrm rot="5400000" flipH="1" flipV="1">
            <a:off x="2199737" y="3434300"/>
            <a:ext cx="286825" cy="3209926"/>
          </a:xfrm>
          <a:prstGeom prst="bentConnector2">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D3EB723B-1DD1-479C-BA1C-E9B059310D53}"/>
              </a:ext>
            </a:extLst>
          </p:cNvPr>
          <p:cNvCxnSpPr>
            <a:endCxn id="37" idx="0"/>
          </p:cNvCxnSpPr>
          <p:nvPr/>
        </p:nvCxnSpPr>
        <p:spPr>
          <a:xfrm>
            <a:off x="3850481" y="4895850"/>
            <a:ext cx="1"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56296B2-E45A-4FAC-BBC5-B731D405D28A}"/>
              </a:ext>
            </a:extLst>
          </p:cNvPr>
          <p:cNvSpPr/>
          <p:nvPr/>
        </p:nvSpPr>
        <p:spPr>
          <a:xfrm>
            <a:off x="4845844" y="5182674"/>
            <a:ext cx="995363"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財務部</a:t>
            </a:r>
            <a:endParaRPr kumimoji="1" lang="ja-JP" altLang="en-US" dirty="0">
              <a:solidFill>
                <a:schemeClr val="tx1"/>
              </a:solidFill>
            </a:endParaRPr>
          </a:p>
        </p:txBody>
      </p:sp>
      <p:cxnSp>
        <p:nvCxnSpPr>
          <p:cNvPr id="44" name="直線コネクタ 43">
            <a:extLst>
              <a:ext uri="{FF2B5EF4-FFF2-40B4-BE49-F238E27FC236}">
                <a16:creationId xmlns:a16="http://schemas.microsoft.com/office/drawing/2014/main" id="{89BC1685-8909-4720-90A7-5CB4F0CA473B}"/>
              </a:ext>
            </a:extLst>
          </p:cNvPr>
          <p:cNvCxnSpPr/>
          <p:nvPr/>
        </p:nvCxnSpPr>
        <p:spPr>
          <a:xfrm>
            <a:off x="3850481" y="48958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D4313675-044F-44AE-919D-C56D3B022C16}"/>
              </a:ext>
            </a:extLst>
          </p:cNvPr>
          <p:cNvCxnSpPr>
            <a:endCxn id="42" idx="0"/>
          </p:cNvCxnSpPr>
          <p:nvPr/>
        </p:nvCxnSpPr>
        <p:spPr>
          <a:xfrm>
            <a:off x="3850481" y="4895850"/>
            <a:ext cx="1493045" cy="286824"/>
          </a:xfrm>
          <a:prstGeom prst="bentConnector2">
            <a:avLst/>
          </a:prstGeom>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876ECC84-5452-433D-B5A3-DC3D0B7B6FD3}"/>
              </a:ext>
            </a:extLst>
          </p:cNvPr>
          <p:cNvSpPr/>
          <p:nvPr/>
        </p:nvSpPr>
        <p:spPr>
          <a:xfrm>
            <a:off x="738186" y="723900"/>
            <a:ext cx="2457455" cy="18386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430E2C31-EA6D-4C85-993F-4B66A3E167FF}"/>
              </a:ext>
            </a:extLst>
          </p:cNvPr>
          <p:cNvSpPr/>
          <p:nvPr/>
        </p:nvSpPr>
        <p:spPr>
          <a:xfrm>
            <a:off x="3370067" y="1575743"/>
            <a:ext cx="752471" cy="2571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選任</a:t>
            </a:r>
          </a:p>
        </p:txBody>
      </p:sp>
      <p:sp>
        <p:nvSpPr>
          <p:cNvPr id="50" name="正方形/長方形 49">
            <a:extLst>
              <a:ext uri="{FF2B5EF4-FFF2-40B4-BE49-F238E27FC236}">
                <a16:creationId xmlns:a16="http://schemas.microsoft.com/office/drawing/2014/main" id="{3AA20400-E787-429B-B4D9-FDEDBD11B1FD}"/>
              </a:ext>
            </a:extLst>
          </p:cNvPr>
          <p:cNvSpPr/>
          <p:nvPr/>
        </p:nvSpPr>
        <p:spPr>
          <a:xfrm>
            <a:off x="95250" y="3071034"/>
            <a:ext cx="5862637" cy="29011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50"/>
              </a:solidFill>
            </a:endParaRPr>
          </a:p>
        </p:txBody>
      </p:sp>
      <p:sp>
        <p:nvSpPr>
          <p:cNvPr id="51" name="正方形/長方形 50">
            <a:extLst>
              <a:ext uri="{FF2B5EF4-FFF2-40B4-BE49-F238E27FC236}">
                <a16:creationId xmlns:a16="http://schemas.microsoft.com/office/drawing/2014/main" id="{ACA9C4E0-0D3C-4A83-9E95-F66373CF6E14}"/>
              </a:ext>
            </a:extLst>
          </p:cNvPr>
          <p:cNvSpPr/>
          <p:nvPr/>
        </p:nvSpPr>
        <p:spPr>
          <a:xfrm>
            <a:off x="1554954" y="453687"/>
            <a:ext cx="2562225" cy="2029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B0F0"/>
                </a:solidFill>
              </a:rPr>
              <a:t>会社の意思決定組織</a:t>
            </a:r>
            <a:endParaRPr kumimoji="1" lang="ja-JP" altLang="en-US" dirty="0">
              <a:solidFill>
                <a:srgbClr val="00B0F0"/>
              </a:solidFill>
            </a:endParaRPr>
          </a:p>
        </p:txBody>
      </p:sp>
      <p:sp>
        <p:nvSpPr>
          <p:cNvPr id="52" name="正方形/長方形 51">
            <a:extLst>
              <a:ext uri="{FF2B5EF4-FFF2-40B4-BE49-F238E27FC236}">
                <a16:creationId xmlns:a16="http://schemas.microsoft.com/office/drawing/2014/main" id="{A8EF2D98-6CF1-4821-944F-BB6A816D139E}"/>
              </a:ext>
            </a:extLst>
          </p:cNvPr>
          <p:cNvSpPr/>
          <p:nvPr/>
        </p:nvSpPr>
        <p:spPr>
          <a:xfrm>
            <a:off x="3445667" y="3198245"/>
            <a:ext cx="2562225" cy="2029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w="0"/>
                <a:solidFill>
                  <a:srgbClr val="00B050"/>
                </a:solidFill>
                <a:effectLst>
                  <a:outerShdw blurRad="38100" dist="25400" dir="5400000" algn="ctr" rotWithShape="0">
                    <a:srgbClr val="6E747A">
                      <a:alpha val="43000"/>
                    </a:srgbClr>
                  </a:outerShdw>
                </a:effectLst>
              </a:rPr>
              <a:t>会社の業務執行組織</a:t>
            </a:r>
            <a:endParaRPr kumimoji="1" lang="ja-JP" altLang="en-US" dirty="0">
              <a:ln w="0"/>
              <a:solidFill>
                <a:srgbClr val="00B050"/>
              </a:solidFill>
              <a:effectLst>
                <a:outerShdw blurRad="38100" dist="25400" dir="5400000" algn="ctr" rotWithShape="0">
                  <a:srgbClr val="6E747A">
                    <a:alpha val="43000"/>
                  </a:srgbClr>
                </a:outerShdw>
              </a:effectLst>
            </a:endParaRPr>
          </a:p>
        </p:txBody>
      </p:sp>
      <p:sp>
        <p:nvSpPr>
          <p:cNvPr id="6" name="テキスト ボックス 5">
            <a:extLst>
              <a:ext uri="{FF2B5EF4-FFF2-40B4-BE49-F238E27FC236}">
                <a16:creationId xmlns:a16="http://schemas.microsoft.com/office/drawing/2014/main" id="{99536B61-762F-4359-82F4-4352BEB1141E}"/>
              </a:ext>
            </a:extLst>
          </p:cNvPr>
          <p:cNvSpPr txBox="1"/>
          <p:nvPr/>
        </p:nvSpPr>
        <p:spPr>
          <a:xfrm>
            <a:off x="6006866" y="1501794"/>
            <a:ext cx="6417141" cy="5078313"/>
          </a:xfrm>
          <a:prstGeom prst="rect">
            <a:avLst/>
          </a:prstGeom>
          <a:noFill/>
        </p:spPr>
        <p:txBody>
          <a:bodyPr wrap="none" rtlCol="0">
            <a:spAutoFit/>
          </a:bodyPr>
          <a:lstStyle/>
          <a:p>
            <a:r>
              <a:rPr kumimoji="1" lang="ja-JP" altLang="en-US" b="1" dirty="0">
                <a:latin typeface="+mn-ea"/>
              </a:rPr>
              <a:t>株主総会</a:t>
            </a:r>
            <a:r>
              <a:rPr kumimoji="1" lang="ja-JP" altLang="en-US" dirty="0">
                <a:latin typeface="+mn-ea"/>
              </a:rPr>
              <a:t>：会社の最高意思決定機関。会社の解散・合併、</a:t>
            </a:r>
            <a:endParaRPr kumimoji="1" lang="en-US" altLang="ja-JP" dirty="0">
              <a:latin typeface="+mn-ea"/>
            </a:endParaRPr>
          </a:p>
          <a:p>
            <a:r>
              <a:rPr lang="ja-JP" altLang="en-US" dirty="0">
                <a:latin typeface="+mn-ea"/>
              </a:rPr>
              <a:t>　　　　　定款変更、取締役・監査役の選任等を決議する</a:t>
            </a:r>
            <a:endParaRPr lang="en-US" altLang="ja-JP" dirty="0">
              <a:latin typeface="+mn-ea"/>
            </a:endParaRPr>
          </a:p>
          <a:p>
            <a:r>
              <a:rPr lang="ja-JP" altLang="en-US" dirty="0">
                <a:latin typeface="+mn-ea"/>
              </a:rPr>
              <a:t>　　　　　など経営の基本方針を決定する場</a:t>
            </a:r>
            <a:endParaRPr lang="en-US" altLang="ja-JP" dirty="0">
              <a:latin typeface="+mn-ea"/>
            </a:endParaRPr>
          </a:p>
          <a:p>
            <a:r>
              <a:rPr lang="ja-JP" altLang="en-US" dirty="0">
                <a:latin typeface="+mn-ea"/>
              </a:rPr>
              <a:t>　　　　　最近では、株主提案で、気候変動問題、労働者</a:t>
            </a:r>
            <a:endParaRPr lang="en-US" altLang="ja-JP" dirty="0">
              <a:latin typeface="+mn-ea"/>
            </a:endParaRPr>
          </a:p>
          <a:p>
            <a:r>
              <a:rPr lang="ja-JP" altLang="en-US" dirty="0">
                <a:latin typeface="+mn-ea"/>
              </a:rPr>
              <a:t>　　　　　の権利保護、格差是正を求める内容など、社会</a:t>
            </a:r>
            <a:endParaRPr lang="en-US" altLang="ja-JP" dirty="0">
              <a:latin typeface="+mn-ea"/>
            </a:endParaRPr>
          </a:p>
          <a:p>
            <a:r>
              <a:rPr lang="ja-JP" altLang="en-US" dirty="0">
                <a:latin typeface="+mn-ea"/>
              </a:rPr>
              <a:t>　　　　　的課題への対応を議論する場にもなりつつある</a:t>
            </a:r>
            <a:endParaRPr lang="en-US" altLang="ja-JP" dirty="0">
              <a:latin typeface="+mn-ea"/>
            </a:endParaRPr>
          </a:p>
          <a:p>
            <a:endParaRPr lang="en-US" altLang="ja-JP" dirty="0">
              <a:latin typeface="+mn-ea"/>
            </a:endParaRPr>
          </a:p>
          <a:p>
            <a:r>
              <a:rPr lang="ja-JP" altLang="en-US" b="1" dirty="0">
                <a:latin typeface="+mn-ea"/>
              </a:rPr>
              <a:t>取締役会</a:t>
            </a:r>
            <a:r>
              <a:rPr lang="ja-JP" altLang="en-US" dirty="0">
                <a:latin typeface="+mn-ea"/>
              </a:rPr>
              <a:t>：株主総会で選任された複数の取締役で構成され</a:t>
            </a:r>
            <a:endParaRPr lang="en-US" altLang="ja-JP" dirty="0">
              <a:latin typeface="+mn-ea"/>
            </a:endParaRPr>
          </a:p>
          <a:p>
            <a:r>
              <a:rPr lang="ja-JP" altLang="en-US" dirty="0">
                <a:latin typeface="+mn-ea"/>
              </a:rPr>
              <a:t>　　　　　業務執行の責任者である代表取締役を選出する。</a:t>
            </a:r>
            <a:endParaRPr lang="en-US" altLang="ja-JP" dirty="0">
              <a:latin typeface="+mn-ea"/>
            </a:endParaRPr>
          </a:p>
          <a:p>
            <a:r>
              <a:rPr lang="ja-JP" altLang="en-US" dirty="0">
                <a:latin typeface="+mn-ea"/>
              </a:rPr>
              <a:t>　　　　　会社の主要人事や組織、重要な経営事項を決定</a:t>
            </a:r>
            <a:endParaRPr lang="en-US" altLang="ja-JP" dirty="0">
              <a:latin typeface="+mn-ea"/>
            </a:endParaRPr>
          </a:p>
          <a:p>
            <a:r>
              <a:rPr lang="ja-JP" altLang="en-US" dirty="0">
                <a:latin typeface="+mn-ea"/>
              </a:rPr>
              <a:t>　　　　　する。</a:t>
            </a:r>
            <a:endParaRPr lang="en-US" altLang="ja-JP" dirty="0">
              <a:latin typeface="+mn-ea"/>
            </a:endParaRPr>
          </a:p>
          <a:p>
            <a:endParaRPr lang="en-US" altLang="ja-JP" dirty="0">
              <a:latin typeface="+mn-ea"/>
            </a:endParaRPr>
          </a:p>
          <a:p>
            <a:r>
              <a:rPr lang="ja-JP" altLang="en-US" b="1" dirty="0">
                <a:latin typeface="+mn-ea"/>
              </a:rPr>
              <a:t>代表取締役</a:t>
            </a:r>
            <a:r>
              <a:rPr lang="ja-JP" altLang="en-US" dirty="0">
                <a:latin typeface="+mn-ea"/>
              </a:rPr>
              <a:t>：取締役の中から選任され、会社の業務執行を</a:t>
            </a:r>
            <a:endParaRPr lang="en-US" altLang="ja-JP" dirty="0">
              <a:latin typeface="+mn-ea"/>
            </a:endParaRPr>
          </a:p>
          <a:p>
            <a:r>
              <a:rPr lang="ja-JP" altLang="en-US" dirty="0">
                <a:latin typeface="+mn-ea"/>
              </a:rPr>
              <a:t>　　　　　　統括する。</a:t>
            </a:r>
            <a:endParaRPr lang="en-US" altLang="ja-JP" dirty="0">
              <a:latin typeface="+mn-ea"/>
            </a:endParaRPr>
          </a:p>
          <a:p>
            <a:endParaRPr lang="en-US" altLang="ja-JP" dirty="0">
              <a:latin typeface="+mn-ea"/>
            </a:endParaRPr>
          </a:p>
          <a:p>
            <a:r>
              <a:rPr lang="ja-JP" altLang="en-US" b="1" dirty="0">
                <a:latin typeface="+mn-ea"/>
              </a:rPr>
              <a:t>監査役会</a:t>
            </a:r>
            <a:r>
              <a:rPr lang="ja-JP" altLang="en-US" dirty="0">
                <a:latin typeface="+mn-ea"/>
              </a:rPr>
              <a:t>：株主総会で選任された複数の監査役で構成され</a:t>
            </a:r>
            <a:endParaRPr lang="en-US" altLang="ja-JP" dirty="0">
              <a:latin typeface="+mn-ea"/>
            </a:endParaRPr>
          </a:p>
          <a:p>
            <a:r>
              <a:rPr lang="ja-JP" altLang="en-US" dirty="0">
                <a:latin typeface="+mn-ea"/>
              </a:rPr>
              <a:t>　　　　　会社の会計内容や代表取締役以下の会社の業務</a:t>
            </a:r>
            <a:endParaRPr lang="en-US" altLang="ja-JP" dirty="0">
              <a:latin typeface="+mn-ea"/>
            </a:endParaRPr>
          </a:p>
          <a:p>
            <a:r>
              <a:rPr lang="ja-JP" altLang="en-US" dirty="0">
                <a:latin typeface="+mn-ea"/>
              </a:rPr>
              <a:t>　　　　　執行を監査する。　　</a:t>
            </a:r>
            <a:endParaRPr kumimoji="1" lang="ja-JP" altLang="en-US" dirty="0">
              <a:latin typeface="+mn-ea"/>
            </a:endParaRPr>
          </a:p>
        </p:txBody>
      </p:sp>
      <p:sp>
        <p:nvSpPr>
          <p:cNvPr id="10" name="テキスト ボックス 9">
            <a:extLst>
              <a:ext uri="{FF2B5EF4-FFF2-40B4-BE49-F238E27FC236}">
                <a16:creationId xmlns:a16="http://schemas.microsoft.com/office/drawing/2014/main" id="{5E532306-2861-44D5-8CD0-ED4EEDB27AF7}"/>
              </a:ext>
            </a:extLst>
          </p:cNvPr>
          <p:cNvSpPr txBox="1"/>
          <p:nvPr/>
        </p:nvSpPr>
        <p:spPr>
          <a:xfrm>
            <a:off x="333757" y="2550734"/>
            <a:ext cx="646331" cy="369332"/>
          </a:xfrm>
          <a:prstGeom prst="rect">
            <a:avLst/>
          </a:prstGeom>
          <a:noFill/>
        </p:spPr>
        <p:txBody>
          <a:bodyPr wrap="none" rtlCol="0">
            <a:spAutoFit/>
          </a:bodyPr>
          <a:lstStyle/>
          <a:p>
            <a:r>
              <a:rPr kumimoji="1" lang="ja-JP" altLang="en-US" dirty="0"/>
              <a:t>監督</a:t>
            </a:r>
          </a:p>
        </p:txBody>
      </p:sp>
      <p:cxnSp>
        <p:nvCxnSpPr>
          <p:cNvPr id="13" name="コネクタ: カギ線 12">
            <a:extLst>
              <a:ext uri="{FF2B5EF4-FFF2-40B4-BE49-F238E27FC236}">
                <a16:creationId xmlns:a16="http://schemas.microsoft.com/office/drawing/2014/main" id="{62F9C61A-B57E-47CE-A791-7E5A5D28211A}"/>
              </a:ext>
            </a:extLst>
          </p:cNvPr>
          <p:cNvCxnSpPr>
            <a:stCxn id="5" idx="1"/>
          </p:cNvCxnSpPr>
          <p:nvPr/>
        </p:nvCxnSpPr>
        <p:spPr>
          <a:xfrm rot="10800000" flipV="1">
            <a:off x="333758" y="2144820"/>
            <a:ext cx="599693" cy="9126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231134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6598</TotalTime>
  <Words>4511</Words>
  <Application>Microsoft Office PowerPoint</Application>
  <PresentationFormat>ワイド画面</PresentationFormat>
  <Paragraphs>564</Paragraphs>
  <Slides>20</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2</vt:i4>
      </vt:variant>
      <vt:variant>
        <vt:lpstr>埋め込まれた OLE サーバー</vt:lpstr>
      </vt:variant>
      <vt:variant>
        <vt:i4>1</vt:i4>
      </vt:variant>
      <vt:variant>
        <vt:lpstr>スライド タイトル</vt:lpstr>
      </vt:variant>
      <vt:variant>
        <vt:i4>20</vt:i4>
      </vt:variant>
    </vt:vector>
  </HeadingPairs>
  <TitlesOfParts>
    <vt:vector size="30" baseType="lpstr">
      <vt:lpstr>游ゴシック</vt:lpstr>
      <vt:lpstr>Arial</vt:lpstr>
      <vt:lpstr>Calibri</vt:lpstr>
      <vt:lpstr>Calibri Light</vt:lpstr>
      <vt:lpstr>Trebuchet MS</vt:lpstr>
      <vt:lpstr>Wingdings</vt:lpstr>
      <vt:lpstr>Wingdings 3</vt:lpstr>
      <vt:lpstr>ファセット</vt:lpstr>
      <vt:lpstr>Office Theme</vt:lpstr>
      <vt:lpstr>Worksheet</vt:lpstr>
      <vt:lpstr>ファイナンス入門　第１回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ファイナンス講義　第１回</dc:title>
  <dc:creator>川下 晴久</dc:creator>
  <cp:lastModifiedBy>keisuke.719s@gmail.com</cp:lastModifiedBy>
  <cp:revision>152</cp:revision>
  <cp:lastPrinted>2022-09-23T04:39:28Z</cp:lastPrinted>
  <dcterms:created xsi:type="dcterms:W3CDTF">2021-02-02T02:39:44Z</dcterms:created>
  <dcterms:modified xsi:type="dcterms:W3CDTF">2023-09-26T04:14:38Z</dcterms:modified>
</cp:coreProperties>
</file>