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72" r:id="rId5"/>
    <p:sldId id="260" r:id="rId6"/>
    <p:sldId id="261" r:id="rId7"/>
    <p:sldId id="262" r:id="rId8"/>
    <p:sldId id="273" r:id="rId9"/>
    <p:sldId id="263" r:id="rId10"/>
    <p:sldId id="271" r:id="rId11"/>
    <p:sldId id="264" r:id="rId12"/>
    <p:sldId id="265" r:id="rId13"/>
    <p:sldId id="266" r:id="rId14"/>
    <p:sldId id="267" r:id="rId15"/>
    <p:sldId id="268" r:id="rId16"/>
    <p:sldId id="269" r:id="rId17"/>
    <p:sldId id="270" r:id="rId18"/>
  </p:sldIdLst>
  <p:sldSz cx="12192000" cy="6858000"/>
  <p:notesSz cx="6858000"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川下 晴久" userId="a9ceefe8e9b56a0c" providerId="LiveId" clId="{C78E83D4-DD97-46B9-A44B-EB7F787B3D9B}"/>
    <pc:docChg chg="custSel modSld">
      <pc:chgData name="川下 晴久" userId="a9ceefe8e9b56a0c" providerId="LiveId" clId="{C78E83D4-DD97-46B9-A44B-EB7F787B3D9B}" dt="2021-07-15T07:44:33.528" v="14"/>
      <pc:docMkLst>
        <pc:docMk/>
      </pc:docMkLst>
      <pc:sldChg chg="modSp mod">
        <pc:chgData name="川下 晴久" userId="a9ceefe8e9b56a0c" providerId="LiveId" clId="{C78E83D4-DD97-46B9-A44B-EB7F787B3D9B}" dt="2021-07-15T07:44:33.528" v="14"/>
        <pc:sldMkLst>
          <pc:docMk/>
          <pc:sldMk cId="2995627956" sldId="257"/>
        </pc:sldMkLst>
        <pc:spChg chg="mod">
          <ac:chgData name="川下 晴久" userId="a9ceefe8e9b56a0c" providerId="LiveId" clId="{C78E83D4-DD97-46B9-A44B-EB7F787B3D9B}" dt="2021-07-15T07:44:33.528" v="14"/>
          <ac:spMkLst>
            <pc:docMk/>
            <pc:sldMk cId="2995627956" sldId="257"/>
            <ac:spMk id="2" creationId="{98854687-D8D8-42E1-A253-3DD99C99B563}"/>
          </ac:spMkLst>
        </pc:spChg>
      </pc:sldChg>
    </pc:docChg>
  </pc:docChgLst>
  <pc:docChgLst>
    <pc:chgData name="川下 晴久" userId="a9ceefe8e9b56a0c" providerId="LiveId" clId="{9F4FD22C-83AC-4729-9C4A-DEA9C818DB02}"/>
    <pc:docChg chg="undo custSel addSld delSld modSld sldOrd">
      <pc:chgData name="川下 晴久" userId="a9ceefe8e9b56a0c" providerId="LiveId" clId="{9F4FD22C-83AC-4729-9C4A-DEA9C818DB02}" dt="2021-03-21T01:38:37.452" v="29483"/>
      <pc:docMkLst>
        <pc:docMk/>
      </pc:docMkLst>
      <pc:sldChg chg="addSp delSp modSp mod">
        <pc:chgData name="川下 晴久" userId="a9ceefe8e9b56a0c" providerId="LiveId" clId="{9F4FD22C-83AC-4729-9C4A-DEA9C818DB02}" dt="2021-03-16T06:16:13.810" v="20660"/>
        <pc:sldMkLst>
          <pc:docMk/>
          <pc:sldMk cId="2995627956" sldId="257"/>
        </pc:sldMkLst>
        <pc:spChg chg="mod">
          <ac:chgData name="川下 晴久" userId="a9ceefe8e9b56a0c" providerId="LiveId" clId="{9F4FD22C-83AC-4729-9C4A-DEA9C818DB02}" dt="2021-03-16T06:16:13.810" v="20660"/>
          <ac:spMkLst>
            <pc:docMk/>
            <pc:sldMk cId="2995627956" sldId="257"/>
            <ac:spMk id="3" creationId="{1537B454-D457-4278-87DC-AAF21610B74F}"/>
          </ac:spMkLst>
        </pc:spChg>
        <pc:spChg chg="add del mod">
          <ac:chgData name="川下 晴久" userId="a9ceefe8e9b56a0c" providerId="LiveId" clId="{9F4FD22C-83AC-4729-9C4A-DEA9C818DB02}" dt="2021-03-13T08:18:34.485" v="7816"/>
          <ac:spMkLst>
            <pc:docMk/>
            <pc:sldMk cId="2995627956" sldId="257"/>
            <ac:spMk id="4" creationId="{7B43772E-7E94-4F01-9A39-698ABB0143A0}"/>
          </ac:spMkLst>
        </pc:spChg>
      </pc:sldChg>
      <pc:sldChg chg="addSp delSp modSp mod">
        <pc:chgData name="川下 晴久" userId="a9ceefe8e9b56a0c" providerId="LiveId" clId="{9F4FD22C-83AC-4729-9C4A-DEA9C818DB02}" dt="2021-03-16T07:50:32.434" v="20681" actId="20577"/>
        <pc:sldMkLst>
          <pc:docMk/>
          <pc:sldMk cId="3317320972" sldId="258"/>
        </pc:sldMkLst>
        <pc:spChg chg="mod">
          <ac:chgData name="川下 晴久" userId="a9ceefe8e9b56a0c" providerId="LiveId" clId="{9F4FD22C-83AC-4729-9C4A-DEA9C818DB02}" dt="2021-03-12T02:50:21.103" v="1" actId="1076"/>
          <ac:spMkLst>
            <pc:docMk/>
            <pc:sldMk cId="3317320972" sldId="258"/>
            <ac:spMk id="2" creationId="{3652700A-9644-4840-8D21-8257EF508F14}"/>
          </ac:spMkLst>
        </pc:spChg>
        <pc:spChg chg="add mod">
          <ac:chgData name="川下 晴久" userId="a9ceefe8e9b56a0c" providerId="LiveId" clId="{9F4FD22C-83AC-4729-9C4A-DEA9C818DB02}" dt="2021-03-16T07:50:32.434" v="20681" actId="20577"/>
          <ac:spMkLst>
            <pc:docMk/>
            <pc:sldMk cId="3317320972" sldId="258"/>
            <ac:spMk id="3" creationId="{BD61BA9A-4D11-42EF-9B4A-717D457EF436}"/>
          </ac:spMkLst>
        </pc:spChg>
        <pc:graphicFrameChg chg="add del">
          <ac:chgData name="川下 晴久" userId="a9ceefe8e9b56a0c" providerId="LiveId" clId="{9F4FD22C-83AC-4729-9C4A-DEA9C818DB02}" dt="2021-03-12T09:34:53.965" v="2164" actId="478"/>
          <ac:graphicFrameMkLst>
            <pc:docMk/>
            <pc:sldMk cId="3317320972" sldId="258"/>
            <ac:graphicFrameMk id="4" creationId="{552EB57D-C3ED-4E28-B437-3E235EFF55F8}"/>
          </ac:graphicFrameMkLst>
        </pc:graphicFrameChg>
        <pc:cxnChg chg="add del mod">
          <ac:chgData name="川下 晴久" userId="a9ceefe8e9b56a0c" providerId="LiveId" clId="{9F4FD22C-83AC-4729-9C4A-DEA9C818DB02}" dt="2021-03-12T09:41:50.725" v="2538" actId="478"/>
          <ac:cxnSpMkLst>
            <pc:docMk/>
            <pc:sldMk cId="3317320972" sldId="258"/>
            <ac:cxnSpMk id="6" creationId="{7C41FF3E-7D6E-4FFF-8A50-251FA289F25F}"/>
          </ac:cxnSpMkLst>
        </pc:cxnChg>
        <pc:cxnChg chg="add del">
          <ac:chgData name="川下 晴久" userId="a9ceefe8e9b56a0c" providerId="LiveId" clId="{9F4FD22C-83AC-4729-9C4A-DEA9C818DB02}" dt="2021-03-12T09:41:29.844" v="2537" actId="478"/>
          <ac:cxnSpMkLst>
            <pc:docMk/>
            <pc:sldMk cId="3317320972" sldId="258"/>
            <ac:cxnSpMk id="8" creationId="{A4D60D4C-6F2E-49A2-BD7D-5C1D032BE0CA}"/>
          </ac:cxnSpMkLst>
        </pc:cxnChg>
      </pc:sldChg>
      <pc:sldChg chg="addSp modSp mod">
        <pc:chgData name="川下 晴久" userId="a9ceefe8e9b56a0c" providerId="LiveId" clId="{9F4FD22C-83AC-4729-9C4A-DEA9C818DB02}" dt="2021-03-14T01:19:44.232" v="8316" actId="1076"/>
        <pc:sldMkLst>
          <pc:docMk/>
          <pc:sldMk cId="843223244" sldId="259"/>
        </pc:sldMkLst>
        <pc:spChg chg="add mod">
          <ac:chgData name="川下 晴久" userId="a9ceefe8e9b56a0c" providerId="LiveId" clId="{9F4FD22C-83AC-4729-9C4A-DEA9C818DB02}" dt="2021-03-12T11:51:21.530" v="2930" actId="1076"/>
          <ac:spMkLst>
            <pc:docMk/>
            <pc:sldMk cId="843223244" sldId="259"/>
            <ac:spMk id="2" creationId="{177F0F3B-9F66-4890-B1CD-0F5447821C1B}"/>
          </ac:spMkLst>
        </pc:spChg>
        <pc:spChg chg="add mod">
          <ac:chgData name="川下 晴久" userId="a9ceefe8e9b56a0c" providerId="LiveId" clId="{9F4FD22C-83AC-4729-9C4A-DEA9C818DB02}" dt="2021-03-13T00:20:38.784" v="4552" actId="1076"/>
          <ac:spMkLst>
            <pc:docMk/>
            <pc:sldMk cId="843223244" sldId="259"/>
            <ac:spMk id="3" creationId="{E767137C-1571-4CEF-9088-C1C0E5694387}"/>
          </ac:spMkLst>
        </pc:spChg>
        <pc:spChg chg="add mod">
          <ac:chgData name="川下 晴久" userId="a9ceefe8e9b56a0c" providerId="LiveId" clId="{9F4FD22C-83AC-4729-9C4A-DEA9C818DB02}" dt="2021-03-12T12:22:44.686" v="4137" actId="6549"/>
          <ac:spMkLst>
            <pc:docMk/>
            <pc:sldMk cId="843223244" sldId="259"/>
            <ac:spMk id="4" creationId="{B50508B1-8163-4556-B524-49C82AE46762}"/>
          </ac:spMkLst>
        </pc:spChg>
        <pc:spChg chg="add mod">
          <ac:chgData name="川下 晴久" userId="a9ceefe8e9b56a0c" providerId="LiveId" clId="{9F4FD22C-83AC-4729-9C4A-DEA9C818DB02}" dt="2021-03-12T12:28:31.152" v="4521" actId="207"/>
          <ac:spMkLst>
            <pc:docMk/>
            <pc:sldMk cId="843223244" sldId="259"/>
            <ac:spMk id="5" creationId="{4C225490-146F-439D-B05E-B0C74903D4B4}"/>
          </ac:spMkLst>
        </pc:spChg>
        <pc:spChg chg="add mod">
          <ac:chgData name="川下 晴久" userId="a9ceefe8e9b56a0c" providerId="LiveId" clId="{9F4FD22C-83AC-4729-9C4A-DEA9C818DB02}" dt="2021-03-12T12:25:57.292" v="4348" actId="1076"/>
          <ac:spMkLst>
            <pc:docMk/>
            <pc:sldMk cId="843223244" sldId="259"/>
            <ac:spMk id="6" creationId="{14A2D684-B7D1-45FD-B680-8F7555CFA5F2}"/>
          </ac:spMkLst>
        </pc:spChg>
        <pc:spChg chg="add mod">
          <ac:chgData name="川下 晴久" userId="a9ceefe8e9b56a0c" providerId="LiveId" clId="{9F4FD22C-83AC-4729-9C4A-DEA9C818DB02}" dt="2021-03-12T12:29:24.493" v="4523" actId="207"/>
          <ac:spMkLst>
            <pc:docMk/>
            <pc:sldMk cId="843223244" sldId="259"/>
            <ac:spMk id="7" creationId="{FEBB2A01-E5E5-4E24-9AB6-CCB184A429A3}"/>
          </ac:spMkLst>
        </pc:spChg>
        <pc:spChg chg="add mod">
          <ac:chgData name="川下 晴久" userId="a9ceefe8e9b56a0c" providerId="LiveId" clId="{9F4FD22C-83AC-4729-9C4A-DEA9C818DB02}" dt="2021-03-14T01:19:44.232" v="8316" actId="1076"/>
          <ac:spMkLst>
            <pc:docMk/>
            <pc:sldMk cId="843223244" sldId="259"/>
            <ac:spMk id="13" creationId="{227F2522-F588-4ADE-8EF0-6F71301685B6}"/>
          </ac:spMkLst>
        </pc:spChg>
        <pc:cxnChg chg="add mod">
          <ac:chgData name="川下 晴久" userId="a9ceefe8e9b56a0c" providerId="LiveId" clId="{9F4FD22C-83AC-4729-9C4A-DEA9C818DB02}" dt="2021-03-13T00:16:58.960" v="4528" actId="1076"/>
          <ac:cxnSpMkLst>
            <pc:docMk/>
            <pc:sldMk cId="843223244" sldId="259"/>
            <ac:cxnSpMk id="9" creationId="{25302DB7-FC17-463C-8010-BE437914B63F}"/>
          </ac:cxnSpMkLst>
        </pc:cxnChg>
        <pc:cxnChg chg="add mod">
          <ac:chgData name="川下 晴久" userId="a9ceefe8e9b56a0c" providerId="LiveId" clId="{9F4FD22C-83AC-4729-9C4A-DEA9C818DB02}" dt="2021-03-13T00:17:14.896" v="4530" actId="1076"/>
          <ac:cxnSpMkLst>
            <pc:docMk/>
            <pc:sldMk cId="843223244" sldId="259"/>
            <ac:cxnSpMk id="10" creationId="{594C553D-8574-4643-AEE6-3E97374CEC22}"/>
          </ac:cxnSpMkLst>
        </pc:cxnChg>
        <pc:cxnChg chg="add mod">
          <ac:chgData name="川下 晴久" userId="a9ceefe8e9b56a0c" providerId="LiveId" clId="{9F4FD22C-83AC-4729-9C4A-DEA9C818DB02}" dt="2021-03-13T00:18:18.778" v="4536" actId="1076"/>
          <ac:cxnSpMkLst>
            <pc:docMk/>
            <pc:sldMk cId="843223244" sldId="259"/>
            <ac:cxnSpMk id="11" creationId="{6DD9B505-8412-4C06-BEAE-4201A6492161}"/>
          </ac:cxnSpMkLst>
        </pc:cxnChg>
        <pc:cxnChg chg="add mod">
          <ac:chgData name="川下 晴久" userId="a9ceefe8e9b56a0c" providerId="LiveId" clId="{9F4FD22C-83AC-4729-9C4A-DEA9C818DB02}" dt="2021-03-13T00:18:07.145" v="4535" actId="1076"/>
          <ac:cxnSpMkLst>
            <pc:docMk/>
            <pc:sldMk cId="843223244" sldId="259"/>
            <ac:cxnSpMk id="12" creationId="{EF02599B-0D7F-40FC-B9AB-A8C584EE92EA}"/>
          </ac:cxnSpMkLst>
        </pc:cxnChg>
      </pc:sldChg>
      <pc:sldChg chg="addSp modSp new mod">
        <pc:chgData name="川下 晴久" userId="a9ceefe8e9b56a0c" providerId="LiveId" clId="{9F4FD22C-83AC-4729-9C4A-DEA9C818DB02}" dt="2021-03-13T08:24:24.072" v="7872"/>
        <pc:sldMkLst>
          <pc:docMk/>
          <pc:sldMk cId="1682439007" sldId="260"/>
        </pc:sldMkLst>
        <pc:spChg chg="add mod">
          <ac:chgData name="川下 晴久" userId="a9ceefe8e9b56a0c" providerId="LiveId" clId="{9F4FD22C-83AC-4729-9C4A-DEA9C818DB02}" dt="2021-03-13T07:20:27.943" v="6807" actId="255"/>
          <ac:spMkLst>
            <pc:docMk/>
            <pc:sldMk cId="1682439007" sldId="260"/>
            <ac:spMk id="2" creationId="{3509BC66-88B9-4384-8E64-ACD58373278D}"/>
          </ac:spMkLst>
        </pc:spChg>
        <pc:spChg chg="add mod">
          <ac:chgData name="川下 晴久" userId="a9ceefe8e9b56a0c" providerId="LiveId" clId="{9F4FD22C-83AC-4729-9C4A-DEA9C818DB02}" dt="2021-03-13T08:24:24.072" v="7872"/>
          <ac:spMkLst>
            <pc:docMk/>
            <pc:sldMk cId="1682439007" sldId="260"/>
            <ac:spMk id="4" creationId="{259EBC39-AB1F-4FFC-A7AC-478FE523F318}"/>
          </ac:spMkLst>
        </pc:spChg>
        <pc:graphicFrameChg chg="add mod modGraphic">
          <ac:chgData name="川下 晴久" userId="a9ceefe8e9b56a0c" providerId="LiveId" clId="{9F4FD22C-83AC-4729-9C4A-DEA9C818DB02}" dt="2021-03-13T08:07:28.728" v="7676" actId="20577"/>
          <ac:graphicFrameMkLst>
            <pc:docMk/>
            <pc:sldMk cId="1682439007" sldId="260"/>
            <ac:graphicFrameMk id="3" creationId="{412274F5-1560-4437-8485-A5183114EB5F}"/>
          </ac:graphicFrameMkLst>
        </pc:graphicFrameChg>
      </pc:sldChg>
      <pc:sldChg chg="addSp delSp modSp new mod ord">
        <pc:chgData name="川下 晴久" userId="a9ceefe8e9b56a0c" providerId="LiveId" clId="{9F4FD22C-83AC-4729-9C4A-DEA9C818DB02}" dt="2021-03-15T08:20:53.284" v="15914" actId="20577"/>
        <pc:sldMkLst>
          <pc:docMk/>
          <pc:sldMk cId="540347703" sldId="261"/>
        </pc:sldMkLst>
        <pc:spChg chg="add mod">
          <ac:chgData name="川下 晴久" userId="a9ceefe8e9b56a0c" providerId="LiveId" clId="{9F4FD22C-83AC-4729-9C4A-DEA9C818DB02}" dt="2021-03-14T01:43:07.601" v="8332" actId="1076"/>
          <ac:spMkLst>
            <pc:docMk/>
            <pc:sldMk cId="540347703" sldId="261"/>
            <ac:spMk id="2" creationId="{D2D1BFFB-EF3C-4BE0-B7E2-05D5CC2F2DE3}"/>
          </ac:spMkLst>
        </pc:spChg>
        <pc:spChg chg="add mod">
          <ac:chgData name="川下 晴久" userId="a9ceefe8e9b56a0c" providerId="LiveId" clId="{9F4FD22C-83AC-4729-9C4A-DEA9C818DB02}" dt="2021-03-14T03:26:43.758" v="10739"/>
          <ac:spMkLst>
            <pc:docMk/>
            <pc:sldMk cId="540347703" sldId="261"/>
            <ac:spMk id="3" creationId="{E618F6F2-6F5B-4DA0-B7C0-F3ABA34E114C}"/>
          </ac:spMkLst>
        </pc:spChg>
        <pc:spChg chg="add mod">
          <ac:chgData name="川下 晴久" userId="a9ceefe8e9b56a0c" providerId="LiveId" clId="{9F4FD22C-83AC-4729-9C4A-DEA9C818DB02}" dt="2021-03-14T01:57:42.879" v="8548" actId="1076"/>
          <ac:spMkLst>
            <pc:docMk/>
            <pc:sldMk cId="540347703" sldId="261"/>
            <ac:spMk id="4" creationId="{37A3CA05-A564-4AB2-95C3-7B833F4B1580}"/>
          </ac:spMkLst>
        </pc:spChg>
        <pc:spChg chg="add mod">
          <ac:chgData name="川下 晴久" userId="a9ceefe8e9b56a0c" providerId="LiveId" clId="{9F4FD22C-83AC-4729-9C4A-DEA9C818DB02}" dt="2021-03-15T08:20:53.284" v="15914" actId="20577"/>
          <ac:spMkLst>
            <pc:docMk/>
            <pc:sldMk cId="540347703" sldId="261"/>
            <ac:spMk id="5" creationId="{44A59B02-4EAB-44ED-8121-0BF1F35F62B9}"/>
          </ac:spMkLst>
        </pc:spChg>
        <pc:spChg chg="add del mod">
          <ac:chgData name="川下 晴久" userId="a9ceefe8e9b56a0c" providerId="LiveId" clId="{9F4FD22C-83AC-4729-9C4A-DEA9C818DB02}" dt="2021-03-14T02:10:10.743" v="8708" actId="478"/>
          <ac:spMkLst>
            <pc:docMk/>
            <pc:sldMk cId="540347703" sldId="261"/>
            <ac:spMk id="5" creationId="{7B4DDDAE-08DE-4C13-AE42-DEEF5C31437D}"/>
          </ac:spMkLst>
        </pc:spChg>
        <pc:spChg chg="add del mod">
          <ac:chgData name="川下 晴久" userId="a9ceefe8e9b56a0c" providerId="LiveId" clId="{9F4FD22C-83AC-4729-9C4A-DEA9C818DB02}" dt="2021-03-14T02:10:05.768" v="8707" actId="478"/>
          <ac:spMkLst>
            <pc:docMk/>
            <pc:sldMk cId="540347703" sldId="261"/>
            <ac:spMk id="6" creationId="{D9EE870D-6927-43F9-9361-ABCF686ABB1D}"/>
          </ac:spMkLst>
        </pc:spChg>
        <pc:spChg chg="add del mod">
          <ac:chgData name="川下 晴久" userId="a9ceefe8e9b56a0c" providerId="LiveId" clId="{9F4FD22C-83AC-4729-9C4A-DEA9C818DB02}" dt="2021-03-14T02:10:14.358" v="8709" actId="478"/>
          <ac:spMkLst>
            <pc:docMk/>
            <pc:sldMk cId="540347703" sldId="261"/>
            <ac:spMk id="7" creationId="{A0679055-0D1C-44DF-937E-C6A59BB3860D}"/>
          </ac:spMkLst>
        </pc:spChg>
        <pc:spChg chg="add mod">
          <ac:chgData name="川下 晴久" userId="a9ceefe8e9b56a0c" providerId="LiveId" clId="{9F4FD22C-83AC-4729-9C4A-DEA9C818DB02}" dt="2021-03-14T02:10:50.035" v="8712" actId="208"/>
          <ac:spMkLst>
            <pc:docMk/>
            <pc:sldMk cId="540347703" sldId="261"/>
            <ac:spMk id="8" creationId="{DBDDFBA5-2EB8-4E98-84A1-7E1685F21FA2}"/>
          </ac:spMkLst>
        </pc:spChg>
        <pc:spChg chg="add mod">
          <ac:chgData name="川下 晴久" userId="a9ceefe8e9b56a0c" providerId="LiveId" clId="{9F4FD22C-83AC-4729-9C4A-DEA9C818DB02}" dt="2021-03-14T02:11:14.248" v="8714" actId="1076"/>
          <ac:spMkLst>
            <pc:docMk/>
            <pc:sldMk cId="540347703" sldId="261"/>
            <ac:spMk id="9" creationId="{ACB9AAD1-F38B-41A1-BAF8-73682761E165}"/>
          </ac:spMkLst>
        </pc:spChg>
        <pc:spChg chg="add mod">
          <ac:chgData name="川下 晴久" userId="a9ceefe8e9b56a0c" providerId="LiveId" clId="{9F4FD22C-83AC-4729-9C4A-DEA9C818DB02}" dt="2021-03-14T02:13:35.493" v="8751" actId="255"/>
          <ac:spMkLst>
            <pc:docMk/>
            <pc:sldMk cId="540347703" sldId="261"/>
            <ac:spMk id="10" creationId="{3CDFCC50-DE5B-4D1C-8198-C9A225D4DE1A}"/>
          </ac:spMkLst>
        </pc:spChg>
        <pc:spChg chg="add mod">
          <ac:chgData name="川下 晴久" userId="a9ceefe8e9b56a0c" providerId="LiveId" clId="{9F4FD22C-83AC-4729-9C4A-DEA9C818DB02}" dt="2021-03-14T02:13:24.138" v="8750" actId="1076"/>
          <ac:spMkLst>
            <pc:docMk/>
            <pc:sldMk cId="540347703" sldId="261"/>
            <ac:spMk id="13" creationId="{2A3B432E-766F-442D-AF62-20780CC48664}"/>
          </ac:spMkLst>
        </pc:spChg>
        <pc:spChg chg="add mod">
          <ac:chgData name="川下 晴久" userId="a9ceefe8e9b56a0c" providerId="LiveId" clId="{9F4FD22C-83AC-4729-9C4A-DEA9C818DB02}" dt="2021-03-14T02:14:12.565" v="8762" actId="1076"/>
          <ac:spMkLst>
            <pc:docMk/>
            <pc:sldMk cId="540347703" sldId="261"/>
            <ac:spMk id="14" creationId="{39387E02-05BD-4F43-B6A4-53F49990A5EF}"/>
          </ac:spMkLst>
        </pc:spChg>
        <pc:spChg chg="add mod">
          <ac:chgData name="川下 晴久" userId="a9ceefe8e9b56a0c" providerId="LiveId" clId="{9F4FD22C-83AC-4729-9C4A-DEA9C818DB02}" dt="2021-03-14T02:15:57.613" v="8816" actId="1076"/>
          <ac:spMkLst>
            <pc:docMk/>
            <pc:sldMk cId="540347703" sldId="261"/>
            <ac:spMk id="15" creationId="{68EACFA7-036C-4C45-9944-D1E1AF877CE6}"/>
          </ac:spMkLst>
        </pc:spChg>
        <pc:spChg chg="add mod">
          <ac:chgData name="川下 晴久" userId="a9ceefe8e9b56a0c" providerId="LiveId" clId="{9F4FD22C-83AC-4729-9C4A-DEA9C818DB02}" dt="2021-03-14T02:43:49.357" v="9601" actId="1076"/>
          <ac:spMkLst>
            <pc:docMk/>
            <pc:sldMk cId="540347703" sldId="261"/>
            <ac:spMk id="16" creationId="{C8DC5FA9-BEAA-4334-A223-F191E0608808}"/>
          </ac:spMkLst>
        </pc:spChg>
        <pc:spChg chg="add mod">
          <ac:chgData name="川下 晴久" userId="a9ceefe8e9b56a0c" providerId="LiveId" clId="{9F4FD22C-83AC-4729-9C4A-DEA9C818DB02}" dt="2021-03-14T03:07:13.826" v="10517" actId="1076"/>
          <ac:spMkLst>
            <pc:docMk/>
            <pc:sldMk cId="540347703" sldId="261"/>
            <ac:spMk id="17" creationId="{28CCB419-15AA-48C0-AE27-768CA0D38267}"/>
          </ac:spMkLst>
        </pc:spChg>
        <pc:graphicFrameChg chg="add del modGraphic">
          <ac:chgData name="川下 晴久" userId="a9ceefe8e9b56a0c" providerId="LiveId" clId="{9F4FD22C-83AC-4729-9C4A-DEA9C818DB02}" dt="2021-03-13T01:47:58.968" v="6250" actId="478"/>
          <ac:graphicFrameMkLst>
            <pc:docMk/>
            <pc:sldMk cId="540347703" sldId="261"/>
            <ac:graphicFrameMk id="2" creationId="{5C133B67-600F-4208-8576-8C946D9AD059}"/>
          </ac:graphicFrameMkLst>
        </pc:graphicFrameChg>
        <pc:cxnChg chg="add mod">
          <ac:chgData name="川下 晴久" userId="a9ceefe8e9b56a0c" providerId="LiveId" clId="{9F4FD22C-83AC-4729-9C4A-DEA9C818DB02}" dt="2021-03-14T02:12:45.819" v="8733" actId="1582"/>
          <ac:cxnSpMkLst>
            <pc:docMk/>
            <pc:sldMk cId="540347703" sldId="261"/>
            <ac:cxnSpMk id="12" creationId="{674C1240-24EC-4BFC-B3BB-8DC4B3E0A511}"/>
          </ac:cxnSpMkLst>
        </pc:cxnChg>
      </pc:sldChg>
      <pc:sldChg chg="addSp delSp modSp new mod">
        <pc:chgData name="川下 晴久" userId="a9ceefe8e9b56a0c" providerId="LiveId" clId="{9F4FD22C-83AC-4729-9C4A-DEA9C818DB02}" dt="2021-03-15T01:50:57.426" v="13708" actId="113"/>
        <pc:sldMkLst>
          <pc:docMk/>
          <pc:sldMk cId="3044383545" sldId="262"/>
        </pc:sldMkLst>
        <pc:spChg chg="add mod">
          <ac:chgData name="川下 晴久" userId="a9ceefe8e9b56a0c" providerId="LiveId" clId="{9F4FD22C-83AC-4729-9C4A-DEA9C818DB02}" dt="2021-03-15T01:50:57.426" v="13708" actId="113"/>
          <ac:spMkLst>
            <pc:docMk/>
            <pc:sldMk cId="3044383545" sldId="262"/>
            <ac:spMk id="2" creationId="{4C075E8F-829D-4F46-9071-80CB0869CBEE}"/>
          </ac:spMkLst>
        </pc:spChg>
        <pc:spChg chg="add mod">
          <ac:chgData name="川下 晴久" userId="a9ceefe8e9b56a0c" providerId="LiveId" clId="{9F4FD22C-83AC-4729-9C4A-DEA9C818DB02}" dt="2021-03-15T00:21:15.399" v="12730" actId="20577"/>
          <ac:spMkLst>
            <pc:docMk/>
            <pc:sldMk cId="3044383545" sldId="262"/>
            <ac:spMk id="3" creationId="{C2706A75-3560-4766-A99C-3E2279FF82EB}"/>
          </ac:spMkLst>
        </pc:spChg>
        <pc:spChg chg="add mod">
          <ac:chgData name="川下 晴久" userId="a9ceefe8e9b56a0c" providerId="LiveId" clId="{9F4FD22C-83AC-4729-9C4A-DEA9C818DB02}" dt="2021-03-15T00:04:54.275" v="12503" actId="1582"/>
          <ac:spMkLst>
            <pc:docMk/>
            <pc:sldMk cId="3044383545" sldId="262"/>
            <ac:spMk id="4" creationId="{B476FAAB-18B8-4293-9E71-180D19FBC436}"/>
          </ac:spMkLst>
        </pc:spChg>
        <pc:spChg chg="add del mod">
          <ac:chgData name="川下 晴久" userId="a9ceefe8e9b56a0c" providerId="LiveId" clId="{9F4FD22C-83AC-4729-9C4A-DEA9C818DB02}" dt="2021-03-15T00:02:49.514" v="12482" actId="478"/>
          <ac:spMkLst>
            <pc:docMk/>
            <pc:sldMk cId="3044383545" sldId="262"/>
            <ac:spMk id="5" creationId="{A94C2876-07F7-422E-9719-534BD06010B8}"/>
          </ac:spMkLst>
        </pc:spChg>
        <pc:spChg chg="add mod">
          <ac:chgData name="川下 晴久" userId="a9ceefe8e9b56a0c" providerId="LiveId" clId="{9F4FD22C-83AC-4729-9C4A-DEA9C818DB02}" dt="2021-03-15T00:05:20.092" v="12505" actId="1582"/>
          <ac:spMkLst>
            <pc:docMk/>
            <pc:sldMk cId="3044383545" sldId="262"/>
            <ac:spMk id="6" creationId="{9AC62C5E-C9F0-4307-AED4-D3505AA1907C}"/>
          </ac:spMkLst>
        </pc:spChg>
        <pc:spChg chg="add mod">
          <ac:chgData name="川下 晴久" userId="a9ceefe8e9b56a0c" providerId="LiveId" clId="{9F4FD22C-83AC-4729-9C4A-DEA9C818DB02}" dt="2021-03-15T00:05:30.497" v="12506" actId="1582"/>
          <ac:spMkLst>
            <pc:docMk/>
            <pc:sldMk cId="3044383545" sldId="262"/>
            <ac:spMk id="7" creationId="{C287B96A-4AD6-462F-80A0-B72D49966625}"/>
          </ac:spMkLst>
        </pc:spChg>
        <pc:spChg chg="add mod">
          <ac:chgData name="川下 晴久" userId="a9ceefe8e9b56a0c" providerId="LiveId" clId="{9F4FD22C-83AC-4729-9C4A-DEA9C818DB02}" dt="2021-03-15T00:17:02.747" v="12689"/>
          <ac:spMkLst>
            <pc:docMk/>
            <pc:sldMk cId="3044383545" sldId="262"/>
            <ac:spMk id="8" creationId="{ABC7E864-C336-424F-BFA4-F91B80A5FF08}"/>
          </ac:spMkLst>
        </pc:spChg>
        <pc:spChg chg="add del mod">
          <ac:chgData name="川下 晴久" userId="a9ceefe8e9b56a0c" providerId="LiveId" clId="{9F4FD22C-83AC-4729-9C4A-DEA9C818DB02}" dt="2021-03-14T23:50:03.320" v="12333"/>
          <ac:spMkLst>
            <pc:docMk/>
            <pc:sldMk cId="3044383545" sldId="262"/>
            <ac:spMk id="9" creationId="{36D22626-0D93-4A8D-90CC-AB6F3434E8E3}"/>
          </ac:spMkLst>
        </pc:spChg>
        <pc:spChg chg="add mod">
          <ac:chgData name="川下 晴久" userId="a9ceefe8e9b56a0c" providerId="LiveId" clId="{9F4FD22C-83AC-4729-9C4A-DEA9C818DB02}" dt="2021-03-14T23:51:48.856" v="12380" actId="1076"/>
          <ac:spMkLst>
            <pc:docMk/>
            <pc:sldMk cId="3044383545" sldId="262"/>
            <ac:spMk id="10" creationId="{E460473A-CB66-4B1C-AA8A-EF51839559E5}"/>
          </ac:spMkLst>
        </pc:spChg>
        <pc:spChg chg="add mod">
          <ac:chgData name="川下 晴久" userId="a9ceefe8e9b56a0c" providerId="LiveId" clId="{9F4FD22C-83AC-4729-9C4A-DEA9C818DB02}" dt="2021-03-15T00:05:54.077" v="12515"/>
          <ac:spMkLst>
            <pc:docMk/>
            <pc:sldMk cId="3044383545" sldId="262"/>
            <ac:spMk id="11" creationId="{8EC1927A-E36F-4076-BA31-DD22BA4D1EE0}"/>
          </ac:spMkLst>
        </pc:spChg>
        <pc:spChg chg="add mod">
          <ac:chgData name="川下 晴久" userId="a9ceefe8e9b56a0c" providerId="LiveId" clId="{9F4FD22C-83AC-4729-9C4A-DEA9C818DB02}" dt="2021-03-14T23:57:54.218" v="12430"/>
          <ac:spMkLst>
            <pc:docMk/>
            <pc:sldMk cId="3044383545" sldId="262"/>
            <ac:spMk id="12" creationId="{05B10F05-3E53-40BC-83F1-972BD5027774}"/>
          </ac:spMkLst>
        </pc:spChg>
        <pc:spChg chg="add mod">
          <ac:chgData name="川下 晴久" userId="a9ceefe8e9b56a0c" providerId="LiveId" clId="{9F4FD22C-83AC-4729-9C4A-DEA9C818DB02}" dt="2021-03-15T00:05:05.860" v="12504" actId="1582"/>
          <ac:spMkLst>
            <pc:docMk/>
            <pc:sldMk cId="3044383545" sldId="262"/>
            <ac:spMk id="13" creationId="{61EEF551-7A8A-43E4-8CA1-5DF1A4C64FEB}"/>
          </ac:spMkLst>
        </pc:spChg>
        <pc:spChg chg="add mod">
          <ac:chgData name="川下 晴久" userId="a9ceefe8e9b56a0c" providerId="LiveId" clId="{9F4FD22C-83AC-4729-9C4A-DEA9C818DB02}" dt="2021-03-15T00:04:25.053" v="12502" actId="208"/>
          <ac:spMkLst>
            <pc:docMk/>
            <pc:sldMk cId="3044383545" sldId="262"/>
            <ac:spMk id="14" creationId="{FF0AD722-32F4-40E3-9D76-588A67E847EB}"/>
          </ac:spMkLst>
        </pc:spChg>
        <pc:spChg chg="add mod">
          <ac:chgData name="川下 晴久" userId="a9ceefe8e9b56a0c" providerId="LiveId" clId="{9F4FD22C-83AC-4729-9C4A-DEA9C818DB02}" dt="2021-03-15T00:06:56.897" v="12540"/>
          <ac:spMkLst>
            <pc:docMk/>
            <pc:sldMk cId="3044383545" sldId="262"/>
            <ac:spMk id="15" creationId="{DB6D89B8-F120-4910-9BB6-DF4C9ACEB92F}"/>
          </ac:spMkLst>
        </pc:spChg>
        <pc:spChg chg="add mod">
          <ac:chgData name="川下 晴久" userId="a9ceefe8e9b56a0c" providerId="LiveId" clId="{9F4FD22C-83AC-4729-9C4A-DEA9C818DB02}" dt="2021-03-15T00:14:00.257" v="12678" actId="1076"/>
          <ac:spMkLst>
            <pc:docMk/>
            <pc:sldMk cId="3044383545" sldId="262"/>
            <ac:spMk id="27" creationId="{815C138C-DB60-426A-8CEF-55AB82BF6A52}"/>
          </ac:spMkLst>
        </pc:spChg>
        <pc:spChg chg="add mod">
          <ac:chgData name="川下 晴久" userId="a9ceefe8e9b56a0c" providerId="LiveId" clId="{9F4FD22C-83AC-4729-9C4A-DEA9C818DB02}" dt="2021-03-15T00:19:51.988" v="12708" actId="1076"/>
          <ac:spMkLst>
            <pc:docMk/>
            <pc:sldMk cId="3044383545" sldId="262"/>
            <ac:spMk id="28" creationId="{F798FBD5-3F68-4D5D-A12B-9FEFDBA72420}"/>
          </ac:spMkLst>
        </pc:spChg>
        <pc:spChg chg="add mod">
          <ac:chgData name="川下 晴久" userId="a9ceefe8e9b56a0c" providerId="LiveId" clId="{9F4FD22C-83AC-4729-9C4A-DEA9C818DB02}" dt="2021-03-15T00:20:39.216" v="12729" actId="1076"/>
          <ac:spMkLst>
            <pc:docMk/>
            <pc:sldMk cId="3044383545" sldId="262"/>
            <ac:spMk id="29" creationId="{CD71552E-19D8-45FB-9595-5B73F7EB107D}"/>
          </ac:spMkLst>
        </pc:spChg>
        <pc:spChg chg="add mod">
          <ac:chgData name="川下 晴久" userId="a9ceefe8e9b56a0c" providerId="LiveId" clId="{9F4FD22C-83AC-4729-9C4A-DEA9C818DB02}" dt="2021-03-15T00:50:31.574" v="13683"/>
          <ac:spMkLst>
            <pc:docMk/>
            <pc:sldMk cId="3044383545" sldId="262"/>
            <ac:spMk id="30" creationId="{BBEF5F8E-1723-4A5B-A409-8E8676E11B04}"/>
          </ac:spMkLst>
        </pc:spChg>
        <pc:cxnChg chg="add mod">
          <ac:chgData name="川下 晴久" userId="a9ceefe8e9b56a0c" providerId="LiveId" clId="{9F4FD22C-83AC-4729-9C4A-DEA9C818DB02}" dt="2021-03-15T00:07:53.017" v="12543" actId="1582"/>
          <ac:cxnSpMkLst>
            <pc:docMk/>
            <pc:sldMk cId="3044383545" sldId="262"/>
            <ac:cxnSpMk id="17" creationId="{80FB7536-245B-4C13-8342-3E4B34C89176}"/>
          </ac:cxnSpMkLst>
        </pc:cxnChg>
        <pc:cxnChg chg="add mod">
          <ac:chgData name="川下 晴久" userId="a9ceefe8e9b56a0c" providerId="LiveId" clId="{9F4FD22C-83AC-4729-9C4A-DEA9C818DB02}" dt="2021-03-15T00:08:26.010" v="12546" actId="1582"/>
          <ac:cxnSpMkLst>
            <pc:docMk/>
            <pc:sldMk cId="3044383545" sldId="262"/>
            <ac:cxnSpMk id="19" creationId="{5319DA94-9033-40A7-A852-6500F99940B9}"/>
          </ac:cxnSpMkLst>
        </pc:cxnChg>
        <pc:cxnChg chg="add mod">
          <ac:chgData name="川下 晴久" userId="a9ceefe8e9b56a0c" providerId="LiveId" clId="{9F4FD22C-83AC-4729-9C4A-DEA9C818DB02}" dt="2021-03-15T00:09:20.589" v="12549" actId="1076"/>
          <ac:cxnSpMkLst>
            <pc:docMk/>
            <pc:sldMk cId="3044383545" sldId="262"/>
            <ac:cxnSpMk id="20" creationId="{D8A830C3-9841-4293-9E21-E7F81E9E9F80}"/>
          </ac:cxnSpMkLst>
        </pc:cxnChg>
        <pc:cxnChg chg="add mod">
          <ac:chgData name="川下 晴久" userId="a9ceefe8e9b56a0c" providerId="LiveId" clId="{9F4FD22C-83AC-4729-9C4A-DEA9C818DB02}" dt="2021-03-15T00:10:21.917" v="12556" actId="1076"/>
          <ac:cxnSpMkLst>
            <pc:docMk/>
            <pc:sldMk cId="3044383545" sldId="262"/>
            <ac:cxnSpMk id="22" creationId="{B8EEB531-932A-4FB9-801D-CD71066667E3}"/>
          </ac:cxnSpMkLst>
        </pc:cxnChg>
        <pc:cxnChg chg="add mod">
          <ac:chgData name="川下 晴久" userId="a9ceefe8e9b56a0c" providerId="LiveId" clId="{9F4FD22C-83AC-4729-9C4A-DEA9C818DB02}" dt="2021-03-15T00:10:30.421" v="12557" actId="1076"/>
          <ac:cxnSpMkLst>
            <pc:docMk/>
            <pc:sldMk cId="3044383545" sldId="262"/>
            <ac:cxnSpMk id="24" creationId="{BEA896EE-60A3-4AB5-8699-7AB7CED24064}"/>
          </ac:cxnSpMkLst>
        </pc:cxnChg>
        <pc:cxnChg chg="add mod">
          <ac:chgData name="川下 晴久" userId="a9ceefe8e9b56a0c" providerId="LiveId" clId="{9F4FD22C-83AC-4729-9C4A-DEA9C818DB02}" dt="2021-03-15T00:10:50.737" v="12560" actId="1582"/>
          <ac:cxnSpMkLst>
            <pc:docMk/>
            <pc:sldMk cId="3044383545" sldId="262"/>
            <ac:cxnSpMk id="26" creationId="{883E8807-7A25-4304-B534-F1D59E784541}"/>
          </ac:cxnSpMkLst>
        </pc:cxnChg>
      </pc:sldChg>
      <pc:sldChg chg="addSp modSp new mod">
        <pc:chgData name="川下 晴久" userId="a9ceefe8e9b56a0c" providerId="LiveId" clId="{9F4FD22C-83AC-4729-9C4A-DEA9C818DB02}" dt="2021-03-16T01:05:18.005" v="19367"/>
        <pc:sldMkLst>
          <pc:docMk/>
          <pc:sldMk cId="256292482" sldId="263"/>
        </pc:sldMkLst>
        <pc:spChg chg="add mod">
          <ac:chgData name="川下 晴久" userId="a9ceefe8e9b56a0c" providerId="LiveId" clId="{9F4FD22C-83AC-4729-9C4A-DEA9C818DB02}" dt="2021-03-15T08:02:49.215" v="15815"/>
          <ac:spMkLst>
            <pc:docMk/>
            <pc:sldMk cId="256292482" sldId="263"/>
            <ac:spMk id="2" creationId="{CBF2AB4F-203E-48EB-ABB7-9283B9EB9C61}"/>
          </ac:spMkLst>
        </pc:spChg>
        <pc:spChg chg="add mod">
          <ac:chgData name="川下 晴久" userId="a9ceefe8e9b56a0c" providerId="LiveId" clId="{9F4FD22C-83AC-4729-9C4A-DEA9C818DB02}" dt="2021-03-16T01:05:18.005" v="19367"/>
          <ac:spMkLst>
            <pc:docMk/>
            <pc:sldMk cId="256292482" sldId="263"/>
            <ac:spMk id="3" creationId="{B460DB27-E868-4DC4-B0C4-DB31A3283E80}"/>
          </ac:spMkLst>
        </pc:spChg>
        <pc:spChg chg="add mod">
          <ac:chgData name="川下 晴久" userId="a9ceefe8e9b56a0c" providerId="LiveId" clId="{9F4FD22C-83AC-4729-9C4A-DEA9C818DB02}" dt="2021-03-15T07:31:42.099" v="15235" actId="1076"/>
          <ac:spMkLst>
            <pc:docMk/>
            <pc:sldMk cId="256292482" sldId="263"/>
            <ac:spMk id="4" creationId="{976880C1-FEBA-4A46-87CC-405908938182}"/>
          </ac:spMkLst>
        </pc:spChg>
        <pc:spChg chg="add mod">
          <ac:chgData name="川下 晴久" userId="a9ceefe8e9b56a0c" providerId="LiveId" clId="{9F4FD22C-83AC-4729-9C4A-DEA9C818DB02}" dt="2021-03-15T09:11:12.956" v="16512"/>
          <ac:spMkLst>
            <pc:docMk/>
            <pc:sldMk cId="256292482" sldId="263"/>
            <ac:spMk id="5" creationId="{787DE954-A688-4F3B-A0E7-C48627517747}"/>
          </ac:spMkLst>
        </pc:spChg>
        <pc:cxnChg chg="add mod">
          <ac:chgData name="川下 晴久" userId="a9ceefe8e9b56a0c" providerId="LiveId" clId="{9F4FD22C-83AC-4729-9C4A-DEA9C818DB02}" dt="2021-03-15T07:52:11.663" v="15403" actId="208"/>
          <ac:cxnSpMkLst>
            <pc:docMk/>
            <pc:sldMk cId="256292482" sldId="263"/>
            <ac:cxnSpMk id="7" creationId="{CF0CB3BB-0568-4CCA-8203-2710DEA3A298}"/>
          </ac:cxnSpMkLst>
        </pc:cxnChg>
        <pc:cxnChg chg="add mod">
          <ac:chgData name="川下 晴久" userId="a9ceefe8e9b56a0c" providerId="LiveId" clId="{9F4FD22C-83AC-4729-9C4A-DEA9C818DB02}" dt="2021-03-15T07:52:27.642" v="15405" actId="1076"/>
          <ac:cxnSpMkLst>
            <pc:docMk/>
            <pc:sldMk cId="256292482" sldId="263"/>
            <ac:cxnSpMk id="10" creationId="{E1CEF20E-BABD-4504-A63B-4E556416807F}"/>
          </ac:cxnSpMkLst>
        </pc:cxnChg>
      </pc:sldChg>
      <pc:sldChg chg="addSp delSp modSp new mod">
        <pc:chgData name="川下 晴久" userId="a9ceefe8e9b56a0c" providerId="LiveId" clId="{9F4FD22C-83AC-4729-9C4A-DEA9C818DB02}" dt="2021-03-16T00:45:06.853" v="18488" actId="255"/>
        <pc:sldMkLst>
          <pc:docMk/>
          <pc:sldMk cId="2851625715" sldId="264"/>
        </pc:sldMkLst>
        <pc:spChg chg="add mod">
          <ac:chgData name="川下 晴久" userId="a9ceefe8e9b56a0c" providerId="LiveId" clId="{9F4FD22C-83AC-4729-9C4A-DEA9C818DB02}" dt="2021-03-15T12:44:19.045" v="18063" actId="1076"/>
          <ac:spMkLst>
            <pc:docMk/>
            <pc:sldMk cId="2851625715" sldId="264"/>
            <ac:spMk id="2" creationId="{E00C7050-BF69-43AD-B1E7-01E38CCA1107}"/>
          </ac:spMkLst>
        </pc:spChg>
        <pc:spChg chg="add mod">
          <ac:chgData name="川下 晴久" userId="a9ceefe8e9b56a0c" providerId="LiveId" clId="{9F4FD22C-83AC-4729-9C4A-DEA9C818DB02}" dt="2021-03-15T12:16:31.122" v="17996" actId="1076"/>
          <ac:spMkLst>
            <pc:docMk/>
            <pc:sldMk cId="2851625715" sldId="264"/>
            <ac:spMk id="8" creationId="{3CAD4B9B-DA15-4C9B-A6F0-872AD1D28D48}"/>
          </ac:spMkLst>
        </pc:spChg>
        <pc:spChg chg="add mod">
          <ac:chgData name="川下 晴久" userId="a9ceefe8e9b56a0c" providerId="LiveId" clId="{9F4FD22C-83AC-4729-9C4A-DEA9C818DB02}" dt="2021-03-15T12:13:08.102" v="17900" actId="20577"/>
          <ac:spMkLst>
            <pc:docMk/>
            <pc:sldMk cId="2851625715" sldId="264"/>
            <ac:spMk id="13" creationId="{D3896236-4D62-414D-B9BB-24811CAADA35}"/>
          </ac:spMkLst>
        </pc:spChg>
        <pc:spChg chg="add del mod">
          <ac:chgData name="川下 晴久" userId="a9ceefe8e9b56a0c" providerId="LiveId" clId="{9F4FD22C-83AC-4729-9C4A-DEA9C818DB02}" dt="2021-03-15T11:45:46.712" v="17140" actId="478"/>
          <ac:spMkLst>
            <pc:docMk/>
            <pc:sldMk cId="2851625715" sldId="264"/>
            <ac:spMk id="14" creationId="{B162738C-A230-4103-B344-3D20F8C34EA2}"/>
          </ac:spMkLst>
        </pc:spChg>
        <pc:spChg chg="add del mod">
          <ac:chgData name="川下 晴久" userId="a9ceefe8e9b56a0c" providerId="LiveId" clId="{9F4FD22C-83AC-4729-9C4A-DEA9C818DB02}" dt="2021-03-15T11:50:44.042" v="17256" actId="478"/>
          <ac:spMkLst>
            <pc:docMk/>
            <pc:sldMk cId="2851625715" sldId="264"/>
            <ac:spMk id="15" creationId="{9F269CFF-036C-472C-9F6D-417FEDAEA48C}"/>
          </ac:spMkLst>
        </pc:spChg>
        <pc:spChg chg="add mod">
          <ac:chgData name="川下 晴久" userId="a9ceefe8e9b56a0c" providerId="LiveId" clId="{9F4FD22C-83AC-4729-9C4A-DEA9C818DB02}" dt="2021-03-15T12:03:24.925" v="17422" actId="14100"/>
          <ac:spMkLst>
            <pc:docMk/>
            <pc:sldMk cId="2851625715" sldId="264"/>
            <ac:spMk id="16" creationId="{9DC9C9B5-94EE-445B-A5C2-D1450FB5EE8D}"/>
          </ac:spMkLst>
        </pc:spChg>
        <pc:spChg chg="add">
          <ac:chgData name="川下 晴久" userId="a9ceefe8e9b56a0c" providerId="LiveId" clId="{9F4FD22C-83AC-4729-9C4A-DEA9C818DB02}" dt="2021-03-15T12:03:54.631" v="17423" actId="11529"/>
          <ac:spMkLst>
            <pc:docMk/>
            <pc:sldMk cId="2851625715" sldId="264"/>
            <ac:spMk id="17" creationId="{71D6CB00-4437-4E9F-B1E9-FE9BA6C6B698}"/>
          </ac:spMkLst>
        </pc:spChg>
        <pc:spChg chg="add mod">
          <ac:chgData name="川下 晴久" userId="a9ceefe8e9b56a0c" providerId="LiveId" clId="{9F4FD22C-83AC-4729-9C4A-DEA9C818DB02}" dt="2021-03-16T00:45:06.853" v="18488" actId="255"/>
          <ac:spMkLst>
            <pc:docMk/>
            <pc:sldMk cId="2851625715" sldId="264"/>
            <ac:spMk id="18" creationId="{CC025A4B-9D21-4428-B763-4A377808D99F}"/>
          </ac:spMkLst>
        </pc:spChg>
        <pc:graphicFrameChg chg="add del mod">
          <ac:chgData name="川下 晴久" userId="a9ceefe8e9b56a0c" providerId="LiveId" clId="{9F4FD22C-83AC-4729-9C4A-DEA9C818DB02}" dt="2021-03-15T09:05:55.867" v="16243" actId="478"/>
          <ac:graphicFrameMkLst>
            <pc:docMk/>
            <pc:sldMk cId="2851625715" sldId="264"/>
            <ac:graphicFrameMk id="11" creationId="{80F1585D-33F9-400E-9F21-A02303727DB1}"/>
          </ac:graphicFrameMkLst>
        </pc:graphicFrameChg>
        <pc:cxnChg chg="add del mod">
          <ac:chgData name="川下 晴久" userId="a9ceefe8e9b56a0c" providerId="LiveId" clId="{9F4FD22C-83AC-4729-9C4A-DEA9C818DB02}" dt="2021-03-15T08:53:22.062" v="15936" actId="478"/>
          <ac:cxnSpMkLst>
            <pc:docMk/>
            <pc:sldMk cId="2851625715" sldId="264"/>
            <ac:cxnSpMk id="4" creationId="{1678B04D-7AE8-453A-86F2-DEAEAA254D68}"/>
          </ac:cxnSpMkLst>
        </pc:cxnChg>
        <pc:cxnChg chg="add mod">
          <ac:chgData name="川下 晴久" userId="a9ceefe8e9b56a0c" providerId="LiveId" clId="{9F4FD22C-83AC-4729-9C4A-DEA9C818DB02}" dt="2021-03-15T12:44:27.437" v="18064" actId="1076"/>
          <ac:cxnSpMkLst>
            <pc:docMk/>
            <pc:sldMk cId="2851625715" sldId="264"/>
            <ac:cxnSpMk id="7" creationId="{2AD2BD3D-2DFC-4536-9C87-F28F004C9F66}"/>
          </ac:cxnSpMkLst>
        </pc:cxnChg>
        <pc:cxnChg chg="add mod">
          <ac:chgData name="川下 晴久" userId="a9ceefe8e9b56a0c" providerId="LiveId" clId="{9F4FD22C-83AC-4729-9C4A-DEA9C818DB02}" dt="2021-03-15T09:07:51.089" v="16246" actId="14100"/>
          <ac:cxnSpMkLst>
            <pc:docMk/>
            <pc:sldMk cId="2851625715" sldId="264"/>
            <ac:cxnSpMk id="10" creationId="{87CB930D-B71A-403C-95F1-EEB8C26540B1}"/>
          </ac:cxnSpMkLst>
        </pc:cxnChg>
      </pc:sldChg>
      <pc:sldChg chg="addSp delSp modSp new mod">
        <pc:chgData name="川下 晴久" userId="a9ceefe8e9b56a0c" providerId="LiveId" clId="{9F4FD22C-83AC-4729-9C4A-DEA9C818DB02}" dt="2021-03-17T01:16:16.946" v="23126"/>
        <pc:sldMkLst>
          <pc:docMk/>
          <pc:sldMk cId="1953847295" sldId="265"/>
        </pc:sldMkLst>
        <pc:spChg chg="add mod">
          <ac:chgData name="川下 晴久" userId="a9ceefe8e9b56a0c" providerId="LiveId" clId="{9F4FD22C-83AC-4729-9C4A-DEA9C818DB02}" dt="2021-03-17T01:16:16.946" v="23126"/>
          <ac:spMkLst>
            <pc:docMk/>
            <pc:sldMk cId="1953847295" sldId="265"/>
            <ac:spMk id="2" creationId="{3705758D-70D7-47D6-942C-3B05ADCFB1BE}"/>
          </ac:spMkLst>
        </pc:spChg>
        <pc:spChg chg="add mod">
          <ac:chgData name="川下 晴久" userId="a9ceefe8e9b56a0c" providerId="LiveId" clId="{9F4FD22C-83AC-4729-9C4A-DEA9C818DB02}" dt="2021-03-16T06:46:50.060" v="20662" actId="1076"/>
          <ac:spMkLst>
            <pc:docMk/>
            <pc:sldMk cId="1953847295" sldId="265"/>
            <ac:spMk id="3" creationId="{5AB09B0C-0E0F-4FA8-B0DC-35C33F0D4007}"/>
          </ac:spMkLst>
        </pc:spChg>
        <pc:spChg chg="add del mod">
          <ac:chgData name="川下 晴久" userId="a9ceefe8e9b56a0c" providerId="LiveId" clId="{9F4FD22C-83AC-4729-9C4A-DEA9C818DB02}" dt="2021-03-16T00:54:37.928" v="19010"/>
          <ac:spMkLst>
            <pc:docMk/>
            <pc:sldMk cId="1953847295" sldId="265"/>
            <ac:spMk id="4" creationId="{5B15EE1C-27C3-4903-8CF0-0F8413D44F4B}"/>
          </ac:spMkLst>
        </pc:spChg>
        <pc:spChg chg="add mod">
          <ac:chgData name="川下 晴久" userId="a9ceefe8e9b56a0c" providerId="LiveId" clId="{9F4FD22C-83AC-4729-9C4A-DEA9C818DB02}" dt="2021-03-16T06:46:55.688" v="20663" actId="1076"/>
          <ac:spMkLst>
            <pc:docMk/>
            <pc:sldMk cId="1953847295" sldId="265"/>
            <ac:spMk id="5" creationId="{677A5AEC-611B-4D80-8DFB-E25AA83CA1EF}"/>
          </ac:spMkLst>
        </pc:spChg>
        <pc:cxnChg chg="add mod">
          <ac:chgData name="川下 晴久" userId="a9ceefe8e9b56a0c" providerId="LiveId" clId="{9F4FD22C-83AC-4729-9C4A-DEA9C818DB02}" dt="2021-03-17T01:13:31.221" v="22999" actId="1582"/>
          <ac:cxnSpMkLst>
            <pc:docMk/>
            <pc:sldMk cId="1953847295" sldId="265"/>
            <ac:cxnSpMk id="6" creationId="{77EE726B-2DC3-40C5-82C3-4FE6053E3630}"/>
          </ac:cxnSpMkLst>
        </pc:cxnChg>
      </pc:sldChg>
      <pc:sldChg chg="addSp modSp new mod">
        <pc:chgData name="川下 晴久" userId="a9ceefe8e9b56a0c" providerId="LiveId" clId="{9F4FD22C-83AC-4729-9C4A-DEA9C818DB02}" dt="2021-03-17T02:10:48.311" v="24683"/>
        <pc:sldMkLst>
          <pc:docMk/>
          <pc:sldMk cId="4216634216" sldId="266"/>
        </pc:sldMkLst>
        <pc:spChg chg="add mod">
          <ac:chgData name="川下 晴久" userId="a9ceefe8e9b56a0c" providerId="LiveId" clId="{9F4FD22C-83AC-4729-9C4A-DEA9C818DB02}" dt="2021-03-16T07:51:51.786" v="20737" actId="1076"/>
          <ac:spMkLst>
            <pc:docMk/>
            <pc:sldMk cId="4216634216" sldId="266"/>
            <ac:spMk id="2" creationId="{B9FC107E-302C-4285-A070-2DCF9E991A06}"/>
          </ac:spMkLst>
        </pc:spChg>
        <pc:spChg chg="add mod">
          <ac:chgData name="川下 晴久" userId="a9ceefe8e9b56a0c" providerId="LiveId" clId="{9F4FD22C-83AC-4729-9C4A-DEA9C818DB02}" dt="2021-03-17T02:10:48.311" v="24683"/>
          <ac:spMkLst>
            <pc:docMk/>
            <pc:sldMk cId="4216634216" sldId="266"/>
            <ac:spMk id="3" creationId="{FD96787F-0C97-4A43-823C-531F2EB4D6D5}"/>
          </ac:spMkLst>
        </pc:spChg>
        <pc:spChg chg="add">
          <ac:chgData name="川下 晴久" userId="a9ceefe8e9b56a0c" providerId="LiveId" clId="{9F4FD22C-83AC-4729-9C4A-DEA9C818DB02}" dt="2021-03-17T01:43:28.318" v="24089" actId="11529"/>
          <ac:spMkLst>
            <pc:docMk/>
            <pc:sldMk cId="4216634216" sldId="266"/>
            <ac:spMk id="4" creationId="{76EB2B0B-3AEA-4CB2-8993-A0BAFE62A5FE}"/>
          </ac:spMkLst>
        </pc:spChg>
        <pc:cxnChg chg="add mod">
          <ac:chgData name="川下 晴久" userId="a9ceefe8e9b56a0c" providerId="LiveId" clId="{9F4FD22C-83AC-4729-9C4A-DEA9C818DB02}" dt="2021-03-16T08:38:13.048" v="21985" actId="14100"/>
          <ac:cxnSpMkLst>
            <pc:docMk/>
            <pc:sldMk cId="4216634216" sldId="266"/>
            <ac:cxnSpMk id="5" creationId="{26F7BDDE-FBFD-4F38-9D6A-43DD65879394}"/>
          </ac:cxnSpMkLst>
        </pc:cxnChg>
        <pc:cxnChg chg="add mod">
          <ac:chgData name="川下 晴久" userId="a9ceefe8e9b56a0c" providerId="LiveId" clId="{9F4FD22C-83AC-4729-9C4A-DEA9C818DB02}" dt="2021-03-16T08:37:51.809" v="21982" actId="14100"/>
          <ac:cxnSpMkLst>
            <pc:docMk/>
            <pc:sldMk cId="4216634216" sldId="266"/>
            <ac:cxnSpMk id="7" creationId="{2D7FEA76-C725-4188-8B89-29BAA40225AD}"/>
          </ac:cxnSpMkLst>
        </pc:cxnChg>
      </pc:sldChg>
      <pc:sldChg chg="addSp delSp modSp new mod">
        <pc:chgData name="川下 晴久" userId="a9ceefe8e9b56a0c" providerId="LiveId" clId="{9F4FD22C-83AC-4729-9C4A-DEA9C818DB02}" dt="2021-03-17T08:45:09.072" v="27011" actId="1076"/>
        <pc:sldMkLst>
          <pc:docMk/>
          <pc:sldMk cId="1603142486" sldId="267"/>
        </pc:sldMkLst>
        <pc:spChg chg="add mod">
          <ac:chgData name="川下 晴久" userId="a9ceefe8e9b56a0c" providerId="LiveId" clId="{9F4FD22C-83AC-4729-9C4A-DEA9C818DB02}" dt="2021-03-17T02:04:45.581" v="24621" actId="6549"/>
          <ac:spMkLst>
            <pc:docMk/>
            <pc:sldMk cId="1603142486" sldId="267"/>
            <ac:spMk id="2" creationId="{BC33F55D-414A-4DD0-8206-6CA32723612D}"/>
          </ac:spMkLst>
        </pc:spChg>
        <pc:spChg chg="add del mod">
          <ac:chgData name="川下 晴久" userId="a9ceefe8e9b56a0c" providerId="LiveId" clId="{9F4FD22C-83AC-4729-9C4A-DEA9C818DB02}" dt="2021-03-17T07:46:17.232" v="26127"/>
          <ac:spMkLst>
            <pc:docMk/>
            <pc:sldMk cId="1603142486" sldId="267"/>
            <ac:spMk id="3" creationId="{76F9BE22-4B72-4253-A6E6-37DBF2A6BA29}"/>
          </ac:spMkLst>
        </pc:spChg>
        <pc:spChg chg="add del mod">
          <ac:chgData name="川下 晴久" userId="a9ceefe8e9b56a0c" providerId="LiveId" clId="{9F4FD22C-83AC-4729-9C4A-DEA9C818DB02}" dt="2021-03-17T02:08:39.947" v="24631" actId="478"/>
          <ac:spMkLst>
            <pc:docMk/>
            <pc:sldMk cId="1603142486" sldId="267"/>
            <ac:spMk id="3" creationId="{D28593A8-2011-4367-A3C8-08B7718019E2}"/>
          </ac:spMkLst>
        </pc:spChg>
        <pc:spChg chg="add mod">
          <ac:chgData name="川下 晴久" userId="a9ceefe8e9b56a0c" providerId="LiveId" clId="{9F4FD22C-83AC-4729-9C4A-DEA9C818DB02}" dt="2021-03-17T02:47:57.715" v="25260" actId="1076"/>
          <ac:spMkLst>
            <pc:docMk/>
            <pc:sldMk cId="1603142486" sldId="267"/>
            <ac:spMk id="4" creationId="{A14A51F5-67FE-41B7-A7C9-AE17CC718922}"/>
          </ac:spMkLst>
        </pc:spChg>
        <pc:spChg chg="add mod">
          <ac:chgData name="川下 晴久" userId="a9ceefe8e9b56a0c" providerId="LiveId" clId="{9F4FD22C-83AC-4729-9C4A-DEA9C818DB02}" dt="2021-03-17T02:48:04.829" v="25261" actId="1076"/>
          <ac:spMkLst>
            <pc:docMk/>
            <pc:sldMk cId="1603142486" sldId="267"/>
            <ac:spMk id="5" creationId="{C5C75456-390A-437A-A3A7-1389C0150C82}"/>
          </ac:spMkLst>
        </pc:spChg>
        <pc:spChg chg="add mod">
          <ac:chgData name="川下 晴久" userId="a9ceefe8e9b56a0c" providerId="LiveId" clId="{9F4FD22C-83AC-4729-9C4A-DEA9C818DB02}" dt="2021-03-17T08:03:57.314" v="26589"/>
          <ac:spMkLst>
            <pc:docMk/>
            <pc:sldMk cId="1603142486" sldId="267"/>
            <ac:spMk id="6" creationId="{0E4FA6F7-8977-4491-A1A5-7AB04D276FFC}"/>
          </ac:spMkLst>
        </pc:spChg>
        <pc:spChg chg="add mod">
          <ac:chgData name="川下 晴久" userId="a9ceefe8e9b56a0c" providerId="LiveId" clId="{9F4FD22C-83AC-4729-9C4A-DEA9C818DB02}" dt="2021-03-17T03:16:04.088" v="25861" actId="1076"/>
          <ac:spMkLst>
            <pc:docMk/>
            <pc:sldMk cId="1603142486" sldId="267"/>
            <ac:spMk id="8" creationId="{56F2A80C-8EB5-4036-9CC7-1C273F8EF993}"/>
          </ac:spMkLst>
        </pc:spChg>
        <pc:spChg chg="add mod">
          <ac:chgData name="川下 晴久" userId="a9ceefe8e9b56a0c" providerId="LiveId" clId="{9F4FD22C-83AC-4729-9C4A-DEA9C818DB02}" dt="2021-03-17T08:08:01.593" v="26634"/>
          <ac:spMkLst>
            <pc:docMk/>
            <pc:sldMk cId="1603142486" sldId="267"/>
            <ac:spMk id="10" creationId="{3AFB5515-0A17-4EC0-809A-12EDE82C8203}"/>
          </ac:spMkLst>
        </pc:spChg>
        <pc:spChg chg="add mod">
          <ac:chgData name="川下 晴久" userId="a9ceefe8e9b56a0c" providerId="LiveId" clId="{9F4FD22C-83AC-4729-9C4A-DEA9C818DB02}" dt="2021-03-17T07:55:29.803" v="26442" actId="1076"/>
          <ac:spMkLst>
            <pc:docMk/>
            <pc:sldMk cId="1603142486" sldId="267"/>
            <ac:spMk id="11" creationId="{1DE1197B-04E5-468F-A61A-4731D84708F2}"/>
          </ac:spMkLst>
        </pc:spChg>
        <pc:spChg chg="add mod">
          <ac:chgData name="川下 晴久" userId="a9ceefe8e9b56a0c" providerId="LiveId" clId="{9F4FD22C-83AC-4729-9C4A-DEA9C818DB02}" dt="2021-03-17T08:40:44.332" v="26991" actId="1076"/>
          <ac:spMkLst>
            <pc:docMk/>
            <pc:sldMk cId="1603142486" sldId="267"/>
            <ac:spMk id="12" creationId="{E5E7E0A9-19C6-45AF-84C6-6F6B17C7AD77}"/>
          </ac:spMkLst>
        </pc:spChg>
        <pc:spChg chg="add del">
          <ac:chgData name="川下 晴久" userId="a9ceefe8e9b56a0c" providerId="LiveId" clId="{9F4FD22C-83AC-4729-9C4A-DEA9C818DB02}" dt="2021-03-17T08:38:19.374" v="26982" actId="478"/>
          <ac:spMkLst>
            <pc:docMk/>
            <pc:sldMk cId="1603142486" sldId="267"/>
            <ac:spMk id="13" creationId="{4FAE6C73-83D1-457B-83AF-A1AEE5A2AFD0}"/>
          </ac:spMkLst>
        </pc:spChg>
        <pc:spChg chg="add del mod">
          <ac:chgData name="川下 晴久" userId="a9ceefe8e9b56a0c" providerId="LiveId" clId="{9F4FD22C-83AC-4729-9C4A-DEA9C818DB02}" dt="2021-03-17T08:44:17.299" v="27005" actId="478"/>
          <ac:spMkLst>
            <pc:docMk/>
            <pc:sldMk cId="1603142486" sldId="267"/>
            <ac:spMk id="14" creationId="{EF0C31E8-AAD6-4D8F-B1E1-7C8F4B91193D}"/>
          </ac:spMkLst>
        </pc:spChg>
        <pc:spChg chg="add del mod">
          <ac:chgData name="川下 晴久" userId="a9ceefe8e9b56a0c" providerId="LiveId" clId="{9F4FD22C-83AC-4729-9C4A-DEA9C818DB02}" dt="2021-03-17T08:43:18.279" v="26999" actId="478"/>
          <ac:spMkLst>
            <pc:docMk/>
            <pc:sldMk cId="1603142486" sldId="267"/>
            <ac:spMk id="15" creationId="{78E0BD71-FCEF-4C82-9937-1D1A85EE75B7}"/>
          </ac:spMkLst>
        </pc:spChg>
        <pc:spChg chg="add mod">
          <ac:chgData name="川下 晴久" userId="a9ceefe8e9b56a0c" providerId="LiveId" clId="{9F4FD22C-83AC-4729-9C4A-DEA9C818DB02}" dt="2021-03-17T08:44:27.426" v="27006" actId="1076"/>
          <ac:spMkLst>
            <pc:docMk/>
            <pc:sldMk cId="1603142486" sldId="267"/>
            <ac:spMk id="16" creationId="{A4950074-B4F7-4E5C-93FF-F666754EE5D3}"/>
          </ac:spMkLst>
        </pc:spChg>
        <pc:spChg chg="add mod">
          <ac:chgData name="川下 晴久" userId="a9ceefe8e9b56a0c" providerId="LiveId" clId="{9F4FD22C-83AC-4729-9C4A-DEA9C818DB02}" dt="2021-03-17T08:45:09.072" v="27011" actId="1076"/>
          <ac:spMkLst>
            <pc:docMk/>
            <pc:sldMk cId="1603142486" sldId="267"/>
            <ac:spMk id="17" creationId="{015C01B4-3978-49A6-883E-7B23A0405674}"/>
          </ac:spMkLst>
        </pc:spChg>
        <pc:graphicFrameChg chg="add del mod modGraphic">
          <ac:chgData name="川下 晴久" userId="a9ceefe8e9b56a0c" providerId="LiveId" clId="{9F4FD22C-83AC-4729-9C4A-DEA9C818DB02}" dt="2021-03-17T02:46:18.330" v="25255" actId="478"/>
          <ac:graphicFrameMkLst>
            <pc:docMk/>
            <pc:sldMk cId="1603142486" sldId="267"/>
            <ac:graphicFrameMk id="6" creationId="{7785035E-9D93-4DE0-8AF8-3EADF0E68CC1}"/>
          </ac:graphicFrameMkLst>
        </pc:graphicFrameChg>
        <pc:graphicFrameChg chg="add mod modGraphic">
          <ac:chgData name="川下 晴久" userId="a9ceefe8e9b56a0c" providerId="LiveId" clId="{9F4FD22C-83AC-4729-9C4A-DEA9C818DB02}" dt="2021-03-17T03:15:56.332" v="25860" actId="1076"/>
          <ac:graphicFrameMkLst>
            <pc:docMk/>
            <pc:sldMk cId="1603142486" sldId="267"/>
            <ac:graphicFrameMk id="7" creationId="{512B21D7-E5B8-4E62-82CB-AFD6A0FBD012}"/>
          </ac:graphicFrameMkLst>
        </pc:graphicFrameChg>
        <pc:graphicFrameChg chg="add mod modGraphic">
          <ac:chgData name="川下 晴久" userId="a9ceefe8e9b56a0c" providerId="LiveId" clId="{9F4FD22C-83AC-4729-9C4A-DEA9C818DB02}" dt="2021-03-17T07:52:16.978" v="26306"/>
          <ac:graphicFrameMkLst>
            <pc:docMk/>
            <pc:sldMk cId="1603142486" sldId="267"/>
            <ac:graphicFrameMk id="9" creationId="{5929B316-FEAF-41DF-8956-4FCDF677015A}"/>
          </ac:graphicFrameMkLst>
        </pc:graphicFrameChg>
      </pc:sldChg>
      <pc:sldChg chg="addSp delSp modSp new mod">
        <pc:chgData name="川下 晴久" userId="a9ceefe8e9b56a0c" providerId="LiveId" clId="{9F4FD22C-83AC-4729-9C4A-DEA9C818DB02}" dt="2021-03-17T11:54:32.061" v="29213"/>
        <pc:sldMkLst>
          <pc:docMk/>
          <pc:sldMk cId="353656861" sldId="268"/>
        </pc:sldMkLst>
        <pc:spChg chg="add mod">
          <ac:chgData name="川下 晴久" userId="a9ceefe8e9b56a0c" providerId="LiveId" clId="{9F4FD22C-83AC-4729-9C4A-DEA9C818DB02}" dt="2021-03-17T11:54:32.061" v="29213"/>
          <ac:spMkLst>
            <pc:docMk/>
            <pc:sldMk cId="353656861" sldId="268"/>
            <ac:spMk id="2" creationId="{F9599D50-984C-4926-A250-57FDFEFA7892}"/>
          </ac:spMkLst>
        </pc:spChg>
        <pc:spChg chg="add del mod">
          <ac:chgData name="川下 晴久" userId="a9ceefe8e9b56a0c" providerId="LiveId" clId="{9F4FD22C-83AC-4729-9C4A-DEA9C818DB02}" dt="2021-03-17T11:53:48.744" v="29187" actId="478"/>
          <ac:spMkLst>
            <pc:docMk/>
            <pc:sldMk cId="353656861" sldId="268"/>
            <ac:spMk id="5" creationId="{A1F68982-BBB5-42D1-A89E-AC694EA19B9F}"/>
          </ac:spMkLst>
        </pc:spChg>
        <pc:spChg chg="add">
          <ac:chgData name="川下 晴久" userId="a9ceefe8e9b56a0c" providerId="LiveId" clId="{9F4FD22C-83AC-4729-9C4A-DEA9C818DB02}" dt="2021-03-17T11:46:04.625" v="28992" actId="11529"/>
          <ac:spMkLst>
            <pc:docMk/>
            <pc:sldMk cId="353656861" sldId="268"/>
            <ac:spMk id="6" creationId="{204CB2D9-1DE2-4FE2-9677-1308D1508802}"/>
          </ac:spMkLst>
        </pc:spChg>
        <pc:picChg chg="add del mod">
          <ac:chgData name="川下 晴久" userId="a9ceefe8e9b56a0c" providerId="LiveId" clId="{9F4FD22C-83AC-4729-9C4A-DEA9C818DB02}" dt="2021-03-17T10:24:22.423" v="27758" actId="478"/>
          <ac:picMkLst>
            <pc:docMk/>
            <pc:sldMk cId="353656861" sldId="268"/>
            <ac:picMk id="4" creationId="{08AD4D92-3F24-4EA3-9BDB-213979B768D1}"/>
          </ac:picMkLst>
        </pc:picChg>
        <pc:picChg chg="add del mod">
          <ac:chgData name="川下 晴久" userId="a9ceefe8e9b56a0c" providerId="LiveId" clId="{9F4FD22C-83AC-4729-9C4A-DEA9C818DB02}" dt="2021-03-17T10:33:10.829" v="27775" actId="21"/>
          <ac:picMkLst>
            <pc:docMk/>
            <pc:sldMk cId="353656861" sldId="268"/>
            <ac:picMk id="1026" creationId="{6EB483EF-545F-4EB7-8E2C-4699E9B8802E}"/>
          </ac:picMkLst>
        </pc:picChg>
      </pc:sldChg>
      <pc:sldChg chg="addSp delSp modSp new mod">
        <pc:chgData name="川下 晴久" userId="a9ceefe8e9b56a0c" providerId="LiveId" clId="{9F4FD22C-83AC-4729-9C4A-DEA9C818DB02}" dt="2021-03-21T01:38:37.452" v="29483"/>
        <pc:sldMkLst>
          <pc:docMk/>
          <pc:sldMk cId="3289627826" sldId="269"/>
        </pc:sldMkLst>
        <pc:spChg chg="add mod">
          <ac:chgData name="川下 晴久" userId="a9ceefe8e9b56a0c" providerId="LiveId" clId="{9F4FD22C-83AC-4729-9C4A-DEA9C818DB02}" dt="2021-03-21T01:38:37.452" v="29483"/>
          <ac:spMkLst>
            <pc:docMk/>
            <pc:sldMk cId="3289627826" sldId="269"/>
            <ac:spMk id="3" creationId="{7C51254E-B6C9-4F9B-9861-B104DF5BE493}"/>
          </ac:spMkLst>
        </pc:spChg>
        <pc:spChg chg="add del mod">
          <ac:chgData name="川下 晴久" userId="a9ceefe8e9b56a0c" providerId="LiveId" clId="{9F4FD22C-83AC-4729-9C4A-DEA9C818DB02}" dt="2021-03-17T10:36:27.440" v="27785" actId="478"/>
          <ac:spMkLst>
            <pc:docMk/>
            <pc:sldMk cId="3289627826" sldId="269"/>
            <ac:spMk id="3" creationId="{8A01AD71-6A53-454B-8E2A-D20583B54898}"/>
          </ac:spMkLst>
        </pc:spChg>
        <pc:spChg chg="add mod">
          <ac:chgData name="川下 晴久" userId="a9ceefe8e9b56a0c" providerId="LiveId" clId="{9F4FD22C-83AC-4729-9C4A-DEA9C818DB02}" dt="2021-03-17T11:49:26.509" v="29118" actId="14100"/>
          <ac:spMkLst>
            <pc:docMk/>
            <pc:sldMk cId="3289627826" sldId="269"/>
            <ac:spMk id="4" creationId="{EB2CCDF7-8D5E-4CF5-8927-6A8B098B24EF}"/>
          </ac:spMkLst>
        </pc:spChg>
        <pc:spChg chg="add del mod">
          <ac:chgData name="川下 晴久" userId="a9ceefe8e9b56a0c" providerId="LiveId" clId="{9F4FD22C-83AC-4729-9C4A-DEA9C818DB02}" dt="2021-03-17T11:50:29.862" v="29131" actId="478"/>
          <ac:spMkLst>
            <pc:docMk/>
            <pc:sldMk cId="3289627826" sldId="269"/>
            <ac:spMk id="5" creationId="{B24B9FD1-F669-4847-AF04-A9C651C90332}"/>
          </ac:spMkLst>
        </pc:spChg>
        <pc:spChg chg="add mod">
          <ac:chgData name="川下 晴久" userId="a9ceefe8e9b56a0c" providerId="LiveId" clId="{9F4FD22C-83AC-4729-9C4A-DEA9C818DB02}" dt="2021-03-21T01:35:26.560" v="29426" actId="208"/>
          <ac:spMkLst>
            <pc:docMk/>
            <pc:sldMk cId="3289627826" sldId="269"/>
            <ac:spMk id="5" creationId="{FA095135-8252-4D7A-B653-C1622D3A7350}"/>
          </ac:spMkLst>
        </pc:spChg>
        <pc:spChg chg="add mod">
          <ac:chgData name="川下 晴久" userId="a9ceefe8e9b56a0c" providerId="LiveId" clId="{9F4FD22C-83AC-4729-9C4A-DEA9C818DB02}" dt="2021-03-17T11:51:17.918" v="29186" actId="1076"/>
          <ac:spMkLst>
            <pc:docMk/>
            <pc:sldMk cId="3289627826" sldId="269"/>
            <ac:spMk id="6" creationId="{40C654F5-01AD-4C2E-A12A-5D9D0018DD66}"/>
          </ac:spMkLst>
        </pc:spChg>
        <pc:picChg chg="add mod">
          <ac:chgData name="川下 晴久" userId="a9ceefe8e9b56a0c" providerId="LiveId" clId="{9F4FD22C-83AC-4729-9C4A-DEA9C818DB02}" dt="2021-03-17T11:49:06.069" v="29116" actId="1076"/>
          <ac:picMkLst>
            <pc:docMk/>
            <pc:sldMk cId="3289627826" sldId="269"/>
            <ac:picMk id="2" creationId="{3084E7ED-6291-4A81-A7A5-A91EAB1AEF2F}"/>
          </ac:picMkLst>
        </pc:picChg>
      </pc:sldChg>
      <pc:sldChg chg="new del">
        <pc:chgData name="川下 晴久" userId="a9ceefe8e9b56a0c" providerId="LiveId" clId="{9F4FD22C-83AC-4729-9C4A-DEA9C818DB02}" dt="2021-03-17T11:55:51.328" v="29215" actId="2696"/>
        <pc:sldMkLst>
          <pc:docMk/>
          <pc:sldMk cId="918338736" sldId="270"/>
        </pc:sldMkLst>
      </pc:sldChg>
    </pc:docChg>
  </pc:docChgLst>
  <pc:docChgLst>
    <pc:chgData name="川下 晴久" userId="a9ceefe8e9b56a0c" providerId="LiveId" clId="{7AFFBB07-A1DA-4C2B-8940-8D8D4E8FE387}"/>
    <pc:docChg chg="undo custSel addSld delSld modSld sldOrd">
      <pc:chgData name="川下 晴久" userId="a9ceefe8e9b56a0c" providerId="LiveId" clId="{7AFFBB07-A1DA-4C2B-8940-8D8D4E8FE387}" dt="2023-06-29T00:03:02.679" v="1239" actId="6549"/>
      <pc:docMkLst>
        <pc:docMk/>
      </pc:docMkLst>
      <pc:sldChg chg="modSp mod">
        <pc:chgData name="川下 晴久" userId="a9ceefe8e9b56a0c" providerId="LiveId" clId="{7AFFBB07-A1DA-4C2B-8940-8D8D4E8FE387}" dt="2023-02-10T01:20:08.068" v="138" actId="20577"/>
        <pc:sldMkLst>
          <pc:docMk/>
          <pc:sldMk cId="843223244" sldId="259"/>
        </pc:sldMkLst>
        <pc:spChg chg="mod">
          <ac:chgData name="川下 晴久" userId="a9ceefe8e9b56a0c" providerId="LiveId" clId="{7AFFBB07-A1DA-4C2B-8940-8D8D4E8FE387}" dt="2023-02-10T01:20:08.068" v="138" actId="20577"/>
          <ac:spMkLst>
            <pc:docMk/>
            <pc:sldMk cId="843223244" sldId="259"/>
            <ac:spMk id="4" creationId="{B50508B1-8163-4556-B524-49C82AE46762}"/>
          </ac:spMkLst>
        </pc:spChg>
        <pc:spChg chg="mod">
          <ac:chgData name="川下 晴久" userId="a9ceefe8e9b56a0c" providerId="LiveId" clId="{7AFFBB07-A1DA-4C2B-8940-8D8D4E8FE387}" dt="2022-10-05T09:04:12.859" v="74" actId="20577"/>
          <ac:spMkLst>
            <pc:docMk/>
            <pc:sldMk cId="843223244" sldId="259"/>
            <ac:spMk id="8" creationId="{982540AE-9DB7-2303-2CD7-8AE5C988A8D4}"/>
          </ac:spMkLst>
        </pc:spChg>
      </pc:sldChg>
      <pc:sldChg chg="modSp mod">
        <pc:chgData name="川下 晴久" userId="a9ceefe8e9b56a0c" providerId="LiveId" clId="{7AFFBB07-A1DA-4C2B-8940-8D8D4E8FE387}" dt="2023-06-22T01:35:56.231" v="753" actId="20577"/>
        <pc:sldMkLst>
          <pc:docMk/>
          <pc:sldMk cId="3044383545" sldId="262"/>
        </pc:sldMkLst>
        <pc:spChg chg="mod">
          <ac:chgData name="川下 晴久" userId="a9ceefe8e9b56a0c" providerId="LiveId" clId="{7AFFBB07-A1DA-4C2B-8940-8D8D4E8FE387}" dt="2023-06-22T01:35:13.687" v="743" actId="20577"/>
          <ac:spMkLst>
            <pc:docMk/>
            <pc:sldMk cId="3044383545" sldId="262"/>
            <ac:spMk id="6" creationId="{9AC62C5E-C9F0-4307-AED4-D3505AA1907C}"/>
          </ac:spMkLst>
        </pc:spChg>
        <pc:spChg chg="mod">
          <ac:chgData name="川下 晴久" userId="a9ceefe8e9b56a0c" providerId="LiveId" clId="{7AFFBB07-A1DA-4C2B-8940-8D8D4E8FE387}" dt="2023-06-22T01:35:32.318" v="747" actId="20577"/>
          <ac:spMkLst>
            <pc:docMk/>
            <pc:sldMk cId="3044383545" sldId="262"/>
            <ac:spMk id="7" creationId="{C287B96A-4AD6-462F-80A0-B72D49966625}"/>
          </ac:spMkLst>
        </pc:spChg>
        <pc:spChg chg="mod">
          <ac:chgData name="川下 晴久" userId="a9ceefe8e9b56a0c" providerId="LiveId" clId="{7AFFBB07-A1DA-4C2B-8940-8D8D4E8FE387}" dt="2023-06-22T01:35:56.231" v="753" actId="20577"/>
          <ac:spMkLst>
            <pc:docMk/>
            <pc:sldMk cId="3044383545" sldId="262"/>
            <ac:spMk id="8" creationId="{ABC7E864-C336-424F-BFA4-F91B80A5FF08}"/>
          </ac:spMkLst>
        </pc:spChg>
        <pc:spChg chg="mod">
          <ac:chgData name="川下 晴久" userId="a9ceefe8e9b56a0c" providerId="LiveId" clId="{7AFFBB07-A1DA-4C2B-8940-8D8D4E8FE387}" dt="2023-06-22T01:34:59.275" v="741"/>
          <ac:spMkLst>
            <pc:docMk/>
            <pc:sldMk cId="3044383545" sldId="262"/>
            <ac:spMk id="29" creationId="{CD71552E-19D8-45FB-9595-5B73F7EB107D}"/>
          </ac:spMkLst>
        </pc:spChg>
      </pc:sldChg>
      <pc:sldChg chg="addSp modSp mod ord">
        <pc:chgData name="川下 晴久" userId="a9ceefe8e9b56a0c" providerId="LiveId" clId="{7AFFBB07-A1DA-4C2B-8940-8D8D4E8FE387}" dt="2023-05-30T00:38:05.325" v="659" actId="1076"/>
        <pc:sldMkLst>
          <pc:docMk/>
          <pc:sldMk cId="2851625715" sldId="264"/>
        </pc:sldMkLst>
        <pc:spChg chg="add mod">
          <ac:chgData name="川下 晴久" userId="a9ceefe8e9b56a0c" providerId="LiveId" clId="{7AFFBB07-A1DA-4C2B-8940-8D8D4E8FE387}" dt="2023-05-30T00:38:05.325" v="659" actId="1076"/>
          <ac:spMkLst>
            <pc:docMk/>
            <pc:sldMk cId="2851625715" sldId="264"/>
            <ac:spMk id="3" creationId="{B5F0312E-62F7-BDA5-3C54-BA23551B4616}"/>
          </ac:spMkLst>
        </pc:spChg>
        <pc:spChg chg="mod">
          <ac:chgData name="川下 晴久" userId="a9ceefe8e9b56a0c" providerId="LiveId" clId="{7AFFBB07-A1DA-4C2B-8940-8D8D4E8FE387}" dt="2023-05-30T00:37:32.177" v="653" actId="1076"/>
          <ac:spMkLst>
            <pc:docMk/>
            <pc:sldMk cId="2851625715" sldId="264"/>
            <ac:spMk id="8" creationId="{3CAD4B9B-DA15-4C9B-A6F0-872AD1D28D48}"/>
          </ac:spMkLst>
        </pc:spChg>
        <pc:spChg chg="mod">
          <ac:chgData name="川下 晴久" userId="a9ceefe8e9b56a0c" providerId="LiveId" clId="{7AFFBB07-A1DA-4C2B-8940-8D8D4E8FE387}" dt="2023-05-30T00:37:44.054" v="655" actId="1076"/>
          <ac:spMkLst>
            <pc:docMk/>
            <pc:sldMk cId="2851625715" sldId="264"/>
            <ac:spMk id="13" creationId="{D3896236-4D62-414D-B9BB-24811CAADA35}"/>
          </ac:spMkLst>
        </pc:spChg>
        <pc:spChg chg="mod">
          <ac:chgData name="川下 晴久" userId="a9ceefe8e9b56a0c" providerId="LiveId" clId="{7AFFBB07-A1DA-4C2B-8940-8D8D4E8FE387}" dt="2023-05-30T00:37:48.734" v="656" actId="1076"/>
          <ac:spMkLst>
            <pc:docMk/>
            <pc:sldMk cId="2851625715" sldId="264"/>
            <ac:spMk id="16" creationId="{9DC9C9B5-94EE-445B-A5C2-D1450FB5EE8D}"/>
          </ac:spMkLst>
        </pc:spChg>
        <pc:spChg chg="mod">
          <ac:chgData name="川下 晴久" userId="a9ceefe8e9b56a0c" providerId="LiveId" clId="{7AFFBB07-A1DA-4C2B-8940-8D8D4E8FE387}" dt="2023-05-30T00:37:53.659" v="657" actId="1076"/>
          <ac:spMkLst>
            <pc:docMk/>
            <pc:sldMk cId="2851625715" sldId="264"/>
            <ac:spMk id="17" creationId="{71D6CB00-4437-4E9F-B1E9-FE9BA6C6B698}"/>
          </ac:spMkLst>
        </pc:spChg>
        <pc:spChg chg="mod">
          <ac:chgData name="川下 晴久" userId="a9ceefe8e9b56a0c" providerId="LiveId" clId="{7AFFBB07-A1DA-4C2B-8940-8D8D4E8FE387}" dt="2023-05-30T00:38:00.896" v="658" actId="1076"/>
          <ac:spMkLst>
            <pc:docMk/>
            <pc:sldMk cId="2851625715" sldId="264"/>
            <ac:spMk id="18" creationId="{CC025A4B-9D21-4428-B763-4A377808D99F}"/>
          </ac:spMkLst>
        </pc:spChg>
        <pc:cxnChg chg="mod">
          <ac:chgData name="川下 晴久" userId="a9ceefe8e9b56a0c" providerId="LiveId" clId="{7AFFBB07-A1DA-4C2B-8940-8D8D4E8FE387}" dt="2023-05-30T00:37:38.154" v="654" actId="1076"/>
          <ac:cxnSpMkLst>
            <pc:docMk/>
            <pc:sldMk cId="2851625715" sldId="264"/>
            <ac:cxnSpMk id="10" creationId="{87CB930D-B71A-403C-95F1-EEB8C26540B1}"/>
          </ac:cxnSpMkLst>
        </pc:cxnChg>
      </pc:sldChg>
      <pc:sldChg chg="modSp mod">
        <pc:chgData name="川下 晴久" userId="a9ceefe8e9b56a0c" providerId="LiveId" clId="{7AFFBB07-A1DA-4C2B-8940-8D8D4E8FE387}" dt="2023-06-01T00:33:16.116" v="736" actId="20577"/>
        <pc:sldMkLst>
          <pc:docMk/>
          <pc:sldMk cId="1953847295" sldId="265"/>
        </pc:sldMkLst>
        <pc:spChg chg="mod">
          <ac:chgData name="川下 晴久" userId="a9ceefe8e9b56a0c" providerId="LiveId" clId="{7AFFBB07-A1DA-4C2B-8940-8D8D4E8FE387}" dt="2023-06-01T00:33:16.116" v="736" actId="20577"/>
          <ac:spMkLst>
            <pc:docMk/>
            <pc:sldMk cId="1953847295" sldId="265"/>
            <ac:spMk id="2" creationId="{3705758D-70D7-47D6-942C-3B05ADCFB1BE}"/>
          </ac:spMkLst>
        </pc:spChg>
      </pc:sldChg>
      <pc:sldChg chg="modSp mod">
        <pc:chgData name="川下 晴久" userId="a9ceefe8e9b56a0c" providerId="LiveId" clId="{7AFFBB07-A1DA-4C2B-8940-8D8D4E8FE387}" dt="2023-06-29T00:03:02.679" v="1239" actId="6549"/>
        <pc:sldMkLst>
          <pc:docMk/>
          <pc:sldMk cId="1603142486" sldId="267"/>
        </pc:sldMkLst>
        <pc:spChg chg="mod">
          <ac:chgData name="川下 晴久" userId="a9ceefe8e9b56a0c" providerId="LiveId" clId="{7AFFBB07-A1DA-4C2B-8940-8D8D4E8FE387}" dt="2023-06-29T00:03:02.679" v="1239" actId="6549"/>
          <ac:spMkLst>
            <pc:docMk/>
            <pc:sldMk cId="1603142486" sldId="267"/>
            <ac:spMk id="6" creationId="{0E4FA6F7-8977-4491-A1A5-7AB04D276FFC}"/>
          </ac:spMkLst>
        </pc:spChg>
        <pc:spChg chg="mod">
          <ac:chgData name="川下 晴久" userId="a9ceefe8e9b56a0c" providerId="LiveId" clId="{7AFFBB07-A1DA-4C2B-8940-8D8D4E8FE387}" dt="2023-06-26T00:35:07.242" v="757" actId="20577"/>
          <ac:spMkLst>
            <pc:docMk/>
            <pc:sldMk cId="1603142486" sldId="267"/>
            <ac:spMk id="8" creationId="{56F2A80C-8EB5-4036-9CC7-1C273F8EF993}"/>
          </ac:spMkLst>
        </pc:spChg>
        <pc:graphicFrameChg chg="mod modGraphic">
          <ac:chgData name="川下 晴久" userId="a9ceefe8e9b56a0c" providerId="LiveId" clId="{7AFFBB07-A1DA-4C2B-8940-8D8D4E8FE387}" dt="2023-06-28T01:12:44.397" v="1202" actId="20577"/>
          <ac:graphicFrameMkLst>
            <pc:docMk/>
            <pc:sldMk cId="1603142486" sldId="267"/>
            <ac:graphicFrameMk id="7" creationId="{512B21D7-E5B8-4E62-82CB-AFD6A0FBD012}"/>
          </ac:graphicFrameMkLst>
        </pc:graphicFrameChg>
        <pc:graphicFrameChg chg="mod modGraphic">
          <ac:chgData name="川下 晴久" userId="a9ceefe8e9b56a0c" providerId="LiveId" clId="{7AFFBB07-A1DA-4C2B-8940-8D8D4E8FE387}" dt="2023-06-29T00:02:44.891" v="1218" actId="20577"/>
          <ac:graphicFrameMkLst>
            <pc:docMk/>
            <pc:sldMk cId="1603142486" sldId="267"/>
            <ac:graphicFrameMk id="9" creationId="{5929B316-FEAF-41DF-8956-4FCDF677015A}"/>
          </ac:graphicFrameMkLst>
        </pc:graphicFrameChg>
      </pc:sldChg>
      <pc:sldChg chg="modSp mod">
        <pc:chgData name="川下 晴久" userId="a9ceefe8e9b56a0c" providerId="LiveId" clId="{7AFFBB07-A1DA-4C2B-8940-8D8D4E8FE387}" dt="2022-10-05T07:27:24.002" v="45" actId="1076"/>
        <pc:sldMkLst>
          <pc:docMk/>
          <pc:sldMk cId="47133745" sldId="272"/>
        </pc:sldMkLst>
        <pc:spChg chg="mod">
          <ac:chgData name="川下 晴久" userId="a9ceefe8e9b56a0c" providerId="LiveId" clId="{7AFFBB07-A1DA-4C2B-8940-8D8D4E8FE387}" dt="2022-10-05T07:27:20.063" v="44" actId="1076"/>
          <ac:spMkLst>
            <pc:docMk/>
            <pc:sldMk cId="47133745" sldId="272"/>
            <ac:spMk id="4" creationId="{69B1EF8A-5EB2-D609-00AE-6DEE74ADC585}"/>
          </ac:spMkLst>
        </pc:spChg>
        <pc:spChg chg="mod">
          <ac:chgData name="川下 晴久" userId="a9ceefe8e9b56a0c" providerId="LiveId" clId="{7AFFBB07-A1DA-4C2B-8940-8D8D4E8FE387}" dt="2022-10-05T07:27:24.002" v="45" actId="1076"/>
          <ac:spMkLst>
            <pc:docMk/>
            <pc:sldMk cId="47133745" sldId="272"/>
            <ac:spMk id="85" creationId="{E240B7A2-A4A2-A974-20DA-B9F8D6EF811D}"/>
          </ac:spMkLst>
        </pc:spChg>
      </pc:sldChg>
      <pc:sldChg chg="addSp modSp new del mod chgLayout">
        <pc:chgData name="川下 晴久" userId="a9ceefe8e9b56a0c" providerId="LiveId" clId="{7AFFBB07-A1DA-4C2B-8940-8D8D4E8FE387}" dt="2022-10-07T05:37:34.720" v="95" actId="2696"/>
        <pc:sldMkLst>
          <pc:docMk/>
          <pc:sldMk cId="159468977" sldId="273"/>
        </pc:sldMkLst>
        <pc:picChg chg="add mod">
          <ac:chgData name="川下 晴久" userId="a9ceefe8e9b56a0c" providerId="LiveId" clId="{7AFFBB07-A1DA-4C2B-8940-8D8D4E8FE387}" dt="2022-10-07T05:36:17.491" v="94" actId="14100"/>
          <ac:picMkLst>
            <pc:docMk/>
            <pc:sldMk cId="159468977" sldId="273"/>
            <ac:picMk id="2050" creationId="{FC74F1A3-3267-1FC8-DB09-043F5C392A40}"/>
          </ac:picMkLst>
        </pc:picChg>
      </pc:sldChg>
      <pc:sldChg chg="modSp mod">
        <pc:chgData name="川下 晴久" userId="a9ceefe8e9b56a0c" providerId="LiveId" clId="{7AFFBB07-A1DA-4C2B-8940-8D8D4E8FE387}" dt="2023-06-01T00:31:31.344" v="723"/>
        <pc:sldMkLst>
          <pc:docMk/>
          <pc:sldMk cId="525441583" sldId="273"/>
        </pc:sldMkLst>
        <pc:spChg chg="mod">
          <ac:chgData name="川下 晴久" userId="a9ceefe8e9b56a0c" providerId="LiveId" clId="{7AFFBB07-A1DA-4C2B-8940-8D8D4E8FE387}" dt="2023-06-01T00:31:31.344" v="723"/>
          <ac:spMkLst>
            <pc:docMk/>
            <pc:sldMk cId="525441583" sldId="273"/>
            <ac:spMk id="3" creationId="{B7875850-63BB-A22A-1F27-9454D34AB094}"/>
          </ac:spMkLst>
        </pc:spChg>
      </pc:sldChg>
      <pc:sldChg chg="addSp delSp modSp new del mod chgLayout">
        <pc:chgData name="川下 晴久" userId="a9ceefe8e9b56a0c" providerId="LiveId" clId="{7AFFBB07-A1DA-4C2B-8940-8D8D4E8FE387}" dt="2022-10-07T05:34:42.970" v="86" actId="47"/>
        <pc:sldMkLst>
          <pc:docMk/>
          <pc:sldMk cId="791134682" sldId="273"/>
        </pc:sldMkLst>
        <pc:spChg chg="add mod">
          <ac:chgData name="川下 晴久" userId="a9ceefe8e9b56a0c" providerId="LiveId" clId="{7AFFBB07-A1DA-4C2B-8940-8D8D4E8FE387}" dt="2022-10-07T05:34:22.356" v="85"/>
          <ac:spMkLst>
            <pc:docMk/>
            <pc:sldMk cId="791134682" sldId="273"/>
            <ac:spMk id="3" creationId="{06D5C87E-52CD-577A-251A-ECD966FD5A2D}"/>
          </ac:spMkLst>
        </pc:spChg>
        <pc:graphicFrameChg chg="add del mod">
          <ac:chgData name="川下 晴久" userId="a9ceefe8e9b56a0c" providerId="LiveId" clId="{7AFFBB07-A1DA-4C2B-8940-8D8D4E8FE387}" dt="2022-10-07T05:32:42.422" v="79" actId="478"/>
          <ac:graphicFrameMkLst>
            <pc:docMk/>
            <pc:sldMk cId="791134682" sldId="273"/>
            <ac:graphicFrameMk id="2" creationId="{C1513565-5C42-E915-4836-CE6F879511D7}"/>
          </ac:graphicFrameMkLst>
        </pc:graphicFrameChg>
        <pc:picChg chg="add mod">
          <ac:chgData name="川下 晴久" userId="a9ceefe8e9b56a0c" providerId="LiveId" clId="{7AFFBB07-A1DA-4C2B-8940-8D8D4E8FE387}" dt="2022-10-07T05:33:49.689" v="84" actId="14100"/>
          <ac:picMkLst>
            <pc:docMk/>
            <pc:sldMk cId="791134682" sldId="273"/>
            <ac:picMk id="1026" creationId="{C0E42FB0-CB84-390B-EBB3-F82692352842}"/>
          </ac:picMkLst>
        </pc:picChg>
      </pc:sldChg>
    </pc:docChg>
  </pc:docChgLst>
  <pc:docChgLst>
    <pc:chgData name="川下 晴久" userId="a9ceefe8e9b56a0c" providerId="LiveId" clId="{BE200FC7-8820-425C-B5DA-5666A21827FB}"/>
    <pc:docChg chg="undo custSel addSld delSld modSld sldOrd">
      <pc:chgData name="川下 晴久" userId="a9ceefe8e9b56a0c" providerId="LiveId" clId="{BE200FC7-8820-425C-B5DA-5666A21827FB}" dt="2022-08-11T00:53:58.826" v="3092"/>
      <pc:docMkLst>
        <pc:docMk/>
      </pc:docMkLst>
      <pc:sldChg chg="addSp modSp mod">
        <pc:chgData name="川下 晴久" userId="a9ceefe8e9b56a0c" providerId="LiveId" clId="{BE200FC7-8820-425C-B5DA-5666A21827FB}" dt="2022-08-11T00:20:53.152" v="3068" actId="197"/>
        <pc:sldMkLst>
          <pc:docMk/>
          <pc:sldMk cId="843223244" sldId="259"/>
        </pc:sldMkLst>
        <pc:spChg chg="mod">
          <ac:chgData name="川下 晴久" userId="a9ceefe8e9b56a0c" providerId="LiveId" clId="{BE200FC7-8820-425C-B5DA-5666A21827FB}" dt="2022-08-11T00:13:56.061" v="3005" actId="1076"/>
          <ac:spMkLst>
            <pc:docMk/>
            <pc:sldMk cId="843223244" sldId="259"/>
            <ac:spMk id="4" creationId="{B50508B1-8163-4556-B524-49C82AE46762}"/>
          </ac:spMkLst>
        </pc:spChg>
        <pc:spChg chg="mod">
          <ac:chgData name="川下 晴久" userId="a9ceefe8e9b56a0c" providerId="LiveId" clId="{BE200FC7-8820-425C-B5DA-5666A21827FB}" dt="2022-08-11T00:20:53.152" v="3068" actId="197"/>
          <ac:spMkLst>
            <pc:docMk/>
            <pc:sldMk cId="843223244" sldId="259"/>
            <ac:spMk id="6" creationId="{14A2D684-B7D1-45FD-B680-8F7555CFA5F2}"/>
          </ac:spMkLst>
        </pc:spChg>
        <pc:spChg chg="add mod">
          <ac:chgData name="川下 晴久" userId="a9ceefe8e9b56a0c" providerId="LiveId" clId="{BE200FC7-8820-425C-B5DA-5666A21827FB}" dt="2022-08-11T00:16:24.596" v="3056"/>
          <ac:spMkLst>
            <pc:docMk/>
            <pc:sldMk cId="843223244" sldId="259"/>
            <ac:spMk id="8" creationId="{982540AE-9DB7-2303-2CD7-8AE5C988A8D4}"/>
          </ac:spMkLst>
        </pc:spChg>
        <pc:spChg chg="add mod">
          <ac:chgData name="川下 晴久" userId="a9ceefe8e9b56a0c" providerId="LiveId" clId="{BE200FC7-8820-425C-B5DA-5666A21827FB}" dt="2022-08-11T00:17:54.938" v="3065" actId="1076"/>
          <ac:spMkLst>
            <pc:docMk/>
            <pc:sldMk cId="843223244" sldId="259"/>
            <ac:spMk id="14" creationId="{A0A9738F-1E19-2C56-2EE9-65B4D2327B8B}"/>
          </ac:spMkLst>
        </pc:spChg>
        <pc:spChg chg="add mod">
          <ac:chgData name="川下 晴久" userId="a9ceefe8e9b56a0c" providerId="LiveId" clId="{BE200FC7-8820-425C-B5DA-5666A21827FB}" dt="2022-08-11T00:18:20.722" v="3067" actId="207"/>
          <ac:spMkLst>
            <pc:docMk/>
            <pc:sldMk cId="843223244" sldId="259"/>
            <ac:spMk id="18" creationId="{D2299C0E-12FB-00C5-691D-65A1588D184D}"/>
          </ac:spMkLst>
        </pc:spChg>
        <pc:cxnChg chg="add mod">
          <ac:chgData name="川下 晴久" userId="a9ceefe8e9b56a0c" providerId="LiveId" clId="{BE200FC7-8820-425C-B5DA-5666A21827FB}" dt="2022-08-11T00:17:49.201" v="3064" actId="1076"/>
          <ac:cxnSpMkLst>
            <pc:docMk/>
            <pc:sldMk cId="843223244" sldId="259"/>
            <ac:cxnSpMk id="16" creationId="{4F86407B-4F9B-96EC-35F3-47513B297214}"/>
          </ac:cxnSpMkLst>
        </pc:cxnChg>
      </pc:sldChg>
      <pc:sldChg chg="modSp mod">
        <pc:chgData name="川下 晴久" userId="a9ceefe8e9b56a0c" providerId="LiveId" clId="{BE200FC7-8820-425C-B5DA-5666A21827FB}" dt="2022-06-20T00:30:27.810" v="1094" actId="20577"/>
        <pc:sldMkLst>
          <pc:docMk/>
          <pc:sldMk cId="3044383545" sldId="262"/>
        </pc:sldMkLst>
        <pc:spChg chg="mod">
          <ac:chgData name="川下 晴久" userId="a9ceefe8e9b56a0c" providerId="LiveId" clId="{BE200FC7-8820-425C-B5DA-5666A21827FB}" dt="2022-06-20T00:25:40.415" v="1007" actId="20577"/>
          <ac:spMkLst>
            <pc:docMk/>
            <pc:sldMk cId="3044383545" sldId="262"/>
            <ac:spMk id="4" creationId="{B476FAAB-18B8-4293-9E71-180D19FBC436}"/>
          </ac:spMkLst>
        </pc:spChg>
        <pc:spChg chg="mod">
          <ac:chgData name="川下 晴久" userId="a9ceefe8e9b56a0c" providerId="LiveId" clId="{BE200FC7-8820-425C-B5DA-5666A21827FB}" dt="2022-06-20T00:28:04.698" v="1039" actId="20577"/>
          <ac:spMkLst>
            <pc:docMk/>
            <pc:sldMk cId="3044383545" sldId="262"/>
            <ac:spMk id="6" creationId="{9AC62C5E-C9F0-4307-AED4-D3505AA1907C}"/>
          </ac:spMkLst>
        </pc:spChg>
        <pc:spChg chg="mod">
          <ac:chgData name="川下 晴久" userId="a9ceefe8e9b56a0c" providerId="LiveId" clId="{BE200FC7-8820-425C-B5DA-5666A21827FB}" dt="2022-06-20T00:29:16.870" v="1081"/>
          <ac:spMkLst>
            <pc:docMk/>
            <pc:sldMk cId="3044383545" sldId="262"/>
            <ac:spMk id="7" creationId="{C287B96A-4AD6-462F-80A0-B72D49966625}"/>
          </ac:spMkLst>
        </pc:spChg>
        <pc:spChg chg="mod">
          <ac:chgData name="川下 晴久" userId="a9ceefe8e9b56a0c" providerId="LiveId" clId="{BE200FC7-8820-425C-B5DA-5666A21827FB}" dt="2022-06-20T00:30:27.810" v="1094" actId="20577"/>
          <ac:spMkLst>
            <pc:docMk/>
            <pc:sldMk cId="3044383545" sldId="262"/>
            <ac:spMk id="8" creationId="{ABC7E864-C336-424F-BFA4-F91B80A5FF08}"/>
          </ac:spMkLst>
        </pc:spChg>
        <pc:spChg chg="mod">
          <ac:chgData name="川下 晴久" userId="a9ceefe8e9b56a0c" providerId="LiveId" clId="{BE200FC7-8820-425C-B5DA-5666A21827FB}" dt="2022-06-20T00:26:24.153" v="1015" actId="20577"/>
          <ac:spMkLst>
            <pc:docMk/>
            <pc:sldMk cId="3044383545" sldId="262"/>
            <ac:spMk id="10" creationId="{E460473A-CB66-4B1C-AA8A-EF51839559E5}"/>
          </ac:spMkLst>
        </pc:spChg>
        <pc:spChg chg="mod">
          <ac:chgData name="川下 晴久" userId="a9ceefe8e9b56a0c" providerId="LiveId" clId="{BE200FC7-8820-425C-B5DA-5666A21827FB}" dt="2022-06-20T00:26:40.546" v="1019" actId="20577"/>
          <ac:spMkLst>
            <pc:docMk/>
            <pc:sldMk cId="3044383545" sldId="262"/>
            <ac:spMk id="11" creationId="{8EC1927A-E36F-4076-BA31-DD22BA4D1EE0}"/>
          </ac:spMkLst>
        </pc:spChg>
        <pc:spChg chg="mod">
          <ac:chgData name="川下 晴久" userId="a9ceefe8e9b56a0c" providerId="LiveId" clId="{BE200FC7-8820-425C-B5DA-5666A21827FB}" dt="2022-06-20T00:25:52.775" v="1009" actId="20577"/>
          <ac:spMkLst>
            <pc:docMk/>
            <pc:sldMk cId="3044383545" sldId="262"/>
            <ac:spMk id="13" creationId="{61EEF551-7A8A-43E4-8CA1-5DF1A4C64FEB}"/>
          </ac:spMkLst>
        </pc:spChg>
        <pc:spChg chg="mod">
          <ac:chgData name="川下 晴久" userId="a9ceefe8e9b56a0c" providerId="LiveId" clId="{BE200FC7-8820-425C-B5DA-5666A21827FB}" dt="2022-06-20T00:27:07.277" v="1025" actId="20577"/>
          <ac:spMkLst>
            <pc:docMk/>
            <pc:sldMk cId="3044383545" sldId="262"/>
            <ac:spMk id="15" creationId="{DB6D89B8-F120-4910-9BB6-DF4C9ACEB92F}"/>
          </ac:spMkLst>
        </pc:spChg>
        <pc:spChg chg="mod">
          <ac:chgData name="川下 晴久" userId="a9ceefe8e9b56a0c" providerId="LiveId" clId="{BE200FC7-8820-425C-B5DA-5666A21827FB}" dt="2022-06-20T00:24:21.927" v="962"/>
          <ac:spMkLst>
            <pc:docMk/>
            <pc:sldMk cId="3044383545" sldId="262"/>
            <ac:spMk id="27" creationId="{815C138C-DB60-426A-8CEF-55AB82BF6A52}"/>
          </ac:spMkLst>
        </pc:spChg>
        <pc:spChg chg="mod">
          <ac:chgData name="川下 晴久" userId="a9ceefe8e9b56a0c" providerId="LiveId" clId="{BE200FC7-8820-425C-B5DA-5666A21827FB}" dt="2022-06-20T00:24:58.387" v="998"/>
          <ac:spMkLst>
            <pc:docMk/>
            <pc:sldMk cId="3044383545" sldId="262"/>
            <ac:spMk id="28" creationId="{F798FBD5-3F68-4D5D-A12B-9FEFDBA72420}"/>
          </ac:spMkLst>
        </pc:spChg>
        <pc:spChg chg="mod">
          <ac:chgData name="川下 晴久" userId="a9ceefe8e9b56a0c" providerId="LiveId" clId="{BE200FC7-8820-425C-B5DA-5666A21827FB}" dt="2022-06-20T00:28:48.527" v="1067" actId="1076"/>
          <ac:spMkLst>
            <pc:docMk/>
            <pc:sldMk cId="3044383545" sldId="262"/>
            <ac:spMk id="29" creationId="{CD71552E-19D8-45FB-9595-5B73F7EB107D}"/>
          </ac:spMkLst>
        </pc:spChg>
      </pc:sldChg>
      <pc:sldChg chg="modSp mod">
        <pc:chgData name="川下 晴久" userId="a9ceefe8e9b56a0c" providerId="LiveId" clId="{BE200FC7-8820-425C-B5DA-5666A21827FB}" dt="2022-06-21T23:49:55.481" v="1243" actId="207"/>
        <pc:sldMkLst>
          <pc:docMk/>
          <pc:sldMk cId="256292482" sldId="263"/>
        </pc:sldMkLst>
        <pc:spChg chg="mod">
          <ac:chgData name="川下 晴久" userId="a9ceefe8e9b56a0c" providerId="LiveId" clId="{BE200FC7-8820-425C-B5DA-5666A21827FB}" dt="2022-06-21T23:49:55.481" v="1243" actId="207"/>
          <ac:spMkLst>
            <pc:docMk/>
            <pc:sldMk cId="256292482" sldId="263"/>
            <ac:spMk id="2" creationId="{CBF2AB4F-203E-48EB-ABB7-9283B9EB9C61}"/>
          </ac:spMkLst>
        </pc:spChg>
      </pc:sldChg>
      <pc:sldChg chg="del">
        <pc:chgData name="川下 晴久" userId="a9ceefe8e9b56a0c" providerId="LiveId" clId="{BE200FC7-8820-425C-B5DA-5666A21827FB}" dt="2021-10-10T00:28:20.696" v="0" actId="2696"/>
        <pc:sldMkLst>
          <pc:docMk/>
          <pc:sldMk cId="2863628044" sldId="270"/>
        </pc:sldMkLst>
      </pc:sldChg>
      <pc:sldChg chg="addSp delSp modSp new mod">
        <pc:chgData name="川下 晴久" userId="a9ceefe8e9b56a0c" providerId="LiveId" clId="{BE200FC7-8820-425C-B5DA-5666A21827FB}" dt="2021-10-10T00:52:06.719" v="883" actId="1076"/>
        <pc:sldMkLst>
          <pc:docMk/>
          <pc:sldMk cId="3603183548" sldId="270"/>
        </pc:sldMkLst>
        <pc:spChg chg="add mod">
          <ac:chgData name="川下 晴久" userId="a9ceefe8e9b56a0c" providerId="LiveId" clId="{BE200FC7-8820-425C-B5DA-5666A21827FB}" dt="2021-10-10T00:32:26.954" v="70" actId="1076"/>
          <ac:spMkLst>
            <pc:docMk/>
            <pc:sldMk cId="3603183548" sldId="270"/>
            <ac:spMk id="2" creationId="{C889F0B5-D3AB-4165-85F1-1B541C0181C3}"/>
          </ac:spMkLst>
        </pc:spChg>
        <pc:spChg chg="add mod">
          <ac:chgData name="川下 晴久" userId="a9ceefe8e9b56a0c" providerId="LiveId" clId="{BE200FC7-8820-425C-B5DA-5666A21827FB}" dt="2021-10-10T00:38:30.521" v="447"/>
          <ac:spMkLst>
            <pc:docMk/>
            <pc:sldMk cId="3603183548" sldId="270"/>
            <ac:spMk id="3" creationId="{646273D4-2254-4803-BFB2-CA9F06C7A71C}"/>
          </ac:spMkLst>
        </pc:spChg>
        <pc:spChg chg="add mod">
          <ac:chgData name="川下 晴久" userId="a9ceefe8e9b56a0c" providerId="LiveId" clId="{BE200FC7-8820-425C-B5DA-5666A21827FB}" dt="2021-10-10T00:39:40.106" v="453" actId="1076"/>
          <ac:spMkLst>
            <pc:docMk/>
            <pc:sldMk cId="3603183548" sldId="270"/>
            <ac:spMk id="4" creationId="{D7576A74-88CA-443E-8185-D8B9241A6704}"/>
          </ac:spMkLst>
        </pc:spChg>
        <pc:spChg chg="add del mod">
          <ac:chgData name="川下 晴久" userId="a9ceefe8e9b56a0c" providerId="LiveId" clId="{BE200FC7-8820-425C-B5DA-5666A21827FB}" dt="2021-10-10T00:39:54.227" v="455" actId="478"/>
          <ac:spMkLst>
            <pc:docMk/>
            <pc:sldMk cId="3603183548" sldId="270"/>
            <ac:spMk id="5" creationId="{E725FB70-79F0-4A73-8F03-5CCF0A949661}"/>
          </ac:spMkLst>
        </pc:spChg>
        <pc:spChg chg="add mod">
          <ac:chgData name="川下 晴久" userId="a9ceefe8e9b56a0c" providerId="LiveId" clId="{BE200FC7-8820-425C-B5DA-5666A21827FB}" dt="2021-10-10T00:44:03.724" v="644" actId="1076"/>
          <ac:spMkLst>
            <pc:docMk/>
            <pc:sldMk cId="3603183548" sldId="270"/>
            <ac:spMk id="6" creationId="{6E5F960B-4240-4D50-AB53-AFECA10628A4}"/>
          </ac:spMkLst>
        </pc:spChg>
        <pc:spChg chg="add mod">
          <ac:chgData name="川下 晴久" userId="a9ceefe8e9b56a0c" providerId="LiveId" clId="{BE200FC7-8820-425C-B5DA-5666A21827FB}" dt="2021-10-10T00:43:49.780" v="643" actId="1076"/>
          <ac:spMkLst>
            <pc:docMk/>
            <pc:sldMk cId="3603183548" sldId="270"/>
            <ac:spMk id="7" creationId="{664D982D-B27A-459A-B70E-91AC43FF7C72}"/>
          </ac:spMkLst>
        </pc:spChg>
        <pc:spChg chg="add mod">
          <ac:chgData name="川下 晴久" userId="a9ceefe8e9b56a0c" providerId="LiveId" clId="{BE200FC7-8820-425C-B5DA-5666A21827FB}" dt="2021-10-10T00:44:43.600" v="676" actId="1076"/>
          <ac:spMkLst>
            <pc:docMk/>
            <pc:sldMk cId="3603183548" sldId="270"/>
            <ac:spMk id="8" creationId="{8639AC4A-5B0C-44B0-ADF7-6016A8D9AAE3}"/>
          </ac:spMkLst>
        </pc:spChg>
        <pc:spChg chg="add mod">
          <ac:chgData name="川下 晴久" userId="a9ceefe8e9b56a0c" providerId="LiveId" clId="{BE200FC7-8820-425C-B5DA-5666A21827FB}" dt="2021-10-10T00:49:53.524" v="778" actId="1076"/>
          <ac:spMkLst>
            <pc:docMk/>
            <pc:sldMk cId="3603183548" sldId="270"/>
            <ac:spMk id="9" creationId="{D576B7F9-BB9D-466E-A5E3-FE3F384A72A1}"/>
          </ac:spMkLst>
        </pc:spChg>
        <pc:spChg chg="add mod">
          <ac:chgData name="川下 晴久" userId="a9ceefe8e9b56a0c" providerId="LiveId" clId="{BE200FC7-8820-425C-B5DA-5666A21827FB}" dt="2021-10-10T00:51:21.481" v="848" actId="1076"/>
          <ac:spMkLst>
            <pc:docMk/>
            <pc:sldMk cId="3603183548" sldId="270"/>
            <ac:spMk id="10" creationId="{2FAB12F4-CAAF-495E-A566-E270EB3C3AED}"/>
          </ac:spMkLst>
        </pc:spChg>
        <pc:spChg chg="add mod">
          <ac:chgData name="川下 晴久" userId="a9ceefe8e9b56a0c" providerId="LiveId" clId="{BE200FC7-8820-425C-B5DA-5666A21827FB}" dt="2021-10-10T00:52:06.719" v="883" actId="1076"/>
          <ac:spMkLst>
            <pc:docMk/>
            <pc:sldMk cId="3603183548" sldId="270"/>
            <ac:spMk id="11" creationId="{7D490F3B-9DE8-4E49-AD53-28D980CAA4BB}"/>
          </ac:spMkLst>
        </pc:spChg>
      </pc:sldChg>
      <pc:sldChg chg="addSp delSp modSp new mod ord">
        <pc:chgData name="川下 晴久" userId="a9ceefe8e9b56a0c" providerId="LiveId" clId="{BE200FC7-8820-425C-B5DA-5666A21827FB}" dt="2022-08-11T00:53:58.826" v="3092"/>
        <pc:sldMkLst>
          <pc:docMk/>
          <pc:sldMk cId="2318353127" sldId="271"/>
        </pc:sldMkLst>
        <pc:spChg chg="add mod">
          <ac:chgData name="川下 晴久" userId="a9ceefe8e9b56a0c" providerId="LiveId" clId="{BE200FC7-8820-425C-B5DA-5666A21827FB}" dt="2022-06-21T23:58:38.505" v="1308" actId="255"/>
          <ac:spMkLst>
            <pc:docMk/>
            <pc:sldMk cId="2318353127" sldId="271"/>
            <ac:spMk id="2" creationId="{529D4A1A-F0DF-ACA7-1D43-D805791202DA}"/>
          </ac:spMkLst>
        </pc:spChg>
        <pc:spChg chg="add mod">
          <ac:chgData name="川下 晴久" userId="a9ceefe8e9b56a0c" providerId="LiveId" clId="{BE200FC7-8820-425C-B5DA-5666A21827FB}" dt="2022-08-11T00:53:58.826" v="3092"/>
          <ac:spMkLst>
            <pc:docMk/>
            <pc:sldMk cId="2318353127" sldId="271"/>
            <ac:spMk id="3" creationId="{D6955A31-04F5-EE1A-23A4-A5FF043C67EC}"/>
          </ac:spMkLst>
        </pc:spChg>
        <pc:spChg chg="add del mod">
          <ac:chgData name="川下 晴久" userId="a9ceefe8e9b56a0c" providerId="LiveId" clId="{BE200FC7-8820-425C-B5DA-5666A21827FB}" dt="2022-06-22T00:27:52.315" v="1630"/>
          <ac:spMkLst>
            <pc:docMk/>
            <pc:sldMk cId="2318353127" sldId="271"/>
            <ac:spMk id="4" creationId="{08AA714A-57E3-7C75-E400-017F6340AA2E}"/>
          </ac:spMkLst>
        </pc:spChg>
        <pc:spChg chg="add del mod">
          <ac:chgData name="川下 晴久" userId="a9ceefe8e9b56a0c" providerId="LiveId" clId="{BE200FC7-8820-425C-B5DA-5666A21827FB}" dt="2022-06-22T00:28:50.866" v="1638" actId="478"/>
          <ac:spMkLst>
            <pc:docMk/>
            <pc:sldMk cId="2318353127" sldId="271"/>
            <ac:spMk id="5" creationId="{CB634CCD-3E7F-5303-917F-2FC18E53C1FB}"/>
          </ac:spMkLst>
        </pc:spChg>
        <pc:spChg chg="add del">
          <ac:chgData name="川下 晴久" userId="a9ceefe8e9b56a0c" providerId="LiveId" clId="{BE200FC7-8820-425C-B5DA-5666A21827FB}" dt="2022-06-22T00:28:45.012" v="1636"/>
          <ac:spMkLst>
            <pc:docMk/>
            <pc:sldMk cId="2318353127" sldId="271"/>
            <ac:spMk id="6" creationId="{F28BC77D-EE74-ECDA-95FE-D3C6CB7A0EB9}"/>
          </ac:spMkLst>
        </pc:spChg>
        <pc:spChg chg="add del mod">
          <ac:chgData name="川下 晴久" userId="a9ceefe8e9b56a0c" providerId="LiveId" clId="{BE200FC7-8820-425C-B5DA-5666A21827FB}" dt="2022-06-22T00:34:30.022" v="1674"/>
          <ac:spMkLst>
            <pc:docMk/>
            <pc:sldMk cId="2318353127" sldId="271"/>
            <ac:spMk id="8" creationId="{F280FA05-A439-EE03-432B-B5131F1D90C8}"/>
          </ac:spMkLst>
        </pc:spChg>
        <pc:spChg chg="add del mod">
          <ac:chgData name="川下 晴久" userId="a9ceefe8e9b56a0c" providerId="LiveId" clId="{BE200FC7-8820-425C-B5DA-5666A21827FB}" dt="2022-06-22T00:48:10.322" v="1677" actId="478"/>
          <ac:spMkLst>
            <pc:docMk/>
            <pc:sldMk cId="2318353127" sldId="271"/>
            <ac:spMk id="9" creationId="{E15645AD-9C77-8DDE-6F7E-6B6690A36A8E}"/>
          </ac:spMkLst>
        </pc:spChg>
        <pc:graphicFrameChg chg="add del mod">
          <ac:chgData name="川下 晴久" userId="a9ceefe8e9b56a0c" providerId="LiveId" clId="{BE200FC7-8820-425C-B5DA-5666A21827FB}" dt="2022-06-22T00:30:16.665" v="1649"/>
          <ac:graphicFrameMkLst>
            <pc:docMk/>
            <pc:sldMk cId="2318353127" sldId="271"/>
            <ac:graphicFrameMk id="7" creationId="{66166861-32E6-B3B5-3545-CFB457E20B27}"/>
          </ac:graphicFrameMkLst>
        </pc:graphicFrameChg>
      </pc:sldChg>
    </pc:docChg>
  </pc:docChgLst>
  <pc:docChgLst>
    <pc:chgData name="晴久 川下" userId="a9ceefe8e9b56a0c" providerId="LiveId" clId="{7AFFBB07-A1DA-4C2B-8940-8D8D4E8FE387}"/>
    <pc:docChg chg="modSld">
      <pc:chgData name="晴久 川下" userId="a9ceefe8e9b56a0c" providerId="LiveId" clId="{7AFFBB07-A1DA-4C2B-8940-8D8D4E8FE387}" dt="2023-10-06T06:47:46.370" v="305" actId="113"/>
      <pc:docMkLst>
        <pc:docMk/>
      </pc:docMkLst>
      <pc:sldChg chg="modSp mod">
        <pc:chgData name="晴久 川下" userId="a9ceefe8e9b56a0c" providerId="LiveId" clId="{7AFFBB07-A1DA-4C2B-8940-8D8D4E8FE387}" dt="2023-10-06T06:47:46.370" v="305" actId="113"/>
        <pc:sldMkLst>
          <pc:docMk/>
          <pc:sldMk cId="3317320972" sldId="258"/>
        </pc:sldMkLst>
        <pc:spChg chg="mod">
          <ac:chgData name="晴久 川下" userId="a9ceefe8e9b56a0c" providerId="LiveId" clId="{7AFFBB07-A1DA-4C2B-8940-8D8D4E8FE387}" dt="2023-10-06T06:47:46.370" v="305" actId="113"/>
          <ac:spMkLst>
            <pc:docMk/>
            <pc:sldMk cId="3317320972" sldId="258"/>
            <ac:spMk id="3" creationId="{BD61BA9A-4D11-42EF-9B4A-717D457EF436}"/>
          </ac:spMkLst>
        </pc:spChg>
      </pc:sldChg>
      <pc:sldChg chg="modSp mod">
        <pc:chgData name="晴久 川下" userId="a9ceefe8e9b56a0c" providerId="LiveId" clId="{7AFFBB07-A1DA-4C2B-8940-8D8D4E8FE387}" dt="2023-10-05T07:04:15.219" v="169" actId="6549"/>
        <pc:sldMkLst>
          <pc:docMk/>
          <pc:sldMk cId="843223244" sldId="259"/>
        </pc:sldMkLst>
        <pc:spChg chg="mod">
          <ac:chgData name="晴久 川下" userId="a9ceefe8e9b56a0c" providerId="LiveId" clId="{7AFFBB07-A1DA-4C2B-8940-8D8D4E8FE387}" dt="2023-10-05T07:04:15.219" v="169" actId="6549"/>
          <ac:spMkLst>
            <pc:docMk/>
            <pc:sldMk cId="843223244" sldId="259"/>
            <ac:spMk id="7" creationId="{FEBB2A01-E5E5-4E24-9AB6-CCB184A429A3}"/>
          </ac:spMkLst>
        </pc:spChg>
      </pc:sldChg>
      <pc:sldChg chg="modSp mod">
        <pc:chgData name="晴久 川下" userId="a9ceefe8e9b56a0c" providerId="LiveId" clId="{7AFFBB07-A1DA-4C2B-8940-8D8D4E8FE387}" dt="2023-10-05T07:55:39.960" v="304"/>
        <pc:sldMkLst>
          <pc:docMk/>
          <pc:sldMk cId="2851625715" sldId="264"/>
        </pc:sldMkLst>
        <pc:spChg chg="mod">
          <ac:chgData name="晴久 川下" userId="a9ceefe8e9b56a0c" providerId="LiveId" clId="{7AFFBB07-A1DA-4C2B-8940-8D8D4E8FE387}" dt="2023-10-05T07:55:39.960" v="304"/>
          <ac:spMkLst>
            <pc:docMk/>
            <pc:sldMk cId="2851625715" sldId="264"/>
            <ac:spMk id="3" creationId="{B5F0312E-62F7-BDA5-3C54-BA23551B461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B52ABF9-202A-4DB6-BDD7-A38DBAD49AC7}" type="datetimeFigureOut">
              <a:rPr kumimoji="1" lang="ja-JP" altLang="en-US" smtClean="0"/>
              <a:t>2023/10/6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FEE0E37-1436-446F-B01E-C10C9B35F1A5}" type="slidenum">
              <a:rPr kumimoji="1" lang="ja-JP" altLang="en-US" smtClean="0"/>
              <a:t>‹#›</a:t>
            </a:fld>
            <a:endParaRPr kumimoji="1" lang="ja-JP" altLang="en-US"/>
          </a:p>
        </p:txBody>
      </p:sp>
    </p:spTree>
    <p:extLst>
      <p:ext uri="{BB962C8B-B14F-4D97-AF65-F5344CB8AC3E}">
        <p14:creationId xmlns:p14="http://schemas.microsoft.com/office/powerpoint/2010/main" val="1351475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B52ABF9-202A-4DB6-BDD7-A38DBAD49AC7}" type="datetimeFigureOut">
              <a:rPr kumimoji="1" lang="ja-JP" altLang="en-US" smtClean="0"/>
              <a:t>2023/10/6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FEE0E37-1436-446F-B01E-C10C9B35F1A5}" type="slidenum">
              <a:rPr kumimoji="1" lang="ja-JP" altLang="en-US" smtClean="0"/>
              <a:t>‹#›</a:t>
            </a:fld>
            <a:endParaRPr kumimoji="1" lang="ja-JP" altLang="en-US"/>
          </a:p>
        </p:txBody>
      </p:sp>
    </p:spTree>
    <p:extLst>
      <p:ext uri="{BB962C8B-B14F-4D97-AF65-F5344CB8AC3E}">
        <p14:creationId xmlns:p14="http://schemas.microsoft.com/office/powerpoint/2010/main" val="2651671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B52ABF9-202A-4DB6-BDD7-A38DBAD49AC7}" type="datetimeFigureOut">
              <a:rPr kumimoji="1" lang="ja-JP" altLang="en-US" smtClean="0"/>
              <a:t>2023/10/6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FEE0E37-1436-446F-B01E-C10C9B35F1A5}"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41256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B52ABF9-202A-4DB6-BDD7-A38DBAD49AC7}" type="datetimeFigureOut">
              <a:rPr kumimoji="1" lang="ja-JP" altLang="en-US" smtClean="0"/>
              <a:t>2023/10/6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FEE0E37-1436-446F-B01E-C10C9B35F1A5}" type="slidenum">
              <a:rPr kumimoji="1" lang="ja-JP" altLang="en-US" smtClean="0"/>
              <a:t>‹#›</a:t>
            </a:fld>
            <a:endParaRPr kumimoji="1" lang="ja-JP" altLang="en-US"/>
          </a:p>
        </p:txBody>
      </p:sp>
    </p:spTree>
    <p:extLst>
      <p:ext uri="{BB962C8B-B14F-4D97-AF65-F5344CB8AC3E}">
        <p14:creationId xmlns:p14="http://schemas.microsoft.com/office/powerpoint/2010/main" val="1604789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B52ABF9-202A-4DB6-BDD7-A38DBAD49AC7}" type="datetimeFigureOut">
              <a:rPr kumimoji="1" lang="ja-JP" altLang="en-US" smtClean="0"/>
              <a:t>2023/10/6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FEE0E37-1436-446F-B01E-C10C9B35F1A5}"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40872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B52ABF9-202A-4DB6-BDD7-A38DBAD49AC7}" type="datetimeFigureOut">
              <a:rPr kumimoji="1" lang="ja-JP" altLang="en-US" smtClean="0"/>
              <a:t>2023/10/6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FEE0E37-1436-446F-B01E-C10C9B35F1A5}" type="slidenum">
              <a:rPr kumimoji="1" lang="ja-JP" altLang="en-US" smtClean="0"/>
              <a:t>‹#›</a:t>
            </a:fld>
            <a:endParaRPr kumimoji="1" lang="ja-JP" altLang="en-US"/>
          </a:p>
        </p:txBody>
      </p:sp>
    </p:spTree>
    <p:extLst>
      <p:ext uri="{BB962C8B-B14F-4D97-AF65-F5344CB8AC3E}">
        <p14:creationId xmlns:p14="http://schemas.microsoft.com/office/powerpoint/2010/main" val="2080619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B52ABF9-202A-4DB6-BDD7-A38DBAD49AC7}" type="datetimeFigureOut">
              <a:rPr kumimoji="1" lang="ja-JP" altLang="en-US" smtClean="0"/>
              <a:t>2023/10/6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FEE0E37-1436-446F-B01E-C10C9B35F1A5}" type="slidenum">
              <a:rPr kumimoji="1" lang="ja-JP" altLang="en-US" smtClean="0"/>
              <a:t>‹#›</a:t>
            </a:fld>
            <a:endParaRPr kumimoji="1" lang="ja-JP" altLang="en-US"/>
          </a:p>
        </p:txBody>
      </p:sp>
    </p:spTree>
    <p:extLst>
      <p:ext uri="{BB962C8B-B14F-4D97-AF65-F5344CB8AC3E}">
        <p14:creationId xmlns:p14="http://schemas.microsoft.com/office/powerpoint/2010/main" val="852383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B52ABF9-202A-4DB6-BDD7-A38DBAD49AC7}" type="datetimeFigureOut">
              <a:rPr kumimoji="1" lang="ja-JP" altLang="en-US" smtClean="0"/>
              <a:t>2023/10/6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FEE0E37-1436-446F-B01E-C10C9B35F1A5}" type="slidenum">
              <a:rPr kumimoji="1" lang="ja-JP" altLang="en-US" smtClean="0"/>
              <a:t>‹#›</a:t>
            </a:fld>
            <a:endParaRPr kumimoji="1" lang="ja-JP" altLang="en-US"/>
          </a:p>
        </p:txBody>
      </p:sp>
    </p:spTree>
    <p:extLst>
      <p:ext uri="{BB962C8B-B14F-4D97-AF65-F5344CB8AC3E}">
        <p14:creationId xmlns:p14="http://schemas.microsoft.com/office/powerpoint/2010/main" val="2459738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B52ABF9-202A-4DB6-BDD7-A38DBAD49AC7}" type="datetimeFigureOut">
              <a:rPr kumimoji="1" lang="ja-JP" altLang="en-US" smtClean="0"/>
              <a:t>2023/10/6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FEE0E37-1436-446F-B01E-C10C9B35F1A5}" type="slidenum">
              <a:rPr kumimoji="1" lang="ja-JP" altLang="en-US" smtClean="0"/>
              <a:t>‹#›</a:t>
            </a:fld>
            <a:endParaRPr kumimoji="1" lang="ja-JP" altLang="en-US"/>
          </a:p>
        </p:txBody>
      </p:sp>
    </p:spTree>
    <p:extLst>
      <p:ext uri="{BB962C8B-B14F-4D97-AF65-F5344CB8AC3E}">
        <p14:creationId xmlns:p14="http://schemas.microsoft.com/office/powerpoint/2010/main" val="3631829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B52ABF9-202A-4DB6-BDD7-A38DBAD49AC7}" type="datetimeFigureOut">
              <a:rPr kumimoji="1" lang="ja-JP" altLang="en-US" smtClean="0"/>
              <a:t>2023/10/6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FEE0E37-1436-446F-B01E-C10C9B35F1A5}" type="slidenum">
              <a:rPr kumimoji="1" lang="ja-JP" altLang="en-US" smtClean="0"/>
              <a:t>‹#›</a:t>
            </a:fld>
            <a:endParaRPr kumimoji="1" lang="ja-JP" altLang="en-US"/>
          </a:p>
        </p:txBody>
      </p:sp>
    </p:spTree>
    <p:extLst>
      <p:ext uri="{BB962C8B-B14F-4D97-AF65-F5344CB8AC3E}">
        <p14:creationId xmlns:p14="http://schemas.microsoft.com/office/powerpoint/2010/main" val="2827456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B52ABF9-202A-4DB6-BDD7-A38DBAD49AC7}" type="datetimeFigureOut">
              <a:rPr kumimoji="1" lang="ja-JP" altLang="en-US" smtClean="0"/>
              <a:t>2023/10/6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FEE0E37-1436-446F-B01E-C10C9B35F1A5}" type="slidenum">
              <a:rPr kumimoji="1" lang="ja-JP" altLang="en-US" smtClean="0"/>
              <a:t>‹#›</a:t>
            </a:fld>
            <a:endParaRPr kumimoji="1" lang="ja-JP" altLang="en-US"/>
          </a:p>
        </p:txBody>
      </p:sp>
    </p:spTree>
    <p:extLst>
      <p:ext uri="{BB962C8B-B14F-4D97-AF65-F5344CB8AC3E}">
        <p14:creationId xmlns:p14="http://schemas.microsoft.com/office/powerpoint/2010/main" val="171261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B52ABF9-202A-4DB6-BDD7-A38DBAD49AC7}" type="datetimeFigureOut">
              <a:rPr kumimoji="1" lang="ja-JP" altLang="en-US" smtClean="0"/>
              <a:t>2023/10/6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FEE0E37-1436-446F-B01E-C10C9B35F1A5}" type="slidenum">
              <a:rPr kumimoji="1" lang="ja-JP" altLang="en-US" smtClean="0"/>
              <a:t>‹#›</a:t>
            </a:fld>
            <a:endParaRPr kumimoji="1" lang="ja-JP" altLang="en-US"/>
          </a:p>
        </p:txBody>
      </p:sp>
    </p:spTree>
    <p:extLst>
      <p:ext uri="{BB962C8B-B14F-4D97-AF65-F5344CB8AC3E}">
        <p14:creationId xmlns:p14="http://schemas.microsoft.com/office/powerpoint/2010/main" val="2969496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B52ABF9-202A-4DB6-BDD7-A38DBAD49AC7}" type="datetimeFigureOut">
              <a:rPr kumimoji="1" lang="ja-JP" altLang="en-US" smtClean="0"/>
              <a:t>2023/10/6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FEE0E37-1436-446F-B01E-C10C9B35F1A5}" type="slidenum">
              <a:rPr kumimoji="1" lang="ja-JP" altLang="en-US" smtClean="0"/>
              <a:t>‹#›</a:t>
            </a:fld>
            <a:endParaRPr kumimoji="1" lang="ja-JP" altLang="en-US"/>
          </a:p>
        </p:txBody>
      </p:sp>
    </p:spTree>
    <p:extLst>
      <p:ext uri="{BB962C8B-B14F-4D97-AF65-F5344CB8AC3E}">
        <p14:creationId xmlns:p14="http://schemas.microsoft.com/office/powerpoint/2010/main" val="2891330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2ABF9-202A-4DB6-BDD7-A38DBAD49AC7}" type="datetimeFigureOut">
              <a:rPr kumimoji="1" lang="ja-JP" altLang="en-US" smtClean="0"/>
              <a:t>2023/10/6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FEE0E37-1436-446F-B01E-C10C9B35F1A5}" type="slidenum">
              <a:rPr kumimoji="1" lang="ja-JP" altLang="en-US" smtClean="0"/>
              <a:t>‹#›</a:t>
            </a:fld>
            <a:endParaRPr kumimoji="1" lang="ja-JP" altLang="en-US"/>
          </a:p>
        </p:txBody>
      </p:sp>
    </p:spTree>
    <p:extLst>
      <p:ext uri="{BB962C8B-B14F-4D97-AF65-F5344CB8AC3E}">
        <p14:creationId xmlns:p14="http://schemas.microsoft.com/office/powerpoint/2010/main" val="2911921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B52ABF9-202A-4DB6-BDD7-A38DBAD49AC7}" type="datetimeFigureOut">
              <a:rPr kumimoji="1" lang="ja-JP" altLang="en-US" smtClean="0"/>
              <a:t>2023/10/6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FEE0E37-1436-446F-B01E-C10C9B35F1A5}" type="slidenum">
              <a:rPr kumimoji="1" lang="ja-JP" altLang="en-US" smtClean="0"/>
              <a:t>‹#›</a:t>
            </a:fld>
            <a:endParaRPr kumimoji="1" lang="ja-JP" altLang="en-US"/>
          </a:p>
        </p:txBody>
      </p:sp>
    </p:spTree>
    <p:extLst>
      <p:ext uri="{BB962C8B-B14F-4D97-AF65-F5344CB8AC3E}">
        <p14:creationId xmlns:p14="http://schemas.microsoft.com/office/powerpoint/2010/main" val="1830732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B52ABF9-202A-4DB6-BDD7-A38DBAD49AC7}" type="datetimeFigureOut">
              <a:rPr kumimoji="1" lang="ja-JP" altLang="en-US" smtClean="0"/>
              <a:t>2023/10/6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FEE0E37-1436-446F-B01E-C10C9B35F1A5}" type="slidenum">
              <a:rPr kumimoji="1" lang="ja-JP" altLang="en-US" smtClean="0"/>
              <a:t>‹#›</a:t>
            </a:fld>
            <a:endParaRPr kumimoji="1" lang="ja-JP" altLang="en-US"/>
          </a:p>
        </p:txBody>
      </p:sp>
    </p:spTree>
    <p:extLst>
      <p:ext uri="{BB962C8B-B14F-4D97-AF65-F5344CB8AC3E}">
        <p14:creationId xmlns:p14="http://schemas.microsoft.com/office/powerpoint/2010/main" val="1672087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52ABF9-202A-4DB6-BDD7-A38DBAD49AC7}" type="datetimeFigureOut">
              <a:rPr kumimoji="1" lang="ja-JP" altLang="en-US" smtClean="0"/>
              <a:t>2023/10/6</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FEE0E37-1436-446F-B01E-C10C9B35F1A5}" type="slidenum">
              <a:rPr kumimoji="1" lang="ja-JP" altLang="en-US" smtClean="0"/>
              <a:t>‹#›</a:t>
            </a:fld>
            <a:endParaRPr kumimoji="1" lang="ja-JP" altLang="en-US"/>
          </a:p>
        </p:txBody>
      </p:sp>
    </p:spTree>
    <p:extLst>
      <p:ext uri="{BB962C8B-B14F-4D97-AF65-F5344CB8AC3E}">
        <p14:creationId xmlns:p14="http://schemas.microsoft.com/office/powerpoint/2010/main" val="24380142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854687-D8D8-42E1-A253-3DD99C99B563}"/>
              </a:ext>
            </a:extLst>
          </p:cNvPr>
          <p:cNvSpPr>
            <a:spLocks noGrp="1"/>
          </p:cNvSpPr>
          <p:nvPr>
            <p:ph type="ctrTitle"/>
          </p:nvPr>
        </p:nvSpPr>
        <p:spPr>
          <a:xfrm>
            <a:off x="811741" y="887117"/>
            <a:ext cx="8722784" cy="1646302"/>
          </a:xfrm>
        </p:spPr>
        <p:txBody>
          <a:bodyPr>
            <a:normAutofit/>
          </a:bodyPr>
          <a:lstStyle/>
          <a:p>
            <a:pPr algn="l"/>
            <a:r>
              <a:rPr kumimoji="1" lang="ja-JP" altLang="en-US">
                <a:solidFill>
                  <a:schemeClr val="tx1"/>
                </a:solidFill>
              </a:rPr>
              <a:t>ファイナンス入門　</a:t>
            </a:r>
            <a:r>
              <a:rPr kumimoji="1" lang="ja-JP" altLang="en-US" dirty="0">
                <a:solidFill>
                  <a:schemeClr val="tx1"/>
                </a:solidFill>
              </a:rPr>
              <a:t>第３回</a:t>
            </a:r>
          </a:p>
        </p:txBody>
      </p:sp>
      <p:sp>
        <p:nvSpPr>
          <p:cNvPr id="3" name="字幕 2">
            <a:extLst>
              <a:ext uri="{FF2B5EF4-FFF2-40B4-BE49-F238E27FC236}">
                <a16:creationId xmlns:a16="http://schemas.microsoft.com/office/drawing/2014/main" id="{1537B454-D457-4278-87DC-AAF21610B74F}"/>
              </a:ext>
            </a:extLst>
          </p:cNvPr>
          <p:cNvSpPr>
            <a:spLocks noGrp="1"/>
          </p:cNvSpPr>
          <p:nvPr>
            <p:ph type="subTitle" idx="1"/>
          </p:nvPr>
        </p:nvSpPr>
        <p:spPr>
          <a:xfrm>
            <a:off x="1289664" y="2533418"/>
            <a:ext cx="8482985" cy="4038831"/>
          </a:xfrm>
        </p:spPr>
        <p:txBody>
          <a:bodyPr anchor="ctr">
            <a:normAutofit/>
          </a:bodyPr>
          <a:lstStyle/>
          <a:p>
            <a:pPr algn="ctr"/>
            <a:r>
              <a:rPr kumimoji="1" lang="ja-JP" altLang="en-US" sz="3600" dirty="0">
                <a:solidFill>
                  <a:schemeClr val="tx1"/>
                </a:solidFill>
              </a:rPr>
              <a:t>金融の基本（２）</a:t>
            </a:r>
            <a:endParaRPr kumimoji="1" lang="en-US" altLang="ja-JP" sz="3600" dirty="0">
              <a:solidFill>
                <a:schemeClr val="tx1"/>
              </a:solidFill>
            </a:endParaRPr>
          </a:p>
          <a:p>
            <a:pPr algn="ctr"/>
            <a:r>
              <a:rPr lang="en-US" altLang="ja-JP" sz="2800" dirty="0">
                <a:solidFill>
                  <a:schemeClr val="tx1"/>
                </a:solidFill>
              </a:rPr>
              <a:t>Ⅰ</a:t>
            </a:r>
            <a:r>
              <a:rPr lang="ja-JP" altLang="en-US" sz="2800" dirty="0">
                <a:solidFill>
                  <a:schemeClr val="tx1"/>
                </a:solidFill>
              </a:rPr>
              <a:t>　債券市場</a:t>
            </a:r>
            <a:endParaRPr lang="en-US" altLang="ja-JP" sz="2800" dirty="0">
              <a:solidFill>
                <a:schemeClr val="tx1"/>
              </a:solidFill>
            </a:endParaRPr>
          </a:p>
          <a:p>
            <a:pPr algn="ctr"/>
            <a:r>
              <a:rPr kumimoji="1" lang="en-US" altLang="ja-JP" sz="2800" dirty="0">
                <a:solidFill>
                  <a:schemeClr val="tx1"/>
                </a:solidFill>
              </a:rPr>
              <a:t>Ⅱ</a:t>
            </a:r>
            <a:r>
              <a:rPr lang="ja-JP" altLang="en-US" sz="2800" dirty="0">
                <a:solidFill>
                  <a:schemeClr val="tx1"/>
                </a:solidFill>
              </a:rPr>
              <a:t>　</a:t>
            </a:r>
            <a:r>
              <a:rPr kumimoji="1" lang="ja-JP" altLang="en-US" sz="2800" dirty="0">
                <a:solidFill>
                  <a:schemeClr val="tx1"/>
                </a:solidFill>
              </a:rPr>
              <a:t>株式市場</a:t>
            </a:r>
            <a:endParaRPr kumimoji="1" lang="en-US" altLang="ja-JP" sz="2800" dirty="0">
              <a:solidFill>
                <a:schemeClr val="tx1"/>
              </a:solidFill>
            </a:endParaRPr>
          </a:p>
          <a:p>
            <a:pPr algn="ctr"/>
            <a:r>
              <a:rPr lang="ja-JP" altLang="en-US" sz="2800" dirty="0">
                <a:solidFill>
                  <a:schemeClr val="tx1"/>
                </a:solidFill>
              </a:rPr>
              <a:t>　　</a:t>
            </a:r>
            <a:r>
              <a:rPr lang="en-US" altLang="ja-JP" sz="2800" dirty="0">
                <a:solidFill>
                  <a:schemeClr val="tx1"/>
                </a:solidFill>
              </a:rPr>
              <a:t>Ⅲ</a:t>
            </a:r>
            <a:r>
              <a:rPr lang="ja-JP" altLang="en-US" sz="2800" dirty="0">
                <a:solidFill>
                  <a:schemeClr val="tx1"/>
                </a:solidFill>
              </a:rPr>
              <a:t>　外国為替市場</a:t>
            </a:r>
            <a:endParaRPr kumimoji="1" lang="en-US" altLang="ja-JP" sz="2800" dirty="0">
              <a:solidFill>
                <a:schemeClr val="tx1"/>
              </a:solidFill>
            </a:endParaRPr>
          </a:p>
          <a:p>
            <a:pPr algn="ctr"/>
            <a:endParaRPr kumimoji="1" lang="ja-JP" altLang="en-US" sz="2800" dirty="0">
              <a:solidFill>
                <a:schemeClr val="tx1"/>
              </a:solidFill>
            </a:endParaRPr>
          </a:p>
        </p:txBody>
      </p:sp>
    </p:spTree>
    <p:extLst>
      <p:ext uri="{BB962C8B-B14F-4D97-AF65-F5344CB8AC3E}">
        <p14:creationId xmlns:p14="http://schemas.microsoft.com/office/powerpoint/2010/main" val="2995627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29D4A1A-F0DF-ACA7-1D43-D805791202DA}"/>
              </a:ext>
            </a:extLst>
          </p:cNvPr>
          <p:cNvSpPr txBox="1"/>
          <p:nvPr/>
        </p:nvSpPr>
        <p:spPr>
          <a:xfrm>
            <a:off x="203200" y="142240"/>
            <a:ext cx="4108817" cy="461665"/>
          </a:xfrm>
          <a:prstGeom prst="rect">
            <a:avLst/>
          </a:prstGeom>
          <a:noFill/>
        </p:spPr>
        <p:txBody>
          <a:bodyPr wrap="none" rtlCol="0">
            <a:spAutoFit/>
          </a:bodyPr>
          <a:lstStyle/>
          <a:p>
            <a:r>
              <a:rPr kumimoji="1" lang="ja-JP" altLang="en-US" dirty="0"/>
              <a:t>（参考）　</a:t>
            </a:r>
            <a:r>
              <a:rPr kumimoji="1" lang="ja-JP" altLang="en-US" sz="2400" dirty="0"/>
              <a:t>単純平均と加重平均</a:t>
            </a:r>
          </a:p>
        </p:txBody>
      </p:sp>
      <p:sp>
        <p:nvSpPr>
          <p:cNvPr id="3" name="テキスト ボックス 2">
            <a:extLst>
              <a:ext uri="{FF2B5EF4-FFF2-40B4-BE49-F238E27FC236}">
                <a16:creationId xmlns:a16="http://schemas.microsoft.com/office/drawing/2014/main" id="{D6955A31-04F5-EE1A-23A4-A5FF043C67EC}"/>
              </a:ext>
            </a:extLst>
          </p:cNvPr>
          <p:cNvSpPr txBox="1"/>
          <p:nvPr/>
        </p:nvSpPr>
        <p:spPr>
          <a:xfrm>
            <a:off x="203200" y="831334"/>
            <a:ext cx="11023600" cy="6463308"/>
          </a:xfrm>
          <a:prstGeom prst="rect">
            <a:avLst/>
          </a:prstGeom>
          <a:noFill/>
        </p:spPr>
        <p:txBody>
          <a:bodyPr wrap="square" rtlCol="0">
            <a:spAutoFit/>
          </a:bodyPr>
          <a:lstStyle/>
          <a:p>
            <a:r>
              <a:rPr kumimoji="1" lang="ja-JP" altLang="en-US" dirty="0"/>
              <a:t>（１）単純平均（算術平均）</a:t>
            </a:r>
            <a:endParaRPr kumimoji="1" lang="en-US" altLang="ja-JP" dirty="0"/>
          </a:p>
          <a:p>
            <a:r>
              <a:rPr kumimoji="1" lang="ja-JP" altLang="en-US" dirty="0"/>
              <a:t>　　各データの合計を単純にデータの数で割った値</a:t>
            </a:r>
            <a:endParaRPr kumimoji="1" lang="en-US" altLang="ja-JP" dirty="0"/>
          </a:p>
          <a:p>
            <a:endParaRPr kumimoji="1" lang="en-US" altLang="ja-JP" dirty="0"/>
          </a:p>
          <a:p>
            <a:r>
              <a:rPr kumimoji="1" lang="ja-JP" altLang="en-US" dirty="0"/>
              <a:t>（２）加重平均</a:t>
            </a:r>
            <a:endParaRPr kumimoji="1" lang="en-US" altLang="ja-JP" dirty="0"/>
          </a:p>
          <a:p>
            <a:r>
              <a:rPr kumimoji="1" lang="ja-JP" altLang="en-US" dirty="0"/>
              <a:t>　　各データに重みづけをして（重要度を加味して）計算した平均値</a:t>
            </a:r>
            <a:endParaRPr kumimoji="1" lang="en-US" altLang="ja-JP" dirty="0"/>
          </a:p>
          <a:p>
            <a:endParaRPr kumimoji="1" lang="en-US" altLang="ja-JP" dirty="0"/>
          </a:p>
          <a:p>
            <a:r>
              <a:rPr kumimoji="1" lang="ja-JP" altLang="en-US" dirty="0"/>
              <a:t>（例）</a:t>
            </a:r>
            <a:endParaRPr kumimoji="1" lang="en-US" altLang="ja-JP" dirty="0"/>
          </a:p>
          <a:p>
            <a:r>
              <a:rPr kumimoji="1" lang="ja-JP" altLang="en-US" dirty="0"/>
              <a:t>　ある町に小学校が</a:t>
            </a:r>
            <a:r>
              <a:rPr kumimoji="1" lang="en-US" altLang="ja-JP" dirty="0"/>
              <a:t>2</a:t>
            </a:r>
            <a:r>
              <a:rPr kumimoji="1" lang="ja-JP" altLang="en-US" dirty="0"/>
              <a:t>校しかなく、生徒数は</a:t>
            </a:r>
            <a:r>
              <a:rPr kumimoji="1" lang="en-US" altLang="ja-JP" dirty="0"/>
              <a:t>A</a:t>
            </a:r>
            <a:r>
              <a:rPr kumimoji="1" lang="ja-JP" altLang="en-US" dirty="0"/>
              <a:t>校が</a:t>
            </a:r>
            <a:r>
              <a:rPr kumimoji="1" lang="en-US" altLang="ja-JP" dirty="0"/>
              <a:t>100</a:t>
            </a:r>
            <a:r>
              <a:rPr kumimoji="1" lang="ja-JP" altLang="en-US" dirty="0"/>
              <a:t>名、</a:t>
            </a:r>
            <a:r>
              <a:rPr kumimoji="1" lang="en-US" altLang="ja-JP" dirty="0"/>
              <a:t>B</a:t>
            </a:r>
            <a:r>
              <a:rPr kumimoji="1" lang="ja-JP" altLang="en-US" dirty="0"/>
              <a:t>校が</a:t>
            </a:r>
            <a:r>
              <a:rPr kumimoji="1" lang="en-US" altLang="ja-JP" dirty="0"/>
              <a:t>200</a:t>
            </a:r>
            <a:r>
              <a:rPr kumimoji="1" lang="ja-JP" altLang="en-US" dirty="0"/>
              <a:t>名とする</a:t>
            </a:r>
            <a:endParaRPr kumimoji="1" lang="en-US" altLang="ja-JP" dirty="0"/>
          </a:p>
          <a:p>
            <a:r>
              <a:rPr kumimoji="1" lang="ja-JP" altLang="en-US" dirty="0"/>
              <a:t>　　</a:t>
            </a:r>
            <a:r>
              <a:rPr kumimoji="1" lang="en-US" altLang="ja-JP" dirty="0"/>
              <a:t>A</a:t>
            </a:r>
            <a:r>
              <a:rPr kumimoji="1" lang="ja-JP" altLang="en-US" dirty="0"/>
              <a:t>校の学力テストの平均値（単純平均）　　：７０点</a:t>
            </a:r>
            <a:endParaRPr kumimoji="1" lang="en-US" altLang="ja-JP" dirty="0"/>
          </a:p>
          <a:p>
            <a:r>
              <a:rPr kumimoji="1" lang="ja-JP" altLang="en-US" dirty="0"/>
              <a:t>　　</a:t>
            </a:r>
            <a:r>
              <a:rPr kumimoji="1" lang="en-US" altLang="ja-JP" dirty="0"/>
              <a:t>B</a:t>
            </a:r>
            <a:r>
              <a:rPr kumimoji="1" lang="ja-JP" altLang="en-US" dirty="0"/>
              <a:t>校の学力テストの平均値（単純平均）　　：６０点</a:t>
            </a:r>
            <a:endParaRPr kumimoji="1" lang="en-US" altLang="ja-JP" dirty="0"/>
          </a:p>
          <a:p>
            <a:endParaRPr kumimoji="1" lang="en-US" altLang="ja-JP" dirty="0"/>
          </a:p>
          <a:p>
            <a:r>
              <a:rPr kumimoji="1" lang="ja-JP" altLang="en-US" dirty="0"/>
              <a:t>　この</a:t>
            </a:r>
            <a:r>
              <a:rPr kumimoji="1" lang="en-US" altLang="ja-JP" dirty="0"/>
              <a:t>2</a:t>
            </a:r>
            <a:r>
              <a:rPr kumimoji="1" lang="ja-JP" altLang="en-US" dirty="0"/>
              <a:t>校のデータから町としての平均値を考える</a:t>
            </a:r>
            <a:endParaRPr kumimoji="1" lang="en-US" altLang="ja-JP" dirty="0"/>
          </a:p>
          <a:p>
            <a:endParaRPr kumimoji="1" lang="en-US" altLang="ja-JP" dirty="0"/>
          </a:p>
          <a:p>
            <a:r>
              <a:rPr kumimoji="1" lang="ja-JP" altLang="en-US" dirty="0"/>
              <a:t>　　２校の単純平均＝（７０＋６０）／２＝６５</a:t>
            </a:r>
            <a:endParaRPr kumimoji="1" lang="en-US" altLang="ja-JP" dirty="0"/>
          </a:p>
          <a:p>
            <a:endParaRPr kumimoji="1" lang="en-US" altLang="ja-JP" dirty="0"/>
          </a:p>
          <a:p>
            <a:r>
              <a:rPr kumimoji="1" lang="ja-JP" altLang="en-US" dirty="0"/>
              <a:t>　　</a:t>
            </a:r>
            <a:r>
              <a:rPr kumimoji="1" lang="en-US" altLang="ja-JP" dirty="0"/>
              <a:t>2</a:t>
            </a:r>
            <a:r>
              <a:rPr kumimoji="1" lang="ja-JP" altLang="en-US" dirty="0"/>
              <a:t>校の加重平均＝（７０</a:t>
            </a:r>
            <a:r>
              <a:rPr kumimoji="1" lang="en-US" altLang="ja-JP" dirty="0"/>
              <a:t>×</a:t>
            </a:r>
            <a:r>
              <a:rPr kumimoji="1" lang="ja-JP" altLang="en-US" dirty="0"/>
              <a:t>１００＋６０</a:t>
            </a:r>
            <a:r>
              <a:rPr kumimoji="1" lang="en-US" altLang="ja-JP" dirty="0"/>
              <a:t>×</a:t>
            </a:r>
            <a:r>
              <a:rPr kumimoji="1" lang="ja-JP" altLang="en-US" dirty="0"/>
              <a:t>２００）／（１００＋２００）　　　</a:t>
            </a:r>
            <a:endParaRPr kumimoji="1" lang="en-US" altLang="ja-JP" dirty="0"/>
          </a:p>
          <a:p>
            <a:r>
              <a:rPr kumimoji="1" lang="ja-JP" altLang="en-US" dirty="0"/>
              <a:t>　　　　　　＝７０</a:t>
            </a:r>
            <a:r>
              <a:rPr kumimoji="1" lang="en-US" altLang="ja-JP" dirty="0"/>
              <a:t>×</a:t>
            </a:r>
            <a:r>
              <a:rPr kumimoji="1" lang="ja-JP" altLang="en-US" u="sng" dirty="0"/>
              <a:t>１００／（１００＋２００）　</a:t>
            </a:r>
            <a:r>
              <a:rPr kumimoji="1" lang="ja-JP" altLang="en-US" dirty="0"/>
              <a:t>＋　６０</a:t>
            </a:r>
            <a:r>
              <a:rPr kumimoji="1" lang="en-US" altLang="ja-JP" dirty="0"/>
              <a:t>×</a:t>
            </a:r>
            <a:r>
              <a:rPr kumimoji="1" lang="ja-JP" altLang="en-US" u="sng" dirty="0"/>
              <a:t>２００／（１００＋２００）</a:t>
            </a:r>
            <a:r>
              <a:rPr kumimoji="1" lang="ja-JP" altLang="en-US" dirty="0"/>
              <a:t>＝６３．３</a:t>
            </a:r>
            <a:endParaRPr kumimoji="1" lang="en-US" altLang="ja-JP" dirty="0"/>
          </a:p>
          <a:p>
            <a:r>
              <a:rPr kumimoji="1" lang="ja-JP" altLang="en-US" dirty="0"/>
              <a:t>　　　　　　　　　　　　　　　↓　　　　　　　　　　　　　　　　　　↓</a:t>
            </a:r>
            <a:endParaRPr kumimoji="1" lang="en-US" altLang="ja-JP" dirty="0"/>
          </a:p>
          <a:p>
            <a:r>
              <a:rPr kumimoji="1" lang="ja-JP" altLang="en-US" dirty="0"/>
              <a:t>　　　　　　　　　　　　　　重みづけ　　　　　　　　　　　　　　重みづけ</a:t>
            </a:r>
            <a:endParaRPr kumimoji="1" lang="en-US" altLang="ja-JP" dirty="0"/>
          </a:p>
          <a:p>
            <a:r>
              <a:rPr kumimoji="1" lang="ja-JP" altLang="en-US" dirty="0"/>
              <a:t>　　　　　　　　　　　　</a:t>
            </a:r>
            <a:endParaRPr kumimoji="1" lang="en-US" altLang="ja-JP" dirty="0"/>
          </a:p>
          <a:p>
            <a:r>
              <a:rPr kumimoji="1" lang="ja-JP" altLang="en-US" dirty="0"/>
              <a:t>　　加重平均は生徒数の差を勘案した結果となっている</a:t>
            </a:r>
            <a:endParaRPr kumimoji="1" lang="en-US" altLang="ja-JP" dirty="0"/>
          </a:p>
          <a:p>
            <a:r>
              <a:rPr kumimoji="1" lang="ja-JP" altLang="en-US" dirty="0"/>
              <a:t>　　　</a:t>
            </a:r>
            <a:endParaRPr kumimoji="1" lang="en-US" altLang="ja-JP" dirty="0"/>
          </a:p>
          <a:p>
            <a:r>
              <a:rPr kumimoji="1" lang="ja-JP" altLang="en-US" dirty="0"/>
              <a:t> 　　</a:t>
            </a:r>
            <a:endParaRPr kumimoji="1" lang="en-US" altLang="ja-JP" dirty="0"/>
          </a:p>
        </p:txBody>
      </p:sp>
    </p:spTree>
    <p:extLst>
      <p:ext uri="{BB962C8B-B14F-4D97-AF65-F5344CB8AC3E}">
        <p14:creationId xmlns:p14="http://schemas.microsoft.com/office/powerpoint/2010/main" val="2318353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00C7050-BF69-43AD-B1E7-01E38CCA1107}"/>
              </a:ext>
            </a:extLst>
          </p:cNvPr>
          <p:cNvSpPr txBox="1"/>
          <p:nvPr/>
        </p:nvSpPr>
        <p:spPr>
          <a:xfrm>
            <a:off x="1560830" y="683397"/>
            <a:ext cx="7109639" cy="646331"/>
          </a:xfrm>
          <a:prstGeom prst="rect">
            <a:avLst/>
          </a:prstGeom>
          <a:noFill/>
        </p:spPr>
        <p:txBody>
          <a:bodyPr wrap="none" rtlCol="0">
            <a:spAutoFit/>
          </a:bodyPr>
          <a:lstStyle/>
          <a:p>
            <a:r>
              <a:rPr kumimoji="1" lang="en-US" altLang="ja-JP" dirty="0"/>
              <a:t>BPS(Book-value Per Share)</a:t>
            </a:r>
            <a:r>
              <a:rPr kumimoji="1" lang="ja-JP" altLang="en-US" dirty="0"/>
              <a:t>　</a:t>
            </a:r>
            <a:r>
              <a:rPr kumimoji="1" lang="en-US" altLang="ja-JP" dirty="0"/>
              <a:t>1</a:t>
            </a:r>
            <a:r>
              <a:rPr kumimoji="1" lang="ja-JP" altLang="en-US" dirty="0"/>
              <a:t>株当たり純資産＝　純資産</a:t>
            </a:r>
            <a:endParaRPr kumimoji="1" lang="en-US" altLang="ja-JP" dirty="0"/>
          </a:p>
          <a:p>
            <a:r>
              <a:rPr kumimoji="1" lang="ja-JP" altLang="en-US" dirty="0"/>
              <a:t>　　　　　　　　　　　　　　　　　　　　　　発行済み株式数</a:t>
            </a:r>
          </a:p>
        </p:txBody>
      </p:sp>
      <p:cxnSp>
        <p:nvCxnSpPr>
          <p:cNvPr id="7" name="直線コネクタ 6">
            <a:extLst>
              <a:ext uri="{FF2B5EF4-FFF2-40B4-BE49-F238E27FC236}">
                <a16:creationId xmlns:a16="http://schemas.microsoft.com/office/drawing/2014/main" id="{2AD2BD3D-2DFC-4536-9C87-F28F004C9F66}"/>
              </a:ext>
            </a:extLst>
          </p:cNvPr>
          <p:cNvCxnSpPr>
            <a:cxnSpLocks/>
          </p:cNvCxnSpPr>
          <p:nvPr/>
        </p:nvCxnSpPr>
        <p:spPr>
          <a:xfrm flipV="1">
            <a:off x="6473825" y="1004608"/>
            <a:ext cx="2090599" cy="195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 name="テキスト ボックス 7">
            <a:extLst>
              <a:ext uri="{FF2B5EF4-FFF2-40B4-BE49-F238E27FC236}">
                <a16:creationId xmlns:a16="http://schemas.microsoft.com/office/drawing/2014/main" id="{3CAD4B9B-DA15-4C9B-A6F0-872AD1D28D48}"/>
              </a:ext>
            </a:extLst>
          </p:cNvPr>
          <p:cNvSpPr txBox="1"/>
          <p:nvPr/>
        </p:nvSpPr>
        <p:spPr>
          <a:xfrm>
            <a:off x="1604979" y="1652893"/>
            <a:ext cx="9834880" cy="646331"/>
          </a:xfrm>
          <a:prstGeom prst="rect">
            <a:avLst/>
          </a:prstGeom>
          <a:noFill/>
        </p:spPr>
        <p:txBody>
          <a:bodyPr wrap="square" rtlCol="0">
            <a:spAutoFit/>
          </a:bodyPr>
          <a:lstStyle/>
          <a:p>
            <a:r>
              <a:rPr kumimoji="1" lang="en-US" altLang="ja-JP" dirty="0"/>
              <a:t>PBR(Price Book-value Ratio)</a:t>
            </a:r>
            <a:r>
              <a:rPr kumimoji="1" lang="ja-JP" altLang="en-US" dirty="0"/>
              <a:t>　株価純資産倍率＝　株価</a:t>
            </a:r>
            <a:endParaRPr kumimoji="1" lang="en-US" altLang="ja-JP" dirty="0"/>
          </a:p>
          <a:p>
            <a:r>
              <a:rPr kumimoji="1" lang="ja-JP" altLang="en-US" dirty="0"/>
              <a:t>　　　　　　　　　　　　　　　　　　　　　　  </a:t>
            </a:r>
            <a:r>
              <a:rPr kumimoji="1" lang="en-US" altLang="ja-JP" dirty="0"/>
              <a:t>BPS</a:t>
            </a:r>
            <a:endParaRPr kumimoji="1" lang="ja-JP" altLang="en-US" dirty="0"/>
          </a:p>
        </p:txBody>
      </p:sp>
      <p:cxnSp>
        <p:nvCxnSpPr>
          <p:cNvPr id="10" name="直線コネクタ 9">
            <a:extLst>
              <a:ext uri="{FF2B5EF4-FFF2-40B4-BE49-F238E27FC236}">
                <a16:creationId xmlns:a16="http://schemas.microsoft.com/office/drawing/2014/main" id="{87CB930D-B71A-403C-95F1-EEB8C26540B1}"/>
              </a:ext>
            </a:extLst>
          </p:cNvPr>
          <p:cNvCxnSpPr>
            <a:cxnSpLocks/>
          </p:cNvCxnSpPr>
          <p:nvPr/>
        </p:nvCxnSpPr>
        <p:spPr>
          <a:xfrm>
            <a:off x="6776263" y="1895642"/>
            <a:ext cx="742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3" name="テキスト ボックス 12">
            <a:extLst>
              <a:ext uri="{FF2B5EF4-FFF2-40B4-BE49-F238E27FC236}">
                <a16:creationId xmlns:a16="http://schemas.microsoft.com/office/drawing/2014/main" id="{D3896236-4D62-414D-B9BB-24811CAADA35}"/>
              </a:ext>
            </a:extLst>
          </p:cNvPr>
          <p:cNvSpPr txBox="1"/>
          <p:nvPr/>
        </p:nvSpPr>
        <p:spPr>
          <a:xfrm>
            <a:off x="2207879" y="2416086"/>
            <a:ext cx="9879628" cy="1754326"/>
          </a:xfrm>
          <a:prstGeom prst="rect">
            <a:avLst/>
          </a:prstGeom>
          <a:noFill/>
        </p:spPr>
        <p:txBody>
          <a:bodyPr wrap="none" rtlCol="0">
            <a:spAutoFit/>
          </a:bodyPr>
          <a:lstStyle/>
          <a:p>
            <a:r>
              <a:rPr kumimoji="1" lang="ja-JP" altLang="en-US" dirty="0"/>
              <a:t>・株価が</a:t>
            </a:r>
            <a:r>
              <a:rPr kumimoji="1" lang="en-US" altLang="ja-JP" dirty="0"/>
              <a:t>1</a:t>
            </a:r>
            <a:r>
              <a:rPr kumimoji="1" lang="ja-JP" altLang="en-US" dirty="0"/>
              <a:t>株当たり純資産の何倍かを示す指標で、株価が割高か割安かを企業の純資産との</a:t>
            </a:r>
            <a:endParaRPr kumimoji="1" lang="en-US" altLang="ja-JP" dirty="0"/>
          </a:p>
          <a:p>
            <a:r>
              <a:rPr kumimoji="1" lang="ja-JP" altLang="en-US" dirty="0"/>
              <a:t>　関連で判断する際に用いる</a:t>
            </a:r>
            <a:endParaRPr kumimoji="1" lang="en-US" altLang="ja-JP" dirty="0"/>
          </a:p>
          <a:p>
            <a:r>
              <a:rPr kumimoji="1" lang="ja-JP" altLang="en-US" dirty="0"/>
              <a:t>・理論的には純資産は企業の解散価値（企業が解散した時に最終的に株主に残る価値）も</a:t>
            </a:r>
            <a:endParaRPr kumimoji="1" lang="en-US" altLang="ja-JP" dirty="0"/>
          </a:p>
          <a:p>
            <a:r>
              <a:rPr kumimoji="1" lang="ja-JP" altLang="en-US" dirty="0"/>
              <a:t>　表している→会社を解散して、資産を会計上の価値（</a:t>
            </a:r>
            <a:r>
              <a:rPr kumimoji="1" lang="ja-JP" altLang="en-US" b="1" dirty="0"/>
              <a:t>簿価</a:t>
            </a:r>
            <a:r>
              <a:rPr kumimoji="1" lang="ja-JP" altLang="en-US" dirty="0"/>
              <a:t>）で売却し、負債を返済すると</a:t>
            </a:r>
            <a:endParaRPr kumimoji="1" lang="en-US" altLang="ja-JP" dirty="0"/>
          </a:p>
          <a:p>
            <a:r>
              <a:rPr kumimoji="1" lang="ja-JP" altLang="en-US" dirty="0"/>
              <a:t>　純資産分の現金が残る</a:t>
            </a:r>
            <a:endParaRPr kumimoji="1" lang="en-US" altLang="ja-JP" dirty="0"/>
          </a:p>
          <a:p>
            <a:r>
              <a:rPr kumimoji="1" lang="ja-JP" altLang="en-US" dirty="0"/>
              <a:t>・したがって</a:t>
            </a:r>
            <a:r>
              <a:rPr kumimoji="1" lang="en-US" altLang="ja-JP" dirty="0"/>
              <a:t>,BPS</a:t>
            </a:r>
            <a:r>
              <a:rPr kumimoji="1" lang="ja-JP" altLang="en-US" dirty="0"/>
              <a:t>を</a:t>
            </a:r>
            <a:r>
              <a:rPr kumimoji="1" lang="en-US" altLang="ja-JP" dirty="0"/>
              <a:t>1</a:t>
            </a:r>
            <a:r>
              <a:rPr kumimoji="1" lang="ja-JP" altLang="en-US" dirty="0"/>
              <a:t>株当たりの解散価値とみると、</a:t>
            </a:r>
            <a:r>
              <a:rPr kumimoji="1" lang="en-US" altLang="ja-JP" dirty="0"/>
              <a:t>PBR</a:t>
            </a:r>
            <a:r>
              <a:rPr kumimoji="1" lang="ja-JP" altLang="en-US" dirty="0"/>
              <a:t>が１を下回るということは　</a:t>
            </a:r>
          </a:p>
        </p:txBody>
      </p:sp>
      <p:sp>
        <p:nvSpPr>
          <p:cNvPr id="16" name="テキスト ボックス 15">
            <a:extLst>
              <a:ext uri="{FF2B5EF4-FFF2-40B4-BE49-F238E27FC236}">
                <a16:creationId xmlns:a16="http://schemas.microsoft.com/office/drawing/2014/main" id="{9DC9C9B5-94EE-445B-A5C2-D1450FB5EE8D}"/>
              </a:ext>
            </a:extLst>
          </p:cNvPr>
          <p:cNvSpPr txBox="1"/>
          <p:nvPr/>
        </p:nvSpPr>
        <p:spPr>
          <a:xfrm>
            <a:off x="3553327" y="4287274"/>
            <a:ext cx="7498080" cy="646331"/>
          </a:xfrm>
          <a:prstGeom prst="rect">
            <a:avLst/>
          </a:prstGeom>
          <a:noFill/>
        </p:spPr>
        <p:txBody>
          <a:bodyPr wrap="square" rtlCol="0">
            <a:spAutoFit/>
          </a:bodyPr>
          <a:lstStyle/>
          <a:p>
            <a:r>
              <a:rPr kumimoji="1" lang="ja-JP" altLang="en-US" dirty="0"/>
              <a:t>　</a:t>
            </a:r>
            <a:r>
              <a:rPr kumimoji="1" lang="en-US" altLang="ja-JP" dirty="0"/>
              <a:t>PBR</a:t>
            </a:r>
            <a:r>
              <a:rPr kumimoji="1" lang="ja-JP" altLang="en-US" dirty="0"/>
              <a:t>＝株価／</a:t>
            </a:r>
            <a:r>
              <a:rPr kumimoji="1" lang="en-US" altLang="ja-JP" dirty="0"/>
              <a:t>BPS(1</a:t>
            </a:r>
            <a:r>
              <a:rPr kumimoji="1" lang="ja-JP" altLang="en-US" dirty="0"/>
              <a:t>株当たり純資産）＝株価／</a:t>
            </a:r>
            <a:r>
              <a:rPr kumimoji="1" lang="en-US" altLang="ja-JP" dirty="0"/>
              <a:t>1</a:t>
            </a:r>
            <a:r>
              <a:rPr kumimoji="1" lang="ja-JP" altLang="en-US" dirty="0"/>
              <a:t>株当たり解散価値＜１</a:t>
            </a:r>
            <a:endParaRPr kumimoji="1" lang="en-US" altLang="ja-JP" dirty="0"/>
          </a:p>
          <a:p>
            <a:r>
              <a:rPr kumimoji="1" lang="ja-JP" altLang="en-US" dirty="0"/>
              <a:t>　　　　　∴　株価＜</a:t>
            </a:r>
            <a:r>
              <a:rPr kumimoji="1" lang="en-US" altLang="ja-JP" dirty="0"/>
              <a:t> 1</a:t>
            </a:r>
            <a:r>
              <a:rPr kumimoji="1" lang="ja-JP" altLang="en-US" dirty="0"/>
              <a:t>株当たり解散価値</a:t>
            </a:r>
          </a:p>
        </p:txBody>
      </p:sp>
      <p:sp>
        <p:nvSpPr>
          <p:cNvPr id="17" name="矢印: 下 16">
            <a:extLst>
              <a:ext uri="{FF2B5EF4-FFF2-40B4-BE49-F238E27FC236}">
                <a16:creationId xmlns:a16="http://schemas.microsoft.com/office/drawing/2014/main" id="{71D6CB00-4437-4E9F-B1E9-FE9BA6C6B698}"/>
              </a:ext>
            </a:extLst>
          </p:cNvPr>
          <p:cNvSpPr/>
          <p:nvPr/>
        </p:nvSpPr>
        <p:spPr>
          <a:xfrm>
            <a:off x="6096000" y="4875609"/>
            <a:ext cx="284480" cy="2162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CC025A4B-9D21-4428-B763-4A377808D99F}"/>
              </a:ext>
            </a:extLst>
          </p:cNvPr>
          <p:cNvSpPr txBox="1"/>
          <p:nvPr/>
        </p:nvSpPr>
        <p:spPr>
          <a:xfrm>
            <a:off x="2487099" y="5114191"/>
            <a:ext cx="9704901" cy="1200329"/>
          </a:xfrm>
          <a:prstGeom prst="rect">
            <a:avLst/>
          </a:prstGeom>
          <a:noFill/>
        </p:spPr>
        <p:txBody>
          <a:bodyPr wrap="none" rtlCol="0">
            <a:spAutoFit/>
          </a:bodyPr>
          <a:lstStyle/>
          <a:p>
            <a:r>
              <a:rPr kumimoji="1" lang="ja-JP" altLang="en-US" dirty="0"/>
              <a:t>株式を市場で売却するよりも、企業を解散させて残金を株主に配分させた方が得となる。</a:t>
            </a:r>
            <a:endParaRPr kumimoji="1" lang="en-US" altLang="ja-JP" dirty="0"/>
          </a:p>
          <a:p>
            <a:r>
              <a:rPr kumimoji="1" lang="ja-JP" altLang="en-US" dirty="0"/>
              <a:t>理論的には想定しにくいが、実際には「プライム、スタンダード</a:t>
            </a:r>
            <a:r>
              <a:rPr kumimoji="1" lang="ja-JP" altLang="en-US" u="sng" dirty="0"/>
              <a:t>上場企業のうち、</a:t>
            </a:r>
            <a:r>
              <a:rPr kumimoji="1" lang="en-US" altLang="ja-JP" u="sng" dirty="0"/>
              <a:t>5</a:t>
            </a:r>
            <a:r>
              <a:rPr kumimoji="1" lang="ja-JP" altLang="en-US" u="sng" dirty="0"/>
              <a:t>割強</a:t>
            </a:r>
            <a:endParaRPr kumimoji="1" lang="en-US" altLang="ja-JP" u="sng" dirty="0"/>
          </a:p>
          <a:p>
            <a:r>
              <a:rPr kumimoji="1" lang="ja-JP" altLang="en-US" u="sng" dirty="0"/>
              <a:t>の約</a:t>
            </a:r>
            <a:r>
              <a:rPr kumimoji="1" lang="en-US" altLang="ja-JP" u="sng" dirty="0"/>
              <a:t>1800</a:t>
            </a:r>
            <a:r>
              <a:rPr kumimoji="1" lang="ja-JP" altLang="en-US" u="sng" dirty="0"/>
              <a:t>社が</a:t>
            </a:r>
            <a:r>
              <a:rPr kumimoji="1" lang="en-US" altLang="ja-JP" u="sng" dirty="0"/>
              <a:t>PBR1</a:t>
            </a:r>
            <a:r>
              <a:rPr kumimoji="1" lang="ja-JP" altLang="en-US" u="sng" dirty="0"/>
              <a:t>倍割れとなっている</a:t>
            </a:r>
            <a:r>
              <a:rPr kumimoji="1" lang="ja-JP" altLang="en-US" dirty="0"/>
              <a:t>」（注）　　　　　</a:t>
            </a:r>
            <a:r>
              <a:rPr kumimoji="1" lang="ja-JP" altLang="en-US" sz="1400" dirty="0"/>
              <a:t>（注）日経新聞　</a:t>
            </a:r>
            <a:r>
              <a:rPr kumimoji="1" lang="en-US" altLang="ja-JP" sz="1400" dirty="0"/>
              <a:t>2023</a:t>
            </a:r>
            <a:r>
              <a:rPr kumimoji="1" lang="ja-JP" altLang="en-US" sz="1400" dirty="0"/>
              <a:t>年</a:t>
            </a:r>
            <a:r>
              <a:rPr kumimoji="1" lang="en-US" altLang="ja-JP" sz="1400" dirty="0"/>
              <a:t>4</a:t>
            </a:r>
            <a:r>
              <a:rPr kumimoji="1" lang="ja-JP" altLang="en-US" sz="1400" dirty="0"/>
              <a:t>月</a:t>
            </a:r>
            <a:r>
              <a:rPr kumimoji="1" lang="en-US" altLang="ja-JP" sz="1400" dirty="0"/>
              <a:t>1</a:t>
            </a:r>
            <a:r>
              <a:rPr kumimoji="1" lang="ja-JP" altLang="en-US" sz="1400" dirty="0"/>
              <a:t>日の記事より</a:t>
            </a:r>
            <a:endParaRPr kumimoji="1" lang="en-US" altLang="ja-JP" sz="1400" dirty="0"/>
          </a:p>
          <a:p>
            <a:endParaRPr kumimoji="1" lang="ja-JP" altLang="en-US" dirty="0"/>
          </a:p>
        </p:txBody>
      </p:sp>
      <p:sp>
        <p:nvSpPr>
          <p:cNvPr id="3" name="テキスト ボックス 2">
            <a:extLst>
              <a:ext uri="{FF2B5EF4-FFF2-40B4-BE49-F238E27FC236}">
                <a16:creationId xmlns:a16="http://schemas.microsoft.com/office/drawing/2014/main" id="{B5F0312E-62F7-BDA5-3C54-BA23551B4616}"/>
              </a:ext>
            </a:extLst>
          </p:cNvPr>
          <p:cNvSpPr txBox="1"/>
          <p:nvPr/>
        </p:nvSpPr>
        <p:spPr>
          <a:xfrm>
            <a:off x="2360937" y="6071433"/>
            <a:ext cx="9958175" cy="646331"/>
          </a:xfrm>
          <a:prstGeom prst="rect">
            <a:avLst/>
          </a:prstGeom>
          <a:noFill/>
        </p:spPr>
        <p:txBody>
          <a:bodyPr wrap="none" rtlCol="0">
            <a:spAutoFit/>
          </a:bodyPr>
          <a:lstStyle/>
          <a:p>
            <a:r>
              <a:rPr kumimoji="1" lang="ja-JP" altLang="en-US" dirty="0"/>
              <a:t>・東証が</a:t>
            </a:r>
            <a:r>
              <a:rPr kumimoji="1" lang="en-US" altLang="ja-JP" dirty="0"/>
              <a:t>23/3</a:t>
            </a:r>
            <a:r>
              <a:rPr kumimoji="1" lang="ja-JP" altLang="en-US" dirty="0"/>
              <a:t>「資本コストや株価を意識した経営」を要請、</a:t>
            </a:r>
            <a:r>
              <a:rPr kumimoji="1" lang="en-US" altLang="ja-JP" dirty="0"/>
              <a:t>PBR1</a:t>
            </a:r>
            <a:r>
              <a:rPr kumimoji="1" lang="ja-JP" altLang="en-US" dirty="0"/>
              <a:t>倍割れの企業に、株価水準を</a:t>
            </a:r>
            <a:endParaRPr kumimoji="1" lang="en-US" altLang="ja-JP" dirty="0"/>
          </a:p>
          <a:p>
            <a:r>
              <a:rPr kumimoji="1" lang="ja-JP" altLang="en-US" dirty="0"/>
              <a:t>　引き上げる具体策を開示・実行するよう指示</a:t>
            </a:r>
          </a:p>
        </p:txBody>
      </p:sp>
    </p:spTree>
    <p:extLst>
      <p:ext uri="{BB962C8B-B14F-4D97-AF65-F5344CB8AC3E}">
        <p14:creationId xmlns:p14="http://schemas.microsoft.com/office/powerpoint/2010/main" val="2851625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705758D-70D7-47D6-942C-3B05ADCFB1BE}"/>
              </a:ext>
            </a:extLst>
          </p:cNvPr>
          <p:cNvSpPr txBox="1"/>
          <p:nvPr/>
        </p:nvSpPr>
        <p:spPr>
          <a:xfrm>
            <a:off x="624840" y="474345"/>
            <a:ext cx="11795760" cy="6186309"/>
          </a:xfrm>
          <a:prstGeom prst="rect">
            <a:avLst/>
          </a:prstGeom>
          <a:noFill/>
        </p:spPr>
        <p:txBody>
          <a:bodyPr wrap="square" rtlCol="0">
            <a:spAutoFit/>
          </a:bodyPr>
          <a:lstStyle/>
          <a:p>
            <a:r>
              <a:rPr kumimoji="1" lang="en-US" altLang="ja-JP" dirty="0"/>
              <a:t>(2)</a:t>
            </a:r>
            <a:r>
              <a:rPr kumimoji="1" lang="ja-JP" altLang="en-US" dirty="0"/>
              <a:t>市場全体の変動要因</a:t>
            </a:r>
            <a:endParaRPr kumimoji="1" lang="en-US" altLang="ja-JP" dirty="0"/>
          </a:p>
          <a:p>
            <a:r>
              <a:rPr kumimoji="1" lang="ja-JP" altLang="en-US" dirty="0"/>
              <a:t>　①国内景気</a:t>
            </a:r>
            <a:endParaRPr kumimoji="1" lang="en-US" altLang="ja-JP" dirty="0"/>
          </a:p>
          <a:p>
            <a:r>
              <a:rPr kumimoji="1" lang="ja-JP" altLang="en-US" dirty="0"/>
              <a:t>　　　景気が良くなる→企業の業績が良くなる→株価⤴　</a:t>
            </a:r>
            <a:endParaRPr kumimoji="1" lang="en-US" altLang="ja-JP" dirty="0"/>
          </a:p>
          <a:p>
            <a:r>
              <a:rPr kumimoji="1" lang="ja-JP" altLang="en-US" dirty="0"/>
              <a:t>　②金利動向</a:t>
            </a:r>
            <a:endParaRPr kumimoji="1" lang="en-US" altLang="ja-JP" dirty="0"/>
          </a:p>
          <a:p>
            <a:r>
              <a:rPr kumimoji="1" lang="ja-JP" altLang="en-US" dirty="0"/>
              <a:t>　　　金利が下がる→企業の金利負担が減る→企業の業績が良くなる</a:t>
            </a:r>
            <a:endParaRPr kumimoji="1" lang="en-US" altLang="ja-JP" dirty="0"/>
          </a:p>
          <a:p>
            <a:r>
              <a:rPr kumimoji="1" lang="ja-JP" altLang="en-US" dirty="0"/>
              <a:t>　　　　　　　　　　企業の設備投資や個人の住宅取得が増える→景気が良くなる</a:t>
            </a:r>
            <a:endParaRPr kumimoji="1" lang="en-US" altLang="ja-JP" dirty="0"/>
          </a:p>
          <a:p>
            <a:r>
              <a:rPr kumimoji="1" lang="ja-JP" altLang="en-US" dirty="0"/>
              <a:t>　③外国為替相場</a:t>
            </a:r>
            <a:endParaRPr kumimoji="1" lang="en-US" altLang="ja-JP" dirty="0"/>
          </a:p>
          <a:p>
            <a:r>
              <a:rPr kumimoji="1" lang="ja-JP" altLang="en-US" dirty="0"/>
              <a:t>　　　円安になる→輸出企業の業績がよくなる→景気がよくなる→株価⤴</a:t>
            </a:r>
            <a:endParaRPr kumimoji="1" lang="en-US" altLang="ja-JP" dirty="0"/>
          </a:p>
          <a:p>
            <a:r>
              <a:rPr kumimoji="1" lang="ja-JP" altLang="en-US" dirty="0"/>
              <a:t>　　　　　　　　　（従来、日本経済は輸出の経済波及効果が大きかった）</a:t>
            </a:r>
            <a:endParaRPr kumimoji="1" lang="en-US" altLang="ja-JP" dirty="0"/>
          </a:p>
          <a:p>
            <a:r>
              <a:rPr kumimoji="1" lang="ja-JP" altLang="en-US" dirty="0"/>
              <a:t>　　　　　　　　　輸入品の価格上昇（エネルギー、鉱物資源等）→物価上昇→金利が上がる→株価⤵</a:t>
            </a:r>
            <a:endParaRPr kumimoji="1" lang="en-US" altLang="ja-JP" dirty="0"/>
          </a:p>
          <a:p>
            <a:r>
              <a:rPr kumimoji="1" lang="ja-JP" altLang="en-US" dirty="0"/>
              <a:t>　④国内政治</a:t>
            </a:r>
            <a:endParaRPr kumimoji="1" lang="en-US" altLang="ja-JP" dirty="0"/>
          </a:p>
          <a:p>
            <a:r>
              <a:rPr kumimoji="1" lang="ja-JP" altLang="en-US" dirty="0"/>
              <a:t>　　　経済・財政政策に関する、首相や財務大臣等の発言、金融政策に関する日銀の発表等</a:t>
            </a:r>
            <a:endParaRPr kumimoji="1" lang="en-US" altLang="ja-JP" dirty="0"/>
          </a:p>
          <a:p>
            <a:r>
              <a:rPr kumimoji="1" lang="ja-JP" altLang="en-US" dirty="0"/>
              <a:t>　⑤国際情勢</a:t>
            </a:r>
            <a:endParaRPr kumimoji="1" lang="en-US" altLang="ja-JP" dirty="0"/>
          </a:p>
          <a:p>
            <a:r>
              <a:rPr kumimoji="1" lang="ja-JP" altLang="en-US" dirty="0"/>
              <a:t>　　　国際紛争や貿易摩擦等の国際情勢、</a:t>
            </a:r>
            <a:r>
              <a:rPr kumimoji="1" lang="en-US" altLang="ja-JP" dirty="0"/>
              <a:t>NY</a:t>
            </a:r>
            <a:r>
              <a:rPr kumimoji="1" lang="ja-JP" altLang="en-US" dirty="0"/>
              <a:t>市場を始めとする海外の株式市場の動向など</a:t>
            </a:r>
            <a:endParaRPr kumimoji="1" lang="en-US" altLang="ja-JP" dirty="0"/>
          </a:p>
          <a:p>
            <a:r>
              <a:rPr kumimoji="1" lang="ja-JP" altLang="en-US" dirty="0"/>
              <a:t>　⑥自然災害等</a:t>
            </a:r>
            <a:endParaRPr kumimoji="1" lang="en-US" altLang="ja-JP" dirty="0"/>
          </a:p>
          <a:p>
            <a:r>
              <a:rPr kumimoji="1" lang="ja-JP" altLang="en-US" dirty="0"/>
              <a:t>　　　猛暑、冷夏などの天候、台風、豪雨、震災等の自然災害</a:t>
            </a:r>
            <a:endParaRPr kumimoji="1" lang="en-US" altLang="ja-JP" dirty="0"/>
          </a:p>
          <a:p>
            <a:r>
              <a:rPr kumimoji="1" lang="ja-JP" altLang="en-US" dirty="0"/>
              <a:t>　⑦外国人投資家</a:t>
            </a:r>
            <a:endParaRPr kumimoji="1" lang="en-US" altLang="ja-JP" dirty="0"/>
          </a:p>
          <a:p>
            <a:r>
              <a:rPr kumimoji="1" lang="ja-JP" altLang="en-US" dirty="0"/>
              <a:t>　　　海外の資産運用ファンドの取引シェアの増加等、年々存在感、影響力が高まっている</a:t>
            </a:r>
            <a:endParaRPr kumimoji="1" lang="en-US" altLang="ja-JP" dirty="0"/>
          </a:p>
          <a:p>
            <a:endParaRPr kumimoji="1" lang="en-US" altLang="ja-JP" dirty="0"/>
          </a:p>
          <a:p>
            <a:r>
              <a:rPr kumimoji="1" lang="ja-JP" altLang="en-US" dirty="0"/>
              <a:t>　　実際にはこれらの要因がお互いに影響しあい、複雑に絡み合いながら、市場参加者の予想も含めて</a:t>
            </a:r>
            <a:endParaRPr kumimoji="1" lang="en-US" altLang="ja-JP" dirty="0"/>
          </a:p>
          <a:p>
            <a:r>
              <a:rPr kumimoji="1" lang="ja-JP" altLang="en-US" dirty="0"/>
              <a:t>　　日々の株価は変動している　　　　　　　</a:t>
            </a:r>
            <a:endParaRPr kumimoji="1" lang="en-US" altLang="ja-JP" dirty="0"/>
          </a:p>
          <a:p>
            <a:r>
              <a:rPr kumimoji="1" lang="ja-JP" altLang="en-US" dirty="0"/>
              <a:t>　　</a:t>
            </a:r>
          </a:p>
        </p:txBody>
      </p:sp>
      <p:sp>
        <p:nvSpPr>
          <p:cNvPr id="3" name="右中かっこ 2">
            <a:extLst>
              <a:ext uri="{FF2B5EF4-FFF2-40B4-BE49-F238E27FC236}">
                <a16:creationId xmlns:a16="http://schemas.microsoft.com/office/drawing/2014/main" id="{5AB09B0C-0E0F-4FA8-B0DC-35C33F0D4007}"/>
              </a:ext>
            </a:extLst>
          </p:cNvPr>
          <p:cNvSpPr/>
          <p:nvPr/>
        </p:nvSpPr>
        <p:spPr>
          <a:xfrm>
            <a:off x="9344025" y="1683663"/>
            <a:ext cx="238125" cy="36195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77A5AEC-611B-4D80-8DFB-E25AA83CA1EF}"/>
              </a:ext>
            </a:extLst>
          </p:cNvPr>
          <p:cNvSpPr txBox="1"/>
          <p:nvPr/>
        </p:nvSpPr>
        <p:spPr>
          <a:xfrm>
            <a:off x="9582150" y="1683663"/>
            <a:ext cx="877163" cy="369332"/>
          </a:xfrm>
          <a:prstGeom prst="rect">
            <a:avLst/>
          </a:prstGeom>
          <a:noFill/>
        </p:spPr>
        <p:txBody>
          <a:bodyPr wrap="none" rtlCol="0">
            <a:spAutoFit/>
          </a:bodyPr>
          <a:lstStyle/>
          <a:p>
            <a:r>
              <a:rPr kumimoji="1" lang="ja-JP" altLang="en-US" dirty="0"/>
              <a:t>株価⤴</a:t>
            </a:r>
          </a:p>
        </p:txBody>
      </p:sp>
      <p:cxnSp>
        <p:nvCxnSpPr>
          <p:cNvPr id="6" name="直線矢印コネクタ 5">
            <a:extLst>
              <a:ext uri="{FF2B5EF4-FFF2-40B4-BE49-F238E27FC236}">
                <a16:creationId xmlns:a16="http://schemas.microsoft.com/office/drawing/2014/main" id="{77EE726B-2DC3-40C5-82C3-4FE6053E3630}"/>
              </a:ext>
            </a:extLst>
          </p:cNvPr>
          <p:cNvCxnSpPr/>
          <p:nvPr/>
        </p:nvCxnSpPr>
        <p:spPr>
          <a:xfrm>
            <a:off x="2609850" y="2752725"/>
            <a:ext cx="171450" cy="276225"/>
          </a:xfrm>
          <a:prstGeom prst="straightConnector1">
            <a:avLst/>
          </a:prstGeom>
          <a:ln w="12700">
            <a:solidFill>
              <a:schemeClr val="tx1"/>
            </a:solidFill>
            <a:prstDash val="soli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53847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9FC107E-302C-4285-A070-2DCF9E991A06}"/>
              </a:ext>
            </a:extLst>
          </p:cNvPr>
          <p:cNvSpPr txBox="1"/>
          <p:nvPr/>
        </p:nvSpPr>
        <p:spPr>
          <a:xfrm>
            <a:off x="152400" y="0"/>
            <a:ext cx="2646878" cy="461665"/>
          </a:xfrm>
          <a:prstGeom prst="rect">
            <a:avLst/>
          </a:prstGeom>
          <a:noFill/>
        </p:spPr>
        <p:txBody>
          <a:bodyPr wrap="none" rtlCol="0">
            <a:spAutoFit/>
          </a:bodyPr>
          <a:lstStyle/>
          <a:p>
            <a:r>
              <a:rPr kumimoji="1" lang="en-US" altLang="ja-JP" sz="2400" dirty="0"/>
              <a:t>Ⅲ</a:t>
            </a:r>
            <a:r>
              <a:rPr kumimoji="1" lang="ja-JP" altLang="en-US" sz="2400" dirty="0"/>
              <a:t>　外国為替市場</a:t>
            </a:r>
          </a:p>
        </p:txBody>
      </p:sp>
      <p:sp>
        <p:nvSpPr>
          <p:cNvPr id="3" name="テキスト ボックス 2">
            <a:extLst>
              <a:ext uri="{FF2B5EF4-FFF2-40B4-BE49-F238E27FC236}">
                <a16:creationId xmlns:a16="http://schemas.microsoft.com/office/drawing/2014/main" id="{FD96787F-0C97-4A43-823C-531F2EB4D6D5}"/>
              </a:ext>
            </a:extLst>
          </p:cNvPr>
          <p:cNvSpPr txBox="1"/>
          <p:nvPr/>
        </p:nvSpPr>
        <p:spPr>
          <a:xfrm>
            <a:off x="152400" y="381000"/>
            <a:ext cx="11957119" cy="8125301"/>
          </a:xfrm>
          <a:prstGeom prst="rect">
            <a:avLst/>
          </a:prstGeom>
          <a:noFill/>
        </p:spPr>
        <p:txBody>
          <a:bodyPr wrap="none" rtlCol="0">
            <a:spAutoFit/>
          </a:bodyPr>
          <a:lstStyle/>
          <a:p>
            <a:r>
              <a:rPr kumimoji="1" lang="ja-JP" altLang="en-US" dirty="0"/>
              <a:t>１．外国為替市場とは</a:t>
            </a:r>
            <a:endParaRPr kumimoji="1" lang="en-US" altLang="ja-JP" dirty="0"/>
          </a:p>
          <a:p>
            <a:r>
              <a:rPr kumimoji="1" lang="ja-JP" altLang="en-US" dirty="0"/>
              <a:t>　「為替」とは、現金のやりとりを伴わない決済の仕組みのこと、外国為替とは国を跨いだ資金決済を意味するが</a:t>
            </a:r>
            <a:endParaRPr kumimoji="1" lang="en-US" altLang="ja-JP" dirty="0"/>
          </a:p>
          <a:p>
            <a:r>
              <a:rPr kumimoji="1" lang="ja-JP" altLang="en-US" dirty="0"/>
              <a:t>　 そこでは、通貨の交換を伴うことが多いので、通貨の交換のことを指して外国為替と呼ばれることが多い。</a:t>
            </a:r>
            <a:endParaRPr kumimoji="1" lang="en-US" altLang="ja-JP" dirty="0"/>
          </a:p>
          <a:p>
            <a:r>
              <a:rPr kumimoji="1" lang="ja-JP" altLang="en-US" dirty="0"/>
              <a:t>　 したがって、外国為替市場とは通貨の交換市場、為替レートとは通貨の交換レートのこと</a:t>
            </a:r>
            <a:endParaRPr kumimoji="1" lang="en-US" altLang="ja-JP" dirty="0"/>
          </a:p>
          <a:p>
            <a:r>
              <a:rPr kumimoji="1" lang="ja-JP" altLang="en-US" dirty="0"/>
              <a:t>２．為替レートの見方</a:t>
            </a:r>
            <a:endParaRPr kumimoji="1" lang="en-US" altLang="ja-JP" dirty="0"/>
          </a:p>
          <a:p>
            <a:r>
              <a:rPr kumimoji="1" lang="ja-JP" altLang="en-US" dirty="0"/>
              <a:t>　 国内における円と外貨の交換レートは外貨の方を軸（１単位）としたレートが使われるのが一般的</a:t>
            </a:r>
            <a:endParaRPr kumimoji="1" lang="en-US" altLang="ja-JP" dirty="0"/>
          </a:p>
          <a:p>
            <a:r>
              <a:rPr kumimoji="1" lang="ja-JP" altLang="en-US" dirty="0"/>
              <a:t>　　　　　　　　　　　　　　</a:t>
            </a:r>
            <a:r>
              <a:rPr kumimoji="1" lang="en-US" altLang="ja-JP" dirty="0"/>
              <a:t>106</a:t>
            </a:r>
            <a:r>
              <a:rPr kumimoji="1" lang="ja-JP" altLang="en-US" dirty="0"/>
              <a:t>円　：ドルの値段が上がり、円の価値が下がっている→円安</a:t>
            </a:r>
            <a:endParaRPr kumimoji="1" lang="en-US" altLang="ja-JP" dirty="0"/>
          </a:p>
          <a:p>
            <a:r>
              <a:rPr kumimoji="1" lang="ja-JP" altLang="en-US" dirty="0"/>
              <a:t>　（例）　１ドル＝</a:t>
            </a:r>
            <a:r>
              <a:rPr kumimoji="1" lang="en-US" altLang="ja-JP" dirty="0"/>
              <a:t>105</a:t>
            </a:r>
            <a:r>
              <a:rPr kumimoji="1" lang="ja-JP" altLang="en-US" dirty="0"/>
              <a:t>円</a:t>
            </a:r>
            <a:endParaRPr kumimoji="1" lang="en-US" altLang="ja-JP" dirty="0"/>
          </a:p>
          <a:p>
            <a:r>
              <a:rPr kumimoji="1" lang="ja-JP" altLang="en-US" dirty="0"/>
              <a:t>　　　　　　　　　　　　　　</a:t>
            </a:r>
            <a:r>
              <a:rPr kumimoji="1" lang="en-US" altLang="ja-JP" dirty="0"/>
              <a:t>104</a:t>
            </a:r>
            <a:r>
              <a:rPr kumimoji="1" lang="ja-JP" altLang="en-US" dirty="0"/>
              <a:t>円　：ドルの値段が下がり、円の価値が上がっている→円高</a:t>
            </a:r>
            <a:endParaRPr kumimoji="1" lang="en-US" altLang="ja-JP" dirty="0"/>
          </a:p>
          <a:p>
            <a:endParaRPr kumimoji="1" lang="en-US" altLang="ja-JP" dirty="0"/>
          </a:p>
          <a:p>
            <a:r>
              <a:rPr kumimoji="1" lang="ja-JP" altLang="en-US" dirty="0"/>
              <a:t>　　　　</a:t>
            </a:r>
            <a:r>
              <a:rPr kumimoji="1" lang="ja-JP" altLang="en-US" b="1" dirty="0"/>
              <a:t>スポット取引</a:t>
            </a:r>
            <a:r>
              <a:rPr kumimoji="1" lang="ja-JP" altLang="en-US" dirty="0"/>
              <a:t>（直物取引）：取引をして直ぐに決済する（具体的には取引成立の</a:t>
            </a:r>
            <a:r>
              <a:rPr kumimoji="1" lang="en-US" altLang="ja-JP" dirty="0"/>
              <a:t>2</a:t>
            </a:r>
            <a:r>
              <a:rPr kumimoji="1" lang="ja-JP" altLang="en-US" dirty="0"/>
              <a:t>営業日後）</a:t>
            </a:r>
            <a:endParaRPr kumimoji="1" lang="en-US" altLang="ja-JP" dirty="0"/>
          </a:p>
          <a:p>
            <a:endParaRPr kumimoji="1" lang="en-US" altLang="ja-JP" dirty="0"/>
          </a:p>
          <a:p>
            <a:r>
              <a:rPr kumimoji="1" lang="ja-JP" altLang="en-US" dirty="0"/>
              <a:t>　　　　</a:t>
            </a:r>
            <a:r>
              <a:rPr kumimoji="1" lang="ja-JP" altLang="en-US" b="1" dirty="0"/>
              <a:t>フォワード取引</a:t>
            </a:r>
            <a:r>
              <a:rPr kumimoji="1" lang="ja-JP" altLang="en-US" dirty="0"/>
              <a:t>（先渡取引、先物取引＊）：将来の時点に、予め定めたレートで取引する</a:t>
            </a:r>
            <a:endParaRPr kumimoji="1" lang="en-US" altLang="ja-JP" dirty="0"/>
          </a:p>
          <a:p>
            <a:r>
              <a:rPr kumimoji="1" lang="ja-JP" altLang="en-US" dirty="0"/>
              <a:t>　　　　　　　　　　　　　　　　　　　　　　　　＊先物取引は取引所が介在するものをいう　</a:t>
            </a:r>
            <a:endParaRPr kumimoji="1" lang="en-US" altLang="ja-JP" dirty="0"/>
          </a:p>
          <a:p>
            <a:r>
              <a:rPr kumimoji="1" lang="ja-JP" altLang="en-US" dirty="0"/>
              <a:t>　　</a:t>
            </a:r>
            <a:r>
              <a:rPr kumimoji="1" lang="ja-JP" altLang="en-US" dirty="0">
                <a:solidFill>
                  <a:srgbClr val="FF0000"/>
                </a:solidFill>
              </a:rPr>
              <a:t>一般的にニュース等で報道される為替レートといえば、銀行間でおこなわれるスポット取引のレートのこと</a:t>
            </a:r>
            <a:endParaRPr kumimoji="1" lang="en-US" altLang="ja-JP" dirty="0">
              <a:solidFill>
                <a:srgbClr val="FF0000"/>
              </a:solidFill>
            </a:endParaRPr>
          </a:p>
          <a:p>
            <a:r>
              <a:rPr kumimoji="1" lang="ja-JP" altLang="en-US" dirty="0"/>
              <a:t>３．外国為替取引の行われる理由</a:t>
            </a:r>
            <a:endParaRPr kumimoji="1" lang="en-US" altLang="ja-JP" dirty="0"/>
          </a:p>
          <a:p>
            <a:r>
              <a:rPr kumimoji="1" lang="ja-JP" altLang="en-US" dirty="0"/>
              <a:t>　</a:t>
            </a:r>
            <a:r>
              <a:rPr kumimoji="1" lang="en-US" altLang="ja-JP" dirty="0"/>
              <a:t>(1)</a:t>
            </a:r>
            <a:r>
              <a:rPr kumimoji="1" lang="ja-JP" altLang="en-US" dirty="0"/>
              <a:t>貿易に伴うもの</a:t>
            </a:r>
            <a:endParaRPr kumimoji="1" lang="en-US" altLang="ja-JP" dirty="0"/>
          </a:p>
          <a:p>
            <a:r>
              <a:rPr kumimoji="1" lang="ja-JP" altLang="en-US" dirty="0"/>
              <a:t>　　輸出企業の場合：代金をドルで受け取る→ドル売り、円買い</a:t>
            </a:r>
            <a:endParaRPr kumimoji="1" lang="en-US" altLang="ja-JP" dirty="0"/>
          </a:p>
          <a:p>
            <a:r>
              <a:rPr kumimoji="1" lang="ja-JP" altLang="en-US" dirty="0"/>
              <a:t>　　輸入企業の場合：代金をドルで支払う　→ドル買い、円売り</a:t>
            </a:r>
            <a:endParaRPr kumimoji="1" lang="en-US" altLang="ja-JP" dirty="0"/>
          </a:p>
          <a:p>
            <a:r>
              <a:rPr kumimoji="1" lang="ja-JP" altLang="en-US" dirty="0"/>
              <a:t>　　①企業の為替リスク</a:t>
            </a:r>
            <a:endParaRPr kumimoji="1" lang="en-US" altLang="ja-JP" dirty="0"/>
          </a:p>
          <a:p>
            <a:r>
              <a:rPr kumimoji="1" lang="ja-JP" altLang="en-US" dirty="0"/>
              <a:t>　　　（例）製品を</a:t>
            </a:r>
            <a:r>
              <a:rPr kumimoji="1" lang="en-US" altLang="ja-JP" dirty="0"/>
              <a:t>1</a:t>
            </a:r>
            <a:r>
              <a:rPr kumimoji="1" lang="ja-JP" altLang="en-US" dirty="0"/>
              <a:t>ドルで輸出成約（現在　</a:t>
            </a:r>
            <a:r>
              <a:rPr kumimoji="1" lang="en-US" altLang="ja-JP" dirty="0"/>
              <a:t>1</a:t>
            </a:r>
            <a:r>
              <a:rPr kumimoji="1" lang="ja-JP" altLang="en-US" dirty="0"/>
              <a:t>ドル＝</a:t>
            </a:r>
            <a:r>
              <a:rPr kumimoji="1" lang="en-US" altLang="ja-JP" dirty="0"/>
              <a:t>105</a:t>
            </a:r>
            <a:r>
              <a:rPr kumimoji="1" lang="ja-JP" altLang="en-US" dirty="0"/>
              <a:t>円）、決済（入金）は</a:t>
            </a:r>
            <a:r>
              <a:rPr kumimoji="1" lang="en-US" altLang="ja-JP" dirty="0"/>
              <a:t>3</a:t>
            </a:r>
            <a:r>
              <a:rPr kumimoji="1" lang="ja-JP" altLang="en-US" dirty="0"/>
              <a:t>か月後</a:t>
            </a:r>
            <a:endParaRPr kumimoji="1" lang="en-US" altLang="ja-JP" dirty="0"/>
          </a:p>
          <a:p>
            <a:r>
              <a:rPr kumimoji="1" lang="ja-JP" altLang="en-US" dirty="0"/>
              <a:t>　　　　　　３か月後　　円高　</a:t>
            </a:r>
            <a:r>
              <a:rPr kumimoji="1" lang="en-US" altLang="ja-JP" dirty="0"/>
              <a:t>1</a:t>
            </a:r>
            <a:r>
              <a:rPr kumimoji="1" lang="ja-JP" altLang="en-US" dirty="0"/>
              <a:t>ドル＝</a:t>
            </a:r>
            <a:r>
              <a:rPr kumimoji="1" lang="en-US" altLang="ja-JP" dirty="0"/>
              <a:t>100</a:t>
            </a:r>
            <a:r>
              <a:rPr kumimoji="1" lang="ja-JP" altLang="en-US" dirty="0"/>
              <a:t>円　売上</a:t>
            </a:r>
            <a:r>
              <a:rPr kumimoji="1" lang="en-US" altLang="ja-JP" dirty="0"/>
              <a:t>100</a:t>
            </a:r>
            <a:r>
              <a:rPr kumimoji="1" lang="ja-JP" altLang="en-US" dirty="0"/>
              <a:t>円</a:t>
            </a:r>
            <a:endParaRPr kumimoji="1" lang="en-US" altLang="ja-JP" dirty="0"/>
          </a:p>
          <a:p>
            <a:r>
              <a:rPr kumimoji="1" lang="ja-JP" altLang="en-US" dirty="0"/>
              <a:t>　　　　　　　　　　　　円安　</a:t>
            </a:r>
            <a:r>
              <a:rPr kumimoji="1" lang="en-US" altLang="ja-JP" dirty="0"/>
              <a:t>1</a:t>
            </a:r>
            <a:r>
              <a:rPr kumimoji="1" lang="ja-JP" altLang="en-US" dirty="0"/>
              <a:t>ドル＝</a:t>
            </a:r>
            <a:r>
              <a:rPr kumimoji="1" lang="en-US" altLang="ja-JP" dirty="0"/>
              <a:t>110</a:t>
            </a:r>
            <a:r>
              <a:rPr kumimoji="1" lang="ja-JP" altLang="en-US" dirty="0"/>
              <a:t>円　売上</a:t>
            </a:r>
            <a:r>
              <a:rPr kumimoji="1" lang="en-US" altLang="ja-JP" dirty="0"/>
              <a:t>110</a:t>
            </a:r>
            <a:r>
              <a:rPr kumimoji="1" lang="ja-JP" altLang="en-US" dirty="0"/>
              <a:t>円　　　　</a:t>
            </a:r>
            <a:r>
              <a:rPr kumimoji="1" lang="ja-JP" altLang="en-US" dirty="0">
                <a:solidFill>
                  <a:srgbClr val="FF0000"/>
                </a:solidFill>
              </a:rPr>
              <a:t>輸出企業には円高リスクがある</a:t>
            </a:r>
            <a:endParaRPr kumimoji="1" lang="en-US" altLang="ja-JP" dirty="0">
              <a:solidFill>
                <a:srgbClr val="FF0000"/>
              </a:solidFill>
            </a:endParaRPr>
          </a:p>
          <a:p>
            <a:r>
              <a:rPr kumimoji="1" lang="ja-JP" altLang="en-US" dirty="0"/>
              <a:t>　</a:t>
            </a:r>
            <a:endParaRPr kumimoji="1" lang="en-US" altLang="ja-JP" dirty="0"/>
          </a:p>
          <a:p>
            <a:r>
              <a:rPr kumimoji="1" lang="ja-JP" altLang="en-US" dirty="0"/>
              <a:t>　　　　　　　</a:t>
            </a:r>
            <a:endParaRPr kumimoji="1" lang="en-US" altLang="ja-JP" dirty="0"/>
          </a:p>
          <a:p>
            <a:r>
              <a:rPr kumimoji="1" lang="ja-JP" altLang="en-US" dirty="0"/>
              <a:t>　　　　　　</a:t>
            </a:r>
            <a:endParaRPr kumimoji="1" lang="en-US" altLang="ja-JP" dirty="0"/>
          </a:p>
          <a:p>
            <a:r>
              <a:rPr kumimoji="1" lang="ja-JP" altLang="en-US" dirty="0"/>
              <a:t>　　　　　　　　</a:t>
            </a:r>
            <a:endParaRPr kumimoji="1" lang="en-US" altLang="ja-JP" dirty="0"/>
          </a:p>
          <a:p>
            <a:r>
              <a:rPr kumimoji="1" lang="ja-JP" altLang="en-US" dirty="0"/>
              <a:t>　　　　　　　　　　　　　　　　　　　　　　　　　　</a:t>
            </a:r>
            <a:endParaRPr kumimoji="1" lang="en-US" altLang="ja-JP" dirty="0"/>
          </a:p>
          <a:p>
            <a:r>
              <a:rPr kumimoji="1" lang="ja-JP" altLang="en-US" dirty="0"/>
              <a:t>　　　　　　　　　　　　　　　　　　　　　　　　　　</a:t>
            </a:r>
            <a:endParaRPr kumimoji="1" lang="en-US" altLang="ja-JP" dirty="0"/>
          </a:p>
        </p:txBody>
      </p:sp>
      <p:cxnSp>
        <p:nvCxnSpPr>
          <p:cNvPr id="5" name="直線矢印コネクタ 4">
            <a:extLst>
              <a:ext uri="{FF2B5EF4-FFF2-40B4-BE49-F238E27FC236}">
                <a16:creationId xmlns:a16="http://schemas.microsoft.com/office/drawing/2014/main" id="{26F7BDDE-FBFD-4F38-9D6A-43DD65879394}"/>
              </a:ext>
            </a:extLst>
          </p:cNvPr>
          <p:cNvCxnSpPr>
            <a:cxnSpLocks/>
          </p:cNvCxnSpPr>
          <p:nvPr/>
        </p:nvCxnSpPr>
        <p:spPr>
          <a:xfrm flipV="1">
            <a:off x="2981325" y="2147887"/>
            <a:ext cx="438150" cy="2905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線矢印コネクタ 6">
            <a:extLst>
              <a:ext uri="{FF2B5EF4-FFF2-40B4-BE49-F238E27FC236}">
                <a16:creationId xmlns:a16="http://schemas.microsoft.com/office/drawing/2014/main" id="{2D7FEA76-C725-4188-8B89-29BAA40225AD}"/>
              </a:ext>
            </a:extLst>
          </p:cNvPr>
          <p:cNvCxnSpPr>
            <a:cxnSpLocks/>
          </p:cNvCxnSpPr>
          <p:nvPr/>
        </p:nvCxnSpPr>
        <p:spPr>
          <a:xfrm>
            <a:off x="2981325" y="2447925"/>
            <a:ext cx="438150" cy="285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矢印: 右 3">
            <a:extLst>
              <a:ext uri="{FF2B5EF4-FFF2-40B4-BE49-F238E27FC236}">
                <a16:creationId xmlns:a16="http://schemas.microsoft.com/office/drawing/2014/main" id="{76EB2B0B-3AEA-4CB2-8993-A0BAFE62A5FE}"/>
              </a:ext>
            </a:extLst>
          </p:cNvPr>
          <p:cNvSpPr/>
          <p:nvPr/>
        </p:nvSpPr>
        <p:spPr>
          <a:xfrm>
            <a:off x="6572250" y="6353175"/>
            <a:ext cx="428625" cy="238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16634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C33F55D-414A-4DD0-8206-6CA32723612D}"/>
              </a:ext>
            </a:extLst>
          </p:cNvPr>
          <p:cNvSpPr txBox="1"/>
          <p:nvPr/>
        </p:nvSpPr>
        <p:spPr>
          <a:xfrm>
            <a:off x="538480" y="0"/>
            <a:ext cx="11561651" cy="923330"/>
          </a:xfrm>
          <a:prstGeom prst="rect">
            <a:avLst/>
          </a:prstGeom>
          <a:noFill/>
        </p:spPr>
        <p:txBody>
          <a:bodyPr wrap="square" rtlCol="0">
            <a:spAutoFit/>
          </a:bodyPr>
          <a:lstStyle/>
          <a:p>
            <a:r>
              <a:rPr kumimoji="1" lang="ja-JP" altLang="en-US" dirty="0"/>
              <a:t>②為替リスクのヘッジ（回避）</a:t>
            </a:r>
            <a:endParaRPr kumimoji="1" lang="en-US" altLang="ja-JP" dirty="0"/>
          </a:p>
          <a:p>
            <a:r>
              <a:rPr kumimoji="1" lang="ja-JP" altLang="en-US" dirty="0"/>
              <a:t>（例）前述の企業はこの先円高を予想、円高リスクのヘッジのため</a:t>
            </a:r>
            <a:r>
              <a:rPr kumimoji="1" lang="en-US" altLang="ja-JP" dirty="0"/>
              <a:t>3</a:t>
            </a:r>
            <a:r>
              <a:rPr kumimoji="1" lang="ja-JP" altLang="en-US" dirty="0"/>
              <a:t>か月後に</a:t>
            </a:r>
            <a:r>
              <a:rPr kumimoji="1" lang="en-US" altLang="ja-JP" dirty="0"/>
              <a:t>1</a:t>
            </a:r>
            <a:r>
              <a:rPr kumimoji="1" lang="ja-JP" altLang="en-US" dirty="0"/>
              <a:t>ドル＝</a:t>
            </a:r>
            <a:r>
              <a:rPr kumimoji="1" lang="en-US" altLang="ja-JP" dirty="0"/>
              <a:t>103</a:t>
            </a:r>
            <a:r>
              <a:rPr kumimoji="1" lang="ja-JP" altLang="en-US" dirty="0"/>
              <a:t>円でドル売り、円買い</a:t>
            </a:r>
            <a:endParaRPr kumimoji="1" lang="en-US" altLang="ja-JP" dirty="0"/>
          </a:p>
          <a:p>
            <a:r>
              <a:rPr kumimoji="1" lang="en-US" altLang="ja-JP" dirty="0"/>
              <a:t>          </a:t>
            </a:r>
            <a:r>
              <a:rPr kumimoji="1" lang="ja-JP" altLang="en-US" dirty="0"/>
              <a:t>の</a:t>
            </a:r>
            <a:r>
              <a:rPr kumimoji="1" lang="ja-JP" altLang="en-US" b="1" dirty="0"/>
              <a:t>為替予約</a:t>
            </a:r>
            <a:r>
              <a:rPr kumimoji="1" lang="ja-JP" altLang="en-US" dirty="0"/>
              <a:t>を行い（フォワード取引）、現時点で</a:t>
            </a:r>
            <a:r>
              <a:rPr kumimoji="1" lang="en-US" altLang="ja-JP" dirty="0"/>
              <a:t>103</a:t>
            </a:r>
            <a:r>
              <a:rPr kumimoji="1" lang="ja-JP" altLang="en-US" dirty="0"/>
              <a:t>円の売上を確定させる　</a:t>
            </a:r>
          </a:p>
        </p:txBody>
      </p:sp>
      <p:sp>
        <p:nvSpPr>
          <p:cNvPr id="4" name="テキスト ボックス 3">
            <a:extLst>
              <a:ext uri="{FF2B5EF4-FFF2-40B4-BE49-F238E27FC236}">
                <a16:creationId xmlns:a16="http://schemas.microsoft.com/office/drawing/2014/main" id="{A14A51F5-67FE-41B7-A7C9-AE17CC718922}"/>
              </a:ext>
            </a:extLst>
          </p:cNvPr>
          <p:cNvSpPr txBox="1"/>
          <p:nvPr/>
        </p:nvSpPr>
        <p:spPr>
          <a:xfrm>
            <a:off x="254000" y="842050"/>
            <a:ext cx="7340471" cy="1477328"/>
          </a:xfrm>
          <a:prstGeom prst="rect">
            <a:avLst/>
          </a:prstGeom>
          <a:noFill/>
        </p:spPr>
        <p:txBody>
          <a:bodyPr wrap="none" rtlCol="0">
            <a:spAutoFit/>
          </a:bodyPr>
          <a:lstStyle/>
          <a:p>
            <a:r>
              <a:rPr kumimoji="1" lang="en-US" altLang="ja-JP" dirty="0"/>
              <a:t>(2)</a:t>
            </a:r>
            <a:r>
              <a:rPr kumimoji="1" lang="ja-JP" altLang="en-US" dirty="0"/>
              <a:t>直接投資、証券投資など伴うもの</a:t>
            </a:r>
            <a:endParaRPr kumimoji="1" lang="en-US" altLang="ja-JP" dirty="0"/>
          </a:p>
          <a:p>
            <a:r>
              <a:rPr kumimoji="1" lang="ja-JP" altLang="en-US" dirty="0"/>
              <a:t>　　直接投資：海外での工場等の建設、海外企業の買収など</a:t>
            </a:r>
            <a:endParaRPr kumimoji="1" lang="en-US" altLang="ja-JP" dirty="0"/>
          </a:p>
          <a:p>
            <a:r>
              <a:rPr kumimoji="1" lang="ja-JP" altLang="en-US" dirty="0"/>
              <a:t>　　証券投資：外貨建ての証券の購入</a:t>
            </a:r>
            <a:endParaRPr kumimoji="1" lang="en-US" altLang="ja-JP" dirty="0"/>
          </a:p>
          <a:p>
            <a:r>
              <a:rPr kumimoji="1" lang="en-US" altLang="ja-JP" dirty="0"/>
              <a:t>(3)</a:t>
            </a:r>
            <a:r>
              <a:rPr kumimoji="1" lang="ja-JP" altLang="en-US" dirty="0"/>
              <a:t>その他投機目的のもの</a:t>
            </a:r>
            <a:endParaRPr kumimoji="1" lang="en-US" altLang="ja-JP" dirty="0"/>
          </a:p>
          <a:p>
            <a:r>
              <a:rPr kumimoji="1" lang="ja-JP" altLang="en-US" dirty="0"/>
              <a:t>　　以上の実需に基づかない取引、銀行によるディーリング取引など</a:t>
            </a:r>
          </a:p>
        </p:txBody>
      </p:sp>
      <p:sp>
        <p:nvSpPr>
          <p:cNvPr id="5" name="テキスト ボックス 4">
            <a:extLst>
              <a:ext uri="{FF2B5EF4-FFF2-40B4-BE49-F238E27FC236}">
                <a16:creationId xmlns:a16="http://schemas.microsoft.com/office/drawing/2014/main" id="{C5C75456-390A-437A-A3A7-1389C0150C82}"/>
              </a:ext>
            </a:extLst>
          </p:cNvPr>
          <p:cNvSpPr txBox="1"/>
          <p:nvPr/>
        </p:nvSpPr>
        <p:spPr>
          <a:xfrm>
            <a:off x="91440" y="2319378"/>
            <a:ext cx="2723823" cy="369332"/>
          </a:xfrm>
          <a:prstGeom prst="rect">
            <a:avLst/>
          </a:prstGeom>
          <a:noFill/>
        </p:spPr>
        <p:txBody>
          <a:bodyPr wrap="none" rtlCol="0">
            <a:spAutoFit/>
          </a:bodyPr>
          <a:lstStyle/>
          <a:p>
            <a:r>
              <a:rPr kumimoji="1" lang="ja-JP" altLang="en-US" dirty="0"/>
              <a:t>４．外国為替市場の規模</a:t>
            </a:r>
          </a:p>
        </p:txBody>
      </p:sp>
      <p:graphicFrame>
        <p:nvGraphicFramePr>
          <p:cNvPr id="7" name="表 7">
            <a:extLst>
              <a:ext uri="{FF2B5EF4-FFF2-40B4-BE49-F238E27FC236}">
                <a16:creationId xmlns:a16="http://schemas.microsoft.com/office/drawing/2014/main" id="{512B21D7-E5B8-4E62-82CB-AFD6A0FBD012}"/>
              </a:ext>
            </a:extLst>
          </p:cNvPr>
          <p:cNvGraphicFramePr>
            <a:graphicFrameLocks noGrp="1"/>
          </p:cNvGraphicFramePr>
          <p:nvPr>
            <p:extLst>
              <p:ext uri="{D42A27DB-BD31-4B8C-83A1-F6EECF244321}">
                <p14:modId xmlns:p14="http://schemas.microsoft.com/office/powerpoint/2010/main" val="3086966637"/>
              </p:ext>
            </p:extLst>
          </p:nvPr>
        </p:nvGraphicFramePr>
        <p:xfrm>
          <a:off x="553556" y="2662795"/>
          <a:ext cx="5557520" cy="4079240"/>
        </p:xfrm>
        <a:graphic>
          <a:graphicData uri="http://schemas.openxmlformats.org/drawingml/2006/table">
            <a:tbl>
              <a:tblPr firstRow="1" bandRow="1">
                <a:tableStyleId>{5C22544A-7EE6-4342-B048-85BDC9FD1C3A}</a:tableStyleId>
              </a:tblPr>
              <a:tblGrid>
                <a:gridCol w="985520">
                  <a:extLst>
                    <a:ext uri="{9D8B030D-6E8A-4147-A177-3AD203B41FA5}">
                      <a16:colId xmlns:a16="http://schemas.microsoft.com/office/drawing/2014/main" val="4179634760"/>
                    </a:ext>
                  </a:extLst>
                </a:gridCol>
                <a:gridCol w="1798320">
                  <a:extLst>
                    <a:ext uri="{9D8B030D-6E8A-4147-A177-3AD203B41FA5}">
                      <a16:colId xmlns:a16="http://schemas.microsoft.com/office/drawing/2014/main" val="2513843466"/>
                    </a:ext>
                  </a:extLst>
                </a:gridCol>
                <a:gridCol w="1747520">
                  <a:extLst>
                    <a:ext uri="{9D8B030D-6E8A-4147-A177-3AD203B41FA5}">
                      <a16:colId xmlns:a16="http://schemas.microsoft.com/office/drawing/2014/main" val="1904963485"/>
                    </a:ext>
                  </a:extLst>
                </a:gridCol>
                <a:gridCol w="1026160">
                  <a:extLst>
                    <a:ext uri="{9D8B030D-6E8A-4147-A177-3AD203B41FA5}">
                      <a16:colId xmlns:a16="http://schemas.microsoft.com/office/drawing/2014/main" val="2309117102"/>
                    </a:ext>
                  </a:extLst>
                </a:gridCol>
              </a:tblGrid>
              <a:tr h="370840">
                <a:tc>
                  <a:txBody>
                    <a:bodyPr/>
                    <a:lstStyle/>
                    <a:p>
                      <a:pPr algn="ctr"/>
                      <a:r>
                        <a:rPr kumimoji="1" lang="ja-JP" altLang="en-US" dirty="0"/>
                        <a:t>順位</a:t>
                      </a:r>
                    </a:p>
                  </a:txBody>
                  <a:tcPr anchor="ctr"/>
                </a:tc>
                <a:tc>
                  <a:txBody>
                    <a:bodyPr/>
                    <a:lstStyle/>
                    <a:p>
                      <a:pPr algn="ctr"/>
                      <a:r>
                        <a:rPr kumimoji="1" lang="ja-JP" altLang="en-US" dirty="0"/>
                        <a:t>国</a:t>
                      </a:r>
                    </a:p>
                  </a:txBody>
                  <a:tcPr anchor="ctr"/>
                </a:tc>
                <a:tc>
                  <a:txBody>
                    <a:bodyPr/>
                    <a:lstStyle/>
                    <a:p>
                      <a:pPr algn="ctr"/>
                      <a:r>
                        <a:rPr kumimoji="1" lang="ja-JP" altLang="en-US" dirty="0"/>
                        <a:t>取引額</a:t>
                      </a:r>
                    </a:p>
                  </a:txBody>
                  <a:tcPr anchor="ctr"/>
                </a:tc>
                <a:tc>
                  <a:txBody>
                    <a:bodyPr/>
                    <a:lstStyle/>
                    <a:p>
                      <a:pPr algn="ctr"/>
                      <a:r>
                        <a:rPr kumimoji="1" lang="ja-JP" altLang="en-US" dirty="0"/>
                        <a:t>シェア</a:t>
                      </a:r>
                    </a:p>
                  </a:txBody>
                  <a:tcPr anchor="ctr"/>
                </a:tc>
                <a:extLst>
                  <a:ext uri="{0D108BD9-81ED-4DB2-BD59-A6C34878D82A}">
                    <a16:rowId xmlns:a16="http://schemas.microsoft.com/office/drawing/2014/main" val="2367351315"/>
                  </a:ext>
                </a:extLst>
              </a:tr>
              <a:tr h="370840">
                <a:tc>
                  <a:txBody>
                    <a:bodyPr/>
                    <a:lstStyle/>
                    <a:p>
                      <a:pPr algn="ctr"/>
                      <a:r>
                        <a:rPr kumimoji="1" lang="ja-JP" altLang="en-US" dirty="0"/>
                        <a:t>１</a:t>
                      </a:r>
                    </a:p>
                  </a:txBody>
                  <a:tcPr anchor="ctr"/>
                </a:tc>
                <a:tc>
                  <a:txBody>
                    <a:bodyPr/>
                    <a:lstStyle/>
                    <a:p>
                      <a:pPr algn="ctr"/>
                      <a:r>
                        <a:rPr kumimoji="1" lang="ja-JP" altLang="en-US" dirty="0"/>
                        <a:t>英国</a:t>
                      </a:r>
                      <a:endParaRPr kumimoji="1" lang="en-US" altLang="ja-JP" dirty="0"/>
                    </a:p>
                  </a:txBody>
                  <a:tcPr anchor="ctr"/>
                </a:tc>
                <a:tc>
                  <a:txBody>
                    <a:bodyPr/>
                    <a:lstStyle/>
                    <a:p>
                      <a:pPr algn="r"/>
                      <a:r>
                        <a:rPr kumimoji="1" lang="en-US" altLang="ja-JP" dirty="0"/>
                        <a:t>3</a:t>
                      </a:r>
                      <a:r>
                        <a:rPr kumimoji="1" lang="ja-JP" altLang="en-US" dirty="0"/>
                        <a:t>兆</a:t>
                      </a:r>
                      <a:r>
                        <a:rPr kumimoji="1" lang="en-US" altLang="ja-JP" dirty="0"/>
                        <a:t>7547</a:t>
                      </a:r>
                      <a:r>
                        <a:rPr kumimoji="1" lang="ja-JP" altLang="en-US" dirty="0"/>
                        <a:t>億ドル</a:t>
                      </a:r>
                    </a:p>
                  </a:txBody>
                  <a:tcPr/>
                </a:tc>
                <a:tc>
                  <a:txBody>
                    <a:bodyPr/>
                    <a:lstStyle/>
                    <a:p>
                      <a:pPr algn="r"/>
                      <a:r>
                        <a:rPr kumimoji="1" lang="en-US" altLang="ja-JP" dirty="0"/>
                        <a:t>38.2%</a:t>
                      </a:r>
                      <a:endParaRPr kumimoji="1" lang="ja-JP" altLang="en-US" dirty="0"/>
                    </a:p>
                  </a:txBody>
                  <a:tcPr anchor="ctr"/>
                </a:tc>
                <a:extLst>
                  <a:ext uri="{0D108BD9-81ED-4DB2-BD59-A6C34878D82A}">
                    <a16:rowId xmlns:a16="http://schemas.microsoft.com/office/drawing/2014/main" val="1943198229"/>
                  </a:ext>
                </a:extLst>
              </a:tr>
              <a:tr h="370840">
                <a:tc>
                  <a:txBody>
                    <a:bodyPr/>
                    <a:lstStyle/>
                    <a:p>
                      <a:pPr algn="ctr"/>
                      <a:r>
                        <a:rPr kumimoji="1" lang="ja-JP" altLang="en-US" dirty="0"/>
                        <a:t>２</a:t>
                      </a:r>
                    </a:p>
                  </a:txBody>
                  <a:tcPr anchor="ctr"/>
                </a:tc>
                <a:tc>
                  <a:txBody>
                    <a:bodyPr/>
                    <a:lstStyle/>
                    <a:p>
                      <a:pPr algn="ctr"/>
                      <a:r>
                        <a:rPr kumimoji="1" lang="ja-JP" altLang="en-US" dirty="0"/>
                        <a:t>米国</a:t>
                      </a:r>
                    </a:p>
                  </a:txBody>
                  <a:tcPr anchor="ctr"/>
                </a:tc>
                <a:tc>
                  <a:txBody>
                    <a:bodyPr/>
                    <a:lstStyle/>
                    <a:p>
                      <a:pPr algn="r"/>
                      <a:r>
                        <a:rPr kumimoji="1" lang="en-US" altLang="ja-JP" dirty="0"/>
                        <a:t>1</a:t>
                      </a:r>
                      <a:r>
                        <a:rPr kumimoji="1" lang="ja-JP" altLang="en-US" dirty="0"/>
                        <a:t>兆</a:t>
                      </a:r>
                      <a:r>
                        <a:rPr kumimoji="1" lang="en-US" altLang="ja-JP" dirty="0"/>
                        <a:t>9124</a:t>
                      </a:r>
                      <a:r>
                        <a:rPr kumimoji="1" lang="ja-JP" altLang="en-US" dirty="0"/>
                        <a:t>億ドル</a:t>
                      </a:r>
                    </a:p>
                  </a:txBody>
                  <a:tcPr/>
                </a:tc>
                <a:tc>
                  <a:txBody>
                    <a:bodyPr/>
                    <a:lstStyle/>
                    <a:p>
                      <a:pPr algn="r"/>
                      <a:r>
                        <a:rPr kumimoji="1" lang="en-US" altLang="ja-JP" dirty="0"/>
                        <a:t>19.4%</a:t>
                      </a:r>
                      <a:endParaRPr kumimoji="1" lang="ja-JP" altLang="en-US" dirty="0"/>
                    </a:p>
                  </a:txBody>
                  <a:tcPr anchor="ctr"/>
                </a:tc>
                <a:extLst>
                  <a:ext uri="{0D108BD9-81ED-4DB2-BD59-A6C34878D82A}">
                    <a16:rowId xmlns:a16="http://schemas.microsoft.com/office/drawing/2014/main" val="1416342487"/>
                  </a:ext>
                </a:extLst>
              </a:tr>
              <a:tr h="370840">
                <a:tc>
                  <a:txBody>
                    <a:bodyPr/>
                    <a:lstStyle/>
                    <a:p>
                      <a:pPr algn="ctr"/>
                      <a:r>
                        <a:rPr kumimoji="1" lang="ja-JP" altLang="en-US" dirty="0"/>
                        <a:t>３</a:t>
                      </a:r>
                    </a:p>
                  </a:txBody>
                  <a:tcPr anchor="ctr"/>
                </a:tc>
                <a:tc>
                  <a:txBody>
                    <a:bodyPr/>
                    <a:lstStyle/>
                    <a:p>
                      <a:pPr algn="ctr"/>
                      <a:r>
                        <a:rPr kumimoji="1" lang="ja-JP" altLang="en-US" dirty="0"/>
                        <a:t>シンガポール</a:t>
                      </a:r>
                    </a:p>
                  </a:txBody>
                  <a:tcPr anchor="ctr"/>
                </a:tc>
                <a:tc>
                  <a:txBody>
                    <a:bodyPr/>
                    <a:lstStyle/>
                    <a:p>
                      <a:pPr algn="r"/>
                      <a:r>
                        <a:rPr kumimoji="1" lang="en-US" altLang="ja-JP" dirty="0"/>
                        <a:t>9295</a:t>
                      </a:r>
                      <a:r>
                        <a:rPr kumimoji="1" lang="ja-JP" altLang="en-US" dirty="0"/>
                        <a:t>億ドル</a:t>
                      </a:r>
                    </a:p>
                  </a:txBody>
                  <a:tcPr/>
                </a:tc>
                <a:tc>
                  <a:txBody>
                    <a:bodyPr/>
                    <a:lstStyle/>
                    <a:p>
                      <a:pPr algn="r"/>
                      <a:r>
                        <a:rPr kumimoji="1" lang="en-US" altLang="ja-JP" dirty="0"/>
                        <a:t>9.4%</a:t>
                      </a:r>
                      <a:endParaRPr kumimoji="1" lang="ja-JP" altLang="en-US" dirty="0"/>
                    </a:p>
                  </a:txBody>
                  <a:tcPr anchor="ctr"/>
                </a:tc>
                <a:extLst>
                  <a:ext uri="{0D108BD9-81ED-4DB2-BD59-A6C34878D82A}">
                    <a16:rowId xmlns:a16="http://schemas.microsoft.com/office/drawing/2014/main" val="960241487"/>
                  </a:ext>
                </a:extLst>
              </a:tr>
              <a:tr h="370840">
                <a:tc>
                  <a:txBody>
                    <a:bodyPr/>
                    <a:lstStyle/>
                    <a:p>
                      <a:pPr algn="ctr"/>
                      <a:r>
                        <a:rPr kumimoji="1" lang="ja-JP" altLang="en-US" dirty="0"/>
                        <a:t>４</a:t>
                      </a:r>
                    </a:p>
                  </a:txBody>
                  <a:tcPr anchor="ctr"/>
                </a:tc>
                <a:tc>
                  <a:txBody>
                    <a:bodyPr/>
                    <a:lstStyle/>
                    <a:p>
                      <a:pPr algn="ctr"/>
                      <a:r>
                        <a:rPr kumimoji="1" lang="ja-JP" altLang="en-US" dirty="0"/>
                        <a:t>香港</a:t>
                      </a:r>
                    </a:p>
                  </a:txBody>
                  <a:tcPr anchor="ctr"/>
                </a:tc>
                <a:tc>
                  <a:txBody>
                    <a:bodyPr/>
                    <a:lstStyle/>
                    <a:p>
                      <a:pPr algn="r"/>
                      <a:r>
                        <a:rPr kumimoji="1" lang="en-US" altLang="ja-JP" dirty="0"/>
                        <a:t>6944</a:t>
                      </a:r>
                      <a:r>
                        <a:rPr kumimoji="1" lang="ja-JP" altLang="en-US" dirty="0"/>
                        <a:t>億ドル</a:t>
                      </a:r>
                    </a:p>
                  </a:txBody>
                  <a:tcPr/>
                </a:tc>
                <a:tc>
                  <a:txBody>
                    <a:bodyPr/>
                    <a:lstStyle/>
                    <a:p>
                      <a:pPr algn="r"/>
                      <a:r>
                        <a:rPr kumimoji="1" lang="en-US" altLang="ja-JP" dirty="0"/>
                        <a:t>7.1%</a:t>
                      </a:r>
                      <a:endParaRPr kumimoji="1" lang="ja-JP" altLang="en-US" dirty="0"/>
                    </a:p>
                  </a:txBody>
                  <a:tcPr anchor="ctr"/>
                </a:tc>
                <a:extLst>
                  <a:ext uri="{0D108BD9-81ED-4DB2-BD59-A6C34878D82A}">
                    <a16:rowId xmlns:a16="http://schemas.microsoft.com/office/drawing/2014/main" val="257600766"/>
                  </a:ext>
                </a:extLst>
              </a:tr>
              <a:tr h="370840">
                <a:tc>
                  <a:txBody>
                    <a:bodyPr/>
                    <a:lstStyle/>
                    <a:p>
                      <a:pPr algn="ctr"/>
                      <a:r>
                        <a:rPr kumimoji="1" lang="ja-JP" altLang="en-US" dirty="0"/>
                        <a:t>５</a:t>
                      </a:r>
                    </a:p>
                  </a:txBody>
                  <a:tcPr anchor="ctr"/>
                </a:tc>
                <a:tc>
                  <a:txBody>
                    <a:bodyPr/>
                    <a:lstStyle/>
                    <a:p>
                      <a:pPr algn="ctr"/>
                      <a:r>
                        <a:rPr kumimoji="1" lang="ja-JP" altLang="en-US" dirty="0"/>
                        <a:t>日本</a:t>
                      </a:r>
                    </a:p>
                  </a:txBody>
                  <a:tcPr anchor="ctr"/>
                </a:tc>
                <a:tc>
                  <a:txBody>
                    <a:bodyPr/>
                    <a:lstStyle/>
                    <a:p>
                      <a:pPr algn="r"/>
                      <a:r>
                        <a:rPr kumimoji="1" lang="en-US" altLang="ja-JP" dirty="0"/>
                        <a:t>4325</a:t>
                      </a:r>
                      <a:r>
                        <a:rPr kumimoji="1" lang="ja-JP" altLang="en-US" dirty="0"/>
                        <a:t>億ドル</a:t>
                      </a:r>
                    </a:p>
                  </a:txBody>
                  <a:tcPr/>
                </a:tc>
                <a:tc>
                  <a:txBody>
                    <a:bodyPr/>
                    <a:lstStyle/>
                    <a:p>
                      <a:pPr algn="r"/>
                      <a:r>
                        <a:rPr kumimoji="1" lang="en-US" altLang="ja-JP" dirty="0"/>
                        <a:t>4.4%</a:t>
                      </a:r>
                      <a:endParaRPr kumimoji="1" lang="ja-JP" altLang="en-US" dirty="0"/>
                    </a:p>
                  </a:txBody>
                  <a:tcPr anchor="ctr"/>
                </a:tc>
                <a:extLst>
                  <a:ext uri="{0D108BD9-81ED-4DB2-BD59-A6C34878D82A}">
                    <a16:rowId xmlns:a16="http://schemas.microsoft.com/office/drawing/2014/main" val="2766864778"/>
                  </a:ext>
                </a:extLst>
              </a:tr>
              <a:tr h="370840">
                <a:tc>
                  <a:txBody>
                    <a:bodyPr/>
                    <a:lstStyle/>
                    <a:p>
                      <a:pPr algn="ctr"/>
                      <a:r>
                        <a:rPr kumimoji="1" lang="ja-JP" altLang="en-US" dirty="0"/>
                        <a:t>６</a:t>
                      </a:r>
                    </a:p>
                  </a:txBody>
                  <a:tcPr anchor="ctr"/>
                </a:tc>
                <a:tc>
                  <a:txBody>
                    <a:bodyPr/>
                    <a:lstStyle/>
                    <a:p>
                      <a:pPr algn="ctr"/>
                      <a:r>
                        <a:rPr kumimoji="1" lang="ja-JP" altLang="en-US" dirty="0"/>
                        <a:t>スイス</a:t>
                      </a:r>
                    </a:p>
                  </a:txBody>
                  <a:tcPr anchor="ctr"/>
                </a:tc>
                <a:tc>
                  <a:txBody>
                    <a:bodyPr/>
                    <a:lstStyle/>
                    <a:p>
                      <a:pPr algn="r"/>
                      <a:r>
                        <a:rPr kumimoji="1" lang="en-US" altLang="ja-JP" dirty="0"/>
                        <a:t>3497</a:t>
                      </a:r>
                      <a:r>
                        <a:rPr kumimoji="1" lang="ja-JP" altLang="en-US" dirty="0"/>
                        <a:t>億ドル</a:t>
                      </a:r>
                    </a:p>
                  </a:txBody>
                  <a:tcPr/>
                </a:tc>
                <a:tc>
                  <a:txBody>
                    <a:bodyPr/>
                    <a:lstStyle/>
                    <a:p>
                      <a:pPr algn="r"/>
                      <a:r>
                        <a:rPr kumimoji="1" lang="en-US" altLang="ja-JP" dirty="0"/>
                        <a:t>3.6%</a:t>
                      </a:r>
                      <a:endParaRPr kumimoji="1" lang="ja-JP" altLang="en-US" dirty="0"/>
                    </a:p>
                  </a:txBody>
                  <a:tcPr anchor="ctr"/>
                </a:tc>
                <a:extLst>
                  <a:ext uri="{0D108BD9-81ED-4DB2-BD59-A6C34878D82A}">
                    <a16:rowId xmlns:a16="http://schemas.microsoft.com/office/drawing/2014/main" val="3757378451"/>
                  </a:ext>
                </a:extLst>
              </a:tr>
              <a:tr h="370840">
                <a:tc>
                  <a:txBody>
                    <a:bodyPr/>
                    <a:lstStyle/>
                    <a:p>
                      <a:pPr algn="ctr"/>
                      <a:r>
                        <a:rPr kumimoji="1" lang="ja-JP" altLang="en-US" dirty="0"/>
                        <a:t>７</a:t>
                      </a:r>
                    </a:p>
                  </a:txBody>
                  <a:tcPr anchor="ctr"/>
                </a:tc>
                <a:tc>
                  <a:txBody>
                    <a:bodyPr/>
                    <a:lstStyle/>
                    <a:p>
                      <a:pPr algn="ctr"/>
                      <a:r>
                        <a:rPr kumimoji="1" lang="ja-JP" altLang="en-US" dirty="0"/>
                        <a:t>フランス</a:t>
                      </a:r>
                    </a:p>
                  </a:txBody>
                  <a:tcPr anchor="ctr"/>
                </a:tc>
                <a:tc>
                  <a:txBody>
                    <a:bodyPr/>
                    <a:lstStyle/>
                    <a:p>
                      <a:pPr algn="r"/>
                      <a:r>
                        <a:rPr kumimoji="1" lang="en-US" altLang="ja-JP" dirty="0"/>
                        <a:t>2137</a:t>
                      </a:r>
                      <a:r>
                        <a:rPr kumimoji="1" lang="ja-JP" altLang="en-US" dirty="0"/>
                        <a:t>億ドル</a:t>
                      </a:r>
                    </a:p>
                  </a:txBody>
                  <a:tcPr/>
                </a:tc>
                <a:tc>
                  <a:txBody>
                    <a:bodyPr/>
                    <a:lstStyle/>
                    <a:p>
                      <a:pPr algn="r"/>
                      <a:r>
                        <a:rPr kumimoji="1" lang="en-US" altLang="ja-JP" dirty="0"/>
                        <a:t>2.2%</a:t>
                      </a:r>
                      <a:endParaRPr kumimoji="1" lang="ja-JP" altLang="en-US" dirty="0"/>
                    </a:p>
                  </a:txBody>
                  <a:tcPr anchor="ctr"/>
                </a:tc>
                <a:extLst>
                  <a:ext uri="{0D108BD9-81ED-4DB2-BD59-A6C34878D82A}">
                    <a16:rowId xmlns:a16="http://schemas.microsoft.com/office/drawing/2014/main" val="1754545044"/>
                  </a:ext>
                </a:extLst>
              </a:tr>
              <a:tr h="370840">
                <a:tc>
                  <a:txBody>
                    <a:bodyPr/>
                    <a:lstStyle/>
                    <a:p>
                      <a:pPr algn="ctr"/>
                      <a:r>
                        <a:rPr kumimoji="1" lang="ja-JP" altLang="en-US" dirty="0"/>
                        <a:t>８</a:t>
                      </a:r>
                    </a:p>
                  </a:txBody>
                  <a:tcPr anchor="ctr"/>
                </a:tc>
                <a:tc>
                  <a:txBody>
                    <a:bodyPr/>
                    <a:lstStyle/>
                    <a:p>
                      <a:pPr algn="ctr"/>
                      <a:r>
                        <a:rPr kumimoji="1" lang="ja-JP" altLang="en-US" dirty="0"/>
                        <a:t>ドイツ</a:t>
                      </a:r>
                    </a:p>
                  </a:txBody>
                  <a:tcPr anchor="ctr"/>
                </a:tc>
                <a:tc>
                  <a:txBody>
                    <a:bodyPr/>
                    <a:lstStyle/>
                    <a:p>
                      <a:pPr algn="r"/>
                      <a:r>
                        <a:rPr kumimoji="1" lang="en-US" altLang="ja-JP" dirty="0"/>
                        <a:t>1839</a:t>
                      </a:r>
                      <a:r>
                        <a:rPr kumimoji="1" lang="ja-JP" altLang="en-US" dirty="0"/>
                        <a:t>億ドル</a:t>
                      </a:r>
                    </a:p>
                  </a:txBody>
                  <a:tcPr/>
                </a:tc>
                <a:tc>
                  <a:txBody>
                    <a:bodyPr/>
                    <a:lstStyle/>
                    <a:p>
                      <a:pPr algn="r"/>
                      <a:r>
                        <a:rPr kumimoji="1" lang="en-US" altLang="ja-JP" dirty="0"/>
                        <a:t>1.9%</a:t>
                      </a:r>
                      <a:endParaRPr kumimoji="1" lang="ja-JP" altLang="en-US" dirty="0"/>
                    </a:p>
                  </a:txBody>
                  <a:tcPr anchor="ctr"/>
                </a:tc>
                <a:extLst>
                  <a:ext uri="{0D108BD9-81ED-4DB2-BD59-A6C34878D82A}">
                    <a16:rowId xmlns:a16="http://schemas.microsoft.com/office/drawing/2014/main" val="2071243520"/>
                  </a:ext>
                </a:extLst>
              </a:tr>
              <a:tr h="370840">
                <a:tc>
                  <a:txBody>
                    <a:bodyPr/>
                    <a:lstStyle/>
                    <a:p>
                      <a:pPr algn="ctr"/>
                      <a:r>
                        <a:rPr kumimoji="1" lang="ja-JP" altLang="en-US" dirty="0"/>
                        <a:t>９</a:t>
                      </a:r>
                    </a:p>
                  </a:txBody>
                  <a:tcPr anchor="ctr"/>
                </a:tc>
                <a:tc>
                  <a:txBody>
                    <a:bodyPr/>
                    <a:lstStyle/>
                    <a:p>
                      <a:pPr algn="ctr"/>
                      <a:r>
                        <a:rPr kumimoji="1" lang="ja-JP" altLang="en-US" dirty="0"/>
                        <a:t>カナダ</a:t>
                      </a:r>
                    </a:p>
                  </a:txBody>
                  <a:tcPr anchor="ctr"/>
                </a:tc>
                <a:tc>
                  <a:txBody>
                    <a:bodyPr/>
                    <a:lstStyle/>
                    <a:p>
                      <a:pPr algn="r"/>
                      <a:r>
                        <a:rPr kumimoji="1" lang="en-US" altLang="ja-JP" dirty="0"/>
                        <a:t>1720</a:t>
                      </a:r>
                      <a:r>
                        <a:rPr kumimoji="1" lang="ja-JP" altLang="en-US" dirty="0"/>
                        <a:t>億ドル</a:t>
                      </a:r>
                    </a:p>
                  </a:txBody>
                  <a:tcPr/>
                </a:tc>
                <a:tc>
                  <a:txBody>
                    <a:bodyPr/>
                    <a:lstStyle/>
                    <a:p>
                      <a:pPr algn="r"/>
                      <a:r>
                        <a:rPr kumimoji="1" lang="en-US" altLang="ja-JP" dirty="0"/>
                        <a:t>1.7%</a:t>
                      </a:r>
                      <a:endParaRPr kumimoji="1" lang="ja-JP" altLang="en-US" dirty="0"/>
                    </a:p>
                  </a:txBody>
                  <a:tcPr anchor="ctr"/>
                </a:tc>
                <a:extLst>
                  <a:ext uri="{0D108BD9-81ED-4DB2-BD59-A6C34878D82A}">
                    <a16:rowId xmlns:a16="http://schemas.microsoft.com/office/drawing/2014/main" val="1627420556"/>
                  </a:ext>
                </a:extLst>
              </a:tr>
              <a:tr h="370840">
                <a:tc>
                  <a:txBody>
                    <a:bodyPr/>
                    <a:lstStyle/>
                    <a:p>
                      <a:pPr algn="ctr"/>
                      <a:r>
                        <a:rPr kumimoji="1" lang="ja-JP" altLang="en-US" dirty="0"/>
                        <a:t>１０</a:t>
                      </a:r>
                    </a:p>
                  </a:txBody>
                  <a:tcPr anchor="ctr"/>
                </a:tc>
                <a:tc>
                  <a:txBody>
                    <a:bodyPr/>
                    <a:lstStyle/>
                    <a:p>
                      <a:pPr algn="ctr"/>
                      <a:r>
                        <a:rPr kumimoji="1" lang="ja-JP" altLang="en-US" dirty="0"/>
                        <a:t>その他</a:t>
                      </a:r>
                    </a:p>
                  </a:txBody>
                  <a:tcPr anchor="ctr"/>
                </a:tc>
                <a:tc>
                  <a:txBody>
                    <a:bodyPr/>
                    <a:lstStyle/>
                    <a:p>
                      <a:pPr algn="r"/>
                      <a:r>
                        <a:rPr kumimoji="1" lang="en-US" altLang="ja-JP" dirty="0"/>
                        <a:t>1</a:t>
                      </a:r>
                      <a:r>
                        <a:rPr kumimoji="1" lang="ja-JP" altLang="en-US" dirty="0"/>
                        <a:t>兆</a:t>
                      </a:r>
                      <a:r>
                        <a:rPr kumimoji="1" lang="en-US" altLang="ja-JP" dirty="0"/>
                        <a:t>2004</a:t>
                      </a:r>
                      <a:r>
                        <a:rPr kumimoji="1" lang="ja-JP" altLang="en-US" dirty="0"/>
                        <a:t>億ドル</a:t>
                      </a:r>
                    </a:p>
                  </a:txBody>
                  <a:tcPr/>
                </a:tc>
                <a:tc>
                  <a:txBody>
                    <a:bodyPr/>
                    <a:lstStyle/>
                    <a:p>
                      <a:pPr algn="r"/>
                      <a:r>
                        <a:rPr kumimoji="1" lang="en-US" altLang="ja-JP" dirty="0"/>
                        <a:t>12.0%</a:t>
                      </a:r>
                      <a:endParaRPr kumimoji="1" lang="ja-JP" altLang="en-US" dirty="0"/>
                    </a:p>
                  </a:txBody>
                  <a:tcPr anchor="ctr"/>
                </a:tc>
                <a:extLst>
                  <a:ext uri="{0D108BD9-81ED-4DB2-BD59-A6C34878D82A}">
                    <a16:rowId xmlns:a16="http://schemas.microsoft.com/office/drawing/2014/main" val="3961610457"/>
                  </a:ext>
                </a:extLst>
              </a:tr>
            </a:tbl>
          </a:graphicData>
        </a:graphic>
      </p:graphicFrame>
      <p:sp>
        <p:nvSpPr>
          <p:cNvPr id="8" name="テキスト ボックス 7">
            <a:extLst>
              <a:ext uri="{FF2B5EF4-FFF2-40B4-BE49-F238E27FC236}">
                <a16:creationId xmlns:a16="http://schemas.microsoft.com/office/drawing/2014/main" id="{56F2A80C-8EB5-4036-9CC7-1C273F8EF993}"/>
              </a:ext>
            </a:extLst>
          </p:cNvPr>
          <p:cNvSpPr txBox="1"/>
          <p:nvPr/>
        </p:nvSpPr>
        <p:spPr>
          <a:xfrm>
            <a:off x="2650826" y="2380933"/>
            <a:ext cx="3445174" cy="307777"/>
          </a:xfrm>
          <a:prstGeom prst="rect">
            <a:avLst/>
          </a:prstGeom>
          <a:noFill/>
        </p:spPr>
        <p:txBody>
          <a:bodyPr wrap="none" rtlCol="0">
            <a:spAutoFit/>
          </a:bodyPr>
          <a:lstStyle/>
          <a:p>
            <a:r>
              <a:rPr kumimoji="1" lang="ja-JP" altLang="en-US" sz="1400" dirty="0"/>
              <a:t>［国別</a:t>
            </a:r>
            <a:r>
              <a:rPr kumimoji="1" lang="en-US" altLang="ja-JP" sz="1400" dirty="0"/>
              <a:t>1</a:t>
            </a:r>
            <a:r>
              <a:rPr kumimoji="1" lang="ja-JP" altLang="en-US" sz="1400" dirty="0"/>
              <a:t>日当たり取引高　</a:t>
            </a:r>
            <a:r>
              <a:rPr kumimoji="1" lang="en-US" altLang="ja-JP" sz="1400" dirty="0"/>
              <a:t>2022</a:t>
            </a:r>
            <a:r>
              <a:rPr kumimoji="1" lang="ja-JP" altLang="en-US" sz="1400" dirty="0"/>
              <a:t>年</a:t>
            </a:r>
            <a:r>
              <a:rPr kumimoji="1" lang="en-US" altLang="ja-JP" sz="1400" dirty="0"/>
              <a:t>4</a:t>
            </a:r>
            <a:r>
              <a:rPr kumimoji="1" lang="ja-JP" altLang="en-US" sz="1400" dirty="0"/>
              <a:t>月中］</a:t>
            </a:r>
          </a:p>
        </p:txBody>
      </p:sp>
      <p:graphicFrame>
        <p:nvGraphicFramePr>
          <p:cNvPr id="9" name="表 9">
            <a:extLst>
              <a:ext uri="{FF2B5EF4-FFF2-40B4-BE49-F238E27FC236}">
                <a16:creationId xmlns:a16="http://schemas.microsoft.com/office/drawing/2014/main" id="{5929B316-FEAF-41DF-8956-4FCDF677015A}"/>
              </a:ext>
            </a:extLst>
          </p:cNvPr>
          <p:cNvGraphicFramePr>
            <a:graphicFrameLocks noGrp="1"/>
          </p:cNvGraphicFramePr>
          <p:nvPr>
            <p:extLst>
              <p:ext uri="{D42A27DB-BD31-4B8C-83A1-F6EECF244321}">
                <p14:modId xmlns:p14="http://schemas.microsoft.com/office/powerpoint/2010/main" val="10672735"/>
              </p:ext>
            </p:extLst>
          </p:nvPr>
        </p:nvGraphicFramePr>
        <p:xfrm>
          <a:off x="6542095" y="2662795"/>
          <a:ext cx="3887780" cy="4079240"/>
        </p:xfrm>
        <a:graphic>
          <a:graphicData uri="http://schemas.openxmlformats.org/drawingml/2006/table">
            <a:tbl>
              <a:tblPr firstRow="1" bandRow="1">
                <a:tableStyleId>{5C22544A-7EE6-4342-B048-85BDC9FD1C3A}</a:tableStyleId>
              </a:tblPr>
              <a:tblGrid>
                <a:gridCol w="854075">
                  <a:extLst>
                    <a:ext uri="{9D8B030D-6E8A-4147-A177-3AD203B41FA5}">
                      <a16:colId xmlns:a16="http://schemas.microsoft.com/office/drawing/2014/main" val="2340481958"/>
                    </a:ext>
                  </a:extLst>
                </a:gridCol>
                <a:gridCol w="2126308">
                  <a:extLst>
                    <a:ext uri="{9D8B030D-6E8A-4147-A177-3AD203B41FA5}">
                      <a16:colId xmlns:a16="http://schemas.microsoft.com/office/drawing/2014/main" val="645250167"/>
                    </a:ext>
                  </a:extLst>
                </a:gridCol>
                <a:gridCol w="907397">
                  <a:extLst>
                    <a:ext uri="{9D8B030D-6E8A-4147-A177-3AD203B41FA5}">
                      <a16:colId xmlns:a16="http://schemas.microsoft.com/office/drawing/2014/main" val="1265205156"/>
                    </a:ext>
                  </a:extLst>
                </a:gridCol>
              </a:tblGrid>
              <a:tr h="370840">
                <a:tc>
                  <a:txBody>
                    <a:bodyPr/>
                    <a:lstStyle/>
                    <a:p>
                      <a:pPr algn="ctr"/>
                      <a:r>
                        <a:rPr kumimoji="1" lang="ja-JP" altLang="en-US" dirty="0"/>
                        <a:t>順位</a:t>
                      </a:r>
                    </a:p>
                  </a:txBody>
                  <a:tcPr anchor="ctr"/>
                </a:tc>
                <a:tc>
                  <a:txBody>
                    <a:bodyPr/>
                    <a:lstStyle/>
                    <a:p>
                      <a:pPr algn="ctr"/>
                      <a:r>
                        <a:rPr kumimoji="1" lang="ja-JP" altLang="en-US" dirty="0"/>
                        <a:t>通　貨</a:t>
                      </a:r>
                    </a:p>
                  </a:txBody>
                  <a:tcPr anchor="ctr"/>
                </a:tc>
                <a:tc>
                  <a:txBody>
                    <a:bodyPr/>
                    <a:lstStyle/>
                    <a:p>
                      <a:pPr algn="ctr"/>
                      <a:r>
                        <a:rPr kumimoji="1" lang="ja-JP" altLang="en-US" dirty="0"/>
                        <a:t>シェア</a:t>
                      </a:r>
                    </a:p>
                  </a:txBody>
                  <a:tcPr anchor="ctr"/>
                </a:tc>
                <a:extLst>
                  <a:ext uri="{0D108BD9-81ED-4DB2-BD59-A6C34878D82A}">
                    <a16:rowId xmlns:a16="http://schemas.microsoft.com/office/drawing/2014/main" val="1011433633"/>
                  </a:ext>
                </a:extLst>
              </a:tr>
              <a:tr h="370840">
                <a:tc>
                  <a:txBody>
                    <a:bodyPr/>
                    <a:lstStyle/>
                    <a:p>
                      <a:pPr algn="ctr"/>
                      <a:r>
                        <a:rPr kumimoji="1" lang="ja-JP" altLang="en-US" dirty="0"/>
                        <a:t>１</a:t>
                      </a:r>
                    </a:p>
                  </a:txBody>
                  <a:tcPr anchor="ctr"/>
                </a:tc>
                <a:tc>
                  <a:txBody>
                    <a:bodyPr/>
                    <a:lstStyle/>
                    <a:p>
                      <a:pPr algn="ctr"/>
                      <a:r>
                        <a:rPr kumimoji="1" lang="ja-JP" altLang="en-US" dirty="0"/>
                        <a:t>米ドル</a:t>
                      </a:r>
                    </a:p>
                  </a:txBody>
                  <a:tcPr anchor="ctr"/>
                </a:tc>
                <a:tc>
                  <a:txBody>
                    <a:bodyPr/>
                    <a:lstStyle/>
                    <a:p>
                      <a:pPr algn="r"/>
                      <a:r>
                        <a:rPr kumimoji="1" lang="en-US" altLang="ja-JP" dirty="0"/>
                        <a:t>44.2%</a:t>
                      </a:r>
                      <a:endParaRPr kumimoji="1" lang="ja-JP" altLang="en-US" dirty="0"/>
                    </a:p>
                  </a:txBody>
                  <a:tcPr/>
                </a:tc>
                <a:extLst>
                  <a:ext uri="{0D108BD9-81ED-4DB2-BD59-A6C34878D82A}">
                    <a16:rowId xmlns:a16="http://schemas.microsoft.com/office/drawing/2014/main" val="681380652"/>
                  </a:ext>
                </a:extLst>
              </a:tr>
              <a:tr h="370840">
                <a:tc>
                  <a:txBody>
                    <a:bodyPr/>
                    <a:lstStyle/>
                    <a:p>
                      <a:pPr algn="ctr"/>
                      <a:r>
                        <a:rPr kumimoji="1" lang="ja-JP" altLang="en-US" dirty="0"/>
                        <a:t>２</a:t>
                      </a:r>
                    </a:p>
                  </a:txBody>
                  <a:tcPr anchor="ctr"/>
                </a:tc>
                <a:tc>
                  <a:txBody>
                    <a:bodyPr/>
                    <a:lstStyle/>
                    <a:p>
                      <a:pPr algn="ctr"/>
                      <a:r>
                        <a:rPr kumimoji="1" lang="ja-JP" altLang="en-US" dirty="0"/>
                        <a:t>ユーロ</a:t>
                      </a:r>
                    </a:p>
                  </a:txBody>
                  <a:tcPr anchor="ctr"/>
                </a:tc>
                <a:tc>
                  <a:txBody>
                    <a:bodyPr/>
                    <a:lstStyle/>
                    <a:p>
                      <a:pPr algn="r"/>
                      <a:r>
                        <a:rPr kumimoji="1" lang="en-US" altLang="ja-JP" dirty="0"/>
                        <a:t>15.3%</a:t>
                      </a:r>
                      <a:endParaRPr kumimoji="1" lang="ja-JP" altLang="en-US" dirty="0"/>
                    </a:p>
                  </a:txBody>
                  <a:tcPr/>
                </a:tc>
                <a:extLst>
                  <a:ext uri="{0D108BD9-81ED-4DB2-BD59-A6C34878D82A}">
                    <a16:rowId xmlns:a16="http://schemas.microsoft.com/office/drawing/2014/main" val="1583125722"/>
                  </a:ext>
                </a:extLst>
              </a:tr>
              <a:tr h="370840">
                <a:tc>
                  <a:txBody>
                    <a:bodyPr/>
                    <a:lstStyle/>
                    <a:p>
                      <a:pPr algn="ctr"/>
                      <a:r>
                        <a:rPr kumimoji="1" lang="ja-JP" altLang="en-US" dirty="0"/>
                        <a:t>３</a:t>
                      </a:r>
                    </a:p>
                  </a:txBody>
                  <a:tcPr anchor="ctr"/>
                </a:tc>
                <a:tc>
                  <a:txBody>
                    <a:bodyPr/>
                    <a:lstStyle/>
                    <a:p>
                      <a:pPr algn="ctr"/>
                      <a:r>
                        <a:rPr kumimoji="1" lang="ja-JP" altLang="en-US" dirty="0"/>
                        <a:t>日本円</a:t>
                      </a:r>
                    </a:p>
                  </a:txBody>
                  <a:tcPr anchor="ctr"/>
                </a:tc>
                <a:tc>
                  <a:txBody>
                    <a:bodyPr/>
                    <a:lstStyle/>
                    <a:p>
                      <a:pPr algn="r"/>
                      <a:r>
                        <a:rPr kumimoji="1" lang="en-US" altLang="ja-JP" dirty="0"/>
                        <a:t>8.3%</a:t>
                      </a:r>
                      <a:endParaRPr kumimoji="1" lang="ja-JP" altLang="en-US" dirty="0"/>
                    </a:p>
                  </a:txBody>
                  <a:tcPr/>
                </a:tc>
                <a:extLst>
                  <a:ext uri="{0D108BD9-81ED-4DB2-BD59-A6C34878D82A}">
                    <a16:rowId xmlns:a16="http://schemas.microsoft.com/office/drawing/2014/main" val="669766358"/>
                  </a:ext>
                </a:extLst>
              </a:tr>
              <a:tr h="370840">
                <a:tc>
                  <a:txBody>
                    <a:bodyPr/>
                    <a:lstStyle/>
                    <a:p>
                      <a:pPr algn="ctr"/>
                      <a:r>
                        <a:rPr kumimoji="1" lang="ja-JP" altLang="en-US" dirty="0"/>
                        <a:t>４</a:t>
                      </a:r>
                    </a:p>
                  </a:txBody>
                  <a:tcPr anchor="ctr"/>
                </a:tc>
                <a:tc>
                  <a:txBody>
                    <a:bodyPr/>
                    <a:lstStyle/>
                    <a:p>
                      <a:pPr algn="ctr"/>
                      <a:r>
                        <a:rPr kumimoji="1" lang="ja-JP" altLang="en-US" dirty="0"/>
                        <a:t>英ポンド</a:t>
                      </a:r>
                    </a:p>
                  </a:txBody>
                  <a:tcPr anchor="ctr"/>
                </a:tc>
                <a:tc>
                  <a:txBody>
                    <a:bodyPr/>
                    <a:lstStyle/>
                    <a:p>
                      <a:pPr algn="r"/>
                      <a:r>
                        <a:rPr kumimoji="1" lang="en-US" altLang="ja-JP" dirty="0"/>
                        <a:t>6.5%</a:t>
                      </a:r>
                      <a:endParaRPr kumimoji="1" lang="ja-JP" altLang="en-US" dirty="0"/>
                    </a:p>
                  </a:txBody>
                  <a:tcPr/>
                </a:tc>
                <a:extLst>
                  <a:ext uri="{0D108BD9-81ED-4DB2-BD59-A6C34878D82A}">
                    <a16:rowId xmlns:a16="http://schemas.microsoft.com/office/drawing/2014/main" val="1676116076"/>
                  </a:ext>
                </a:extLst>
              </a:tr>
              <a:tr h="370840">
                <a:tc>
                  <a:txBody>
                    <a:bodyPr/>
                    <a:lstStyle/>
                    <a:p>
                      <a:pPr algn="ctr"/>
                      <a:r>
                        <a:rPr kumimoji="1" lang="ja-JP" altLang="en-US" dirty="0"/>
                        <a:t>５</a:t>
                      </a:r>
                    </a:p>
                  </a:txBody>
                  <a:tcPr anchor="ctr"/>
                </a:tc>
                <a:tc>
                  <a:txBody>
                    <a:bodyPr/>
                    <a:lstStyle/>
                    <a:p>
                      <a:pPr algn="ctr"/>
                      <a:r>
                        <a:rPr kumimoji="1" lang="ja-JP" altLang="en-US" dirty="0"/>
                        <a:t>人民元</a:t>
                      </a:r>
                    </a:p>
                  </a:txBody>
                  <a:tcPr anchor="ctr"/>
                </a:tc>
                <a:tc>
                  <a:txBody>
                    <a:bodyPr/>
                    <a:lstStyle/>
                    <a:p>
                      <a:pPr algn="r"/>
                      <a:r>
                        <a:rPr kumimoji="1" lang="en-US" altLang="ja-JP" dirty="0"/>
                        <a:t>3.5%</a:t>
                      </a:r>
                      <a:endParaRPr kumimoji="1" lang="ja-JP" altLang="en-US" dirty="0"/>
                    </a:p>
                  </a:txBody>
                  <a:tcPr/>
                </a:tc>
                <a:extLst>
                  <a:ext uri="{0D108BD9-81ED-4DB2-BD59-A6C34878D82A}">
                    <a16:rowId xmlns:a16="http://schemas.microsoft.com/office/drawing/2014/main" val="3767593914"/>
                  </a:ext>
                </a:extLst>
              </a:tr>
              <a:tr h="370840">
                <a:tc>
                  <a:txBody>
                    <a:bodyPr/>
                    <a:lstStyle/>
                    <a:p>
                      <a:pPr algn="ctr"/>
                      <a:r>
                        <a:rPr kumimoji="1" lang="ja-JP" altLang="en-US" dirty="0"/>
                        <a:t>６</a:t>
                      </a:r>
                    </a:p>
                  </a:txBody>
                  <a:tcPr anchor="ctr"/>
                </a:tc>
                <a:tc>
                  <a:txBody>
                    <a:bodyPr/>
                    <a:lstStyle/>
                    <a:p>
                      <a:pPr algn="ctr"/>
                      <a:r>
                        <a:rPr kumimoji="1" lang="ja-JP" altLang="en-US" dirty="0"/>
                        <a:t>豪ドル</a:t>
                      </a:r>
                    </a:p>
                  </a:txBody>
                  <a:tcPr anchor="ctr"/>
                </a:tc>
                <a:tc>
                  <a:txBody>
                    <a:bodyPr/>
                    <a:lstStyle/>
                    <a:p>
                      <a:pPr algn="r"/>
                      <a:r>
                        <a:rPr kumimoji="1" lang="en-US" altLang="ja-JP" dirty="0"/>
                        <a:t>3.2%</a:t>
                      </a:r>
                      <a:endParaRPr kumimoji="1" lang="ja-JP" altLang="en-US" dirty="0"/>
                    </a:p>
                  </a:txBody>
                  <a:tcPr/>
                </a:tc>
                <a:extLst>
                  <a:ext uri="{0D108BD9-81ED-4DB2-BD59-A6C34878D82A}">
                    <a16:rowId xmlns:a16="http://schemas.microsoft.com/office/drawing/2014/main" val="2177180855"/>
                  </a:ext>
                </a:extLst>
              </a:tr>
              <a:tr h="370840">
                <a:tc>
                  <a:txBody>
                    <a:bodyPr/>
                    <a:lstStyle/>
                    <a:p>
                      <a:pPr algn="ctr"/>
                      <a:r>
                        <a:rPr kumimoji="1" lang="ja-JP" altLang="en-US" dirty="0"/>
                        <a:t>７</a:t>
                      </a:r>
                    </a:p>
                  </a:txBody>
                  <a:tcPr anchor="ctr"/>
                </a:tc>
                <a:tc>
                  <a:txBody>
                    <a:bodyPr/>
                    <a:lstStyle/>
                    <a:p>
                      <a:pPr algn="ctr"/>
                      <a:r>
                        <a:rPr kumimoji="1" lang="ja-JP" altLang="en-US" dirty="0"/>
                        <a:t>スイスフラン</a:t>
                      </a:r>
                    </a:p>
                  </a:txBody>
                  <a:tcPr anchor="ctr"/>
                </a:tc>
                <a:tc>
                  <a:txBody>
                    <a:bodyPr/>
                    <a:lstStyle/>
                    <a:p>
                      <a:pPr algn="r"/>
                      <a:r>
                        <a:rPr kumimoji="1" lang="en-US" altLang="ja-JP" dirty="0"/>
                        <a:t>2.6%</a:t>
                      </a:r>
                      <a:endParaRPr kumimoji="1" lang="ja-JP" altLang="en-US" dirty="0"/>
                    </a:p>
                  </a:txBody>
                  <a:tcPr/>
                </a:tc>
                <a:extLst>
                  <a:ext uri="{0D108BD9-81ED-4DB2-BD59-A6C34878D82A}">
                    <a16:rowId xmlns:a16="http://schemas.microsoft.com/office/drawing/2014/main" val="1639157563"/>
                  </a:ext>
                </a:extLst>
              </a:tr>
              <a:tr h="370840">
                <a:tc>
                  <a:txBody>
                    <a:bodyPr/>
                    <a:lstStyle/>
                    <a:p>
                      <a:pPr algn="ctr"/>
                      <a:r>
                        <a:rPr kumimoji="1" lang="ja-JP" altLang="en-US" dirty="0"/>
                        <a:t>８</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dirty="0"/>
                        <a:t>香港ドル</a:t>
                      </a:r>
                    </a:p>
                  </a:txBody>
                  <a:tcPr anchor="ctr"/>
                </a:tc>
                <a:tc>
                  <a:txBody>
                    <a:bodyPr/>
                    <a:lstStyle/>
                    <a:p>
                      <a:pPr algn="r"/>
                      <a:r>
                        <a:rPr kumimoji="1" lang="en-US" altLang="ja-JP" dirty="0"/>
                        <a:t>1.3%</a:t>
                      </a:r>
                      <a:endParaRPr kumimoji="1" lang="ja-JP" altLang="en-US" dirty="0"/>
                    </a:p>
                  </a:txBody>
                  <a:tcPr/>
                </a:tc>
                <a:extLst>
                  <a:ext uri="{0D108BD9-81ED-4DB2-BD59-A6C34878D82A}">
                    <a16:rowId xmlns:a16="http://schemas.microsoft.com/office/drawing/2014/main" val="2292700835"/>
                  </a:ext>
                </a:extLst>
              </a:tr>
              <a:tr h="370840">
                <a:tc>
                  <a:txBody>
                    <a:bodyPr/>
                    <a:lstStyle/>
                    <a:p>
                      <a:pPr algn="ctr"/>
                      <a:r>
                        <a:rPr kumimoji="1" lang="ja-JP" altLang="en-US" dirty="0"/>
                        <a:t>９</a:t>
                      </a:r>
                    </a:p>
                  </a:txBody>
                  <a:tcPr anchor="ctr"/>
                </a:tc>
                <a:tc>
                  <a:txBody>
                    <a:bodyPr/>
                    <a:lstStyle/>
                    <a:p>
                      <a:pPr algn="ctr"/>
                      <a:r>
                        <a:rPr kumimoji="1" lang="ja-JP" altLang="en-US" dirty="0"/>
                        <a:t>シンガポールドル</a:t>
                      </a:r>
                    </a:p>
                  </a:txBody>
                  <a:tcPr anchor="ctr"/>
                </a:tc>
                <a:tc>
                  <a:txBody>
                    <a:bodyPr/>
                    <a:lstStyle/>
                    <a:p>
                      <a:pPr algn="r"/>
                      <a:r>
                        <a:rPr kumimoji="1" lang="en-US" altLang="ja-JP" dirty="0"/>
                        <a:t>1.2%</a:t>
                      </a:r>
                      <a:endParaRPr kumimoji="1" lang="ja-JP" altLang="en-US" dirty="0"/>
                    </a:p>
                  </a:txBody>
                  <a:tcPr/>
                </a:tc>
                <a:extLst>
                  <a:ext uri="{0D108BD9-81ED-4DB2-BD59-A6C34878D82A}">
                    <a16:rowId xmlns:a16="http://schemas.microsoft.com/office/drawing/2014/main" val="342983052"/>
                  </a:ext>
                </a:extLst>
              </a:tr>
              <a:tr h="370840">
                <a:tc>
                  <a:txBody>
                    <a:bodyPr/>
                    <a:lstStyle/>
                    <a:p>
                      <a:pPr algn="ctr"/>
                      <a:r>
                        <a:rPr kumimoji="1" lang="ja-JP" altLang="en-US" dirty="0"/>
                        <a:t>１０</a:t>
                      </a:r>
                    </a:p>
                  </a:txBody>
                  <a:tcPr anchor="ctr"/>
                </a:tc>
                <a:tc>
                  <a:txBody>
                    <a:bodyPr/>
                    <a:lstStyle/>
                    <a:p>
                      <a:pPr algn="ctr"/>
                      <a:r>
                        <a:rPr kumimoji="1" lang="ja-JP" altLang="en-US" sz="1800" dirty="0"/>
                        <a:t>その他</a:t>
                      </a:r>
                    </a:p>
                  </a:txBody>
                  <a:tcPr anchor="ctr"/>
                </a:tc>
                <a:tc>
                  <a:txBody>
                    <a:bodyPr/>
                    <a:lstStyle/>
                    <a:p>
                      <a:pPr algn="r"/>
                      <a:r>
                        <a:rPr kumimoji="1" lang="en-US" altLang="ja-JP" dirty="0"/>
                        <a:t>10.8%</a:t>
                      </a:r>
                      <a:endParaRPr kumimoji="1" lang="ja-JP" altLang="en-US" dirty="0"/>
                    </a:p>
                  </a:txBody>
                  <a:tcPr/>
                </a:tc>
                <a:extLst>
                  <a:ext uri="{0D108BD9-81ED-4DB2-BD59-A6C34878D82A}">
                    <a16:rowId xmlns:a16="http://schemas.microsoft.com/office/drawing/2014/main" val="3591234630"/>
                  </a:ext>
                </a:extLst>
              </a:tr>
            </a:tbl>
          </a:graphicData>
        </a:graphic>
      </p:graphicFrame>
      <p:sp>
        <p:nvSpPr>
          <p:cNvPr id="6" name="テキスト ボックス 5">
            <a:extLst>
              <a:ext uri="{FF2B5EF4-FFF2-40B4-BE49-F238E27FC236}">
                <a16:creationId xmlns:a16="http://schemas.microsoft.com/office/drawing/2014/main" id="{0E4FA6F7-8977-4491-A1A5-7AB04D276FFC}"/>
              </a:ext>
            </a:extLst>
          </p:cNvPr>
          <p:cNvSpPr txBox="1"/>
          <p:nvPr/>
        </p:nvSpPr>
        <p:spPr>
          <a:xfrm>
            <a:off x="10377829" y="3101977"/>
            <a:ext cx="1866217" cy="954107"/>
          </a:xfrm>
          <a:prstGeom prst="rect">
            <a:avLst/>
          </a:prstGeom>
          <a:noFill/>
        </p:spPr>
        <p:txBody>
          <a:bodyPr wrap="none" rtlCol="0">
            <a:spAutoFit/>
          </a:bodyPr>
          <a:lstStyle/>
          <a:p>
            <a:r>
              <a:rPr kumimoji="1" lang="ja-JP" altLang="en-US" sz="1400" dirty="0"/>
              <a:t>取引別では</a:t>
            </a:r>
            <a:endParaRPr kumimoji="1" lang="en-US" altLang="ja-JP" sz="1400" dirty="0"/>
          </a:p>
          <a:p>
            <a:r>
              <a:rPr kumimoji="1" lang="ja-JP" altLang="en-US" sz="1400" dirty="0"/>
              <a:t>ドル</a:t>
            </a:r>
            <a:r>
              <a:rPr kumimoji="1" lang="en-US" altLang="ja-JP" sz="1400" dirty="0"/>
              <a:t>-</a:t>
            </a:r>
            <a:r>
              <a:rPr kumimoji="1" lang="ja-JP" altLang="en-US" sz="1400" dirty="0"/>
              <a:t>ユーロが最大で</a:t>
            </a:r>
            <a:endParaRPr kumimoji="1" lang="en-US" altLang="ja-JP" sz="1400" dirty="0"/>
          </a:p>
          <a:p>
            <a:r>
              <a:rPr kumimoji="1" lang="en-US" altLang="ja-JP" sz="1400" dirty="0"/>
              <a:t>23%</a:t>
            </a:r>
          </a:p>
          <a:p>
            <a:r>
              <a:rPr kumimoji="1" lang="ja-JP" altLang="en-US" sz="1400" dirty="0"/>
              <a:t>ドル</a:t>
            </a:r>
            <a:r>
              <a:rPr kumimoji="1" lang="en-US" altLang="ja-JP" sz="1400" dirty="0"/>
              <a:t>-</a:t>
            </a:r>
            <a:r>
              <a:rPr kumimoji="1" lang="ja-JP" altLang="en-US" sz="1400" dirty="0"/>
              <a:t>円は次いで</a:t>
            </a:r>
            <a:r>
              <a:rPr kumimoji="1" lang="en-US" altLang="ja-JP" sz="1400" dirty="0"/>
              <a:t>14%</a:t>
            </a:r>
            <a:endParaRPr kumimoji="1" lang="ja-JP" altLang="en-US" sz="1400" dirty="0"/>
          </a:p>
        </p:txBody>
      </p:sp>
      <p:sp>
        <p:nvSpPr>
          <p:cNvPr id="10" name="テキスト ボックス 9">
            <a:extLst>
              <a:ext uri="{FF2B5EF4-FFF2-40B4-BE49-F238E27FC236}">
                <a16:creationId xmlns:a16="http://schemas.microsoft.com/office/drawing/2014/main" id="{3AFB5515-0A17-4EC0-809A-12EDE82C8203}"/>
              </a:ext>
            </a:extLst>
          </p:cNvPr>
          <p:cNvSpPr txBox="1"/>
          <p:nvPr/>
        </p:nvSpPr>
        <p:spPr>
          <a:xfrm>
            <a:off x="6319305" y="2350155"/>
            <a:ext cx="2390398" cy="369332"/>
          </a:xfrm>
          <a:prstGeom prst="rect">
            <a:avLst/>
          </a:prstGeom>
          <a:noFill/>
        </p:spPr>
        <p:txBody>
          <a:bodyPr wrap="none" rtlCol="0">
            <a:spAutoFit/>
          </a:bodyPr>
          <a:lstStyle/>
          <a:p>
            <a:r>
              <a:rPr kumimoji="1" lang="ja-JP" altLang="en-US" dirty="0"/>
              <a:t>［</a:t>
            </a:r>
            <a:r>
              <a:rPr kumimoji="1" lang="ja-JP" altLang="en-US" sz="1400" dirty="0"/>
              <a:t>通貨別のシェア　同左］</a:t>
            </a:r>
          </a:p>
        </p:txBody>
      </p:sp>
      <p:sp>
        <p:nvSpPr>
          <p:cNvPr id="11" name="テキスト ボックス 10">
            <a:extLst>
              <a:ext uri="{FF2B5EF4-FFF2-40B4-BE49-F238E27FC236}">
                <a16:creationId xmlns:a16="http://schemas.microsoft.com/office/drawing/2014/main" id="{1DE1197B-04E5-468F-A61A-4731D84708F2}"/>
              </a:ext>
            </a:extLst>
          </p:cNvPr>
          <p:cNvSpPr txBox="1"/>
          <p:nvPr/>
        </p:nvSpPr>
        <p:spPr>
          <a:xfrm>
            <a:off x="10391507" y="6218815"/>
            <a:ext cx="1800493" cy="523220"/>
          </a:xfrm>
          <a:prstGeom prst="rect">
            <a:avLst/>
          </a:prstGeom>
          <a:noFill/>
        </p:spPr>
        <p:txBody>
          <a:bodyPr wrap="none" rtlCol="0">
            <a:spAutoFit/>
          </a:bodyPr>
          <a:lstStyle/>
          <a:p>
            <a:r>
              <a:rPr kumimoji="1" lang="ja-JP" altLang="en-US" sz="1400" dirty="0"/>
              <a:t>出典：国際決済銀行</a:t>
            </a:r>
            <a:endParaRPr kumimoji="1" lang="en-US" altLang="ja-JP" sz="1400" dirty="0"/>
          </a:p>
          <a:p>
            <a:r>
              <a:rPr kumimoji="1" lang="ja-JP" altLang="en-US" sz="1400" dirty="0"/>
              <a:t>　　　</a:t>
            </a:r>
            <a:r>
              <a:rPr kumimoji="1" lang="en-US" altLang="ja-JP" sz="1400" dirty="0"/>
              <a:t>(BIS)</a:t>
            </a:r>
            <a:r>
              <a:rPr kumimoji="1" lang="ja-JP" altLang="en-US" sz="1400" dirty="0"/>
              <a:t>統計</a:t>
            </a:r>
          </a:p>
        </p:txBody>
      </p:sp>
      <p:sp>
        <p:nvSpPr>
          <p:cNvPr id="12" name="テキスト ボックス 11">
            <a:extLst>
              <a:ext uri="{FF2B5EF4-FFF2-40B4-BE49-F238E27FC236}">
                <a16:creationId xmlns:a16="http://schemas.microsoft.com/office/drawing/2014/main" id="{E5E7E0A9-19C6-45AF-84C6-6F6B17C7AD77}"/>
              </a:ext>
            </a:extLst>
          </p:cNvPr>
          <p:cNvSpPr txBox="1"/>
          <p:nvPr/>
        </p:nvSpPr>
        <p:spPr>
          <a:xfrm>
            <a:off x="7367518" y="1061959"/>
            <a:ext cx="4570482" cy="923330"/>
          </a:xfrm>
          <a:prstGeom prst="rect">
            <a:avLst/>
          </a:prstGeom>
          <a:noFill/>
        </p:spPr>
        <p:txBody>
          <a:bodyPr wrap="square" rtlCol="0">
            <a:spAutoFit/>
          </a:bodyPr>
          <a:lstStyle/>
          <a:p>
            <a:r>
              <a:rPr kumimoji="1" lang="ja-JP" altLang="en-US" dirty="0"/>
              <a:t>金額的には</a:t>
            </a:r>
            <a:r>
              <a:rPr kumimoji="1" lang="en-US" altLang="ja-JP" dirty="0"/>
              <a:t>(1)</a:t>
            </a:r>
            <a:r>
              <a:rPr kumimoji="1" lang="ja-JP" altLang="en-US" dirty="0"/>
              <a:t>の貿易に伴う取引のシェア</a:t>
            </a:r>
            <a:endParaRPr kumimoji="1" lang="en-US" altLang="ja-JP" dirty="0"/>
          </a:p>
          <a:p>
            <a:r>
              <a:rPr kumimoji="1" lang="ja-JP" altLang="en-US" dirty="0"/>
              <a:t>は</a:t>
            </a:r>
            <a:r>
              <a:rPr kumimoji="1" lang="en-US" altLang="ja-JP" dirty="0"/>
              <a:t>1</a:t>
            </a:r>
            <a:r>
              <a:rPr kumimoji="1" lang="ja-JP" altLang="en-US" dirty="0"/>
              <a:t>割程度といわれ、大部分は</a:t>
            </a:r>
            <a:r>
              <a:rPr kumimoji="1" lang="en-US" altLang="ja-JP" dirty="0"/>
              <a:t>(2),(3)</a:t>
            </a:r>
            <a:r>
              <a:rPr kumimoji="1" lang="ja-JP" altLang="en-US" dirty="0"/>
              <a:t>の</a:t>
            </a:r>
            <a:endParaRPr kumimoji="1" lang="en-US" altLang="ja-JP" dirty="0"/>
          </a:p>
          <a:p>
            <a:r>
              <a:rPr kumimoji="1" lang="ja-JP" altLang="en-US" dirty="0"/>
              <a:t>投資や投機に基づくものと推計されている</a:t>
            </a:r>
          </a:p>
        </p:txBody>
      </p:sp>
      <p:sp>
        <p:nvSpPr>
          <p:cNvPr id="16" name="正方形/長方形 15">
            <a:extLst>
              <a:ext uri="{FF2B5EF4-FFF2-40B4-BE49-F238E27FC236}">
                <a16:creationId xmlns:a16="http://schemas.microsoft.com/office/drawing/2014/main" id="{A4950074-B4F7-4E5C-93FF-F666754EE5D3}"/>
              </a:ext>
            </a:extLst>
          </p:cNvPr>
          <p:cNvSpPr/>
          <p:nvPr/>
        </p:nvSpPr>
        <p:spPr>
          <a:xfrm>
            <a:off x="7367518" y="1000404"/>
            <a:ext cx="4732613" cy="9233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015C01B4-3978-49A6-883E-7B23A0405674}"/>
              </a:ext>
            </a:extLst>
          </p:cNvPr>
          <p:cNvSpPr/>
          <p:nvPr/>
        </p:nvSpPr>
        <p:spPr>
          <a:xfrm flipH="1">
            <a:off x="6829038" y="1260099"/>
            <a:ext cx="457200" cy="40394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03142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9599D50-984C-4926-A250-57FDFEFA7892}"/>
              </a:ext>
            </a:extLst>
          </p:cNvPr>
          <p:cNvSpPr txBox="1"/>
          <p:nvPr/>
        </p:nvSpPr>
        <p:spPr>
          <a:xfrm>
            <a:off x="162560" y="71120"/>
            <a:ext cx="11957119" cy="7294305"/>
          </a:xfrm>
          <a:prstGeom prst="rect">
            <a:avLst/>
          </a:prstGeom>
          <a:noFill/>
        </p:spPr>
        <p:txBody>
          <a:bodyPr wrap="none" rtlCol="0">
            <a:spAutoFit/>
          </a:bodyPr>
          <a:lstStyle/>
          <a:p>
            <a:r>
              <a:rPr kumimoji="1" lang="ja-JP" altLang="en-US" dirty="0"/>
              <a:t>５．外国為替相場の変動要因</a:t>
            </a:r>
            <a:endParaRPr kumimoji="1" lang="en-US" altLang="ja-JP" dirty="0"/>
          </a:p>
          <a:p>
            <a:r>
              <a:rPr kumimoji="1" lang="ja-JP" altLang="en-US" dirty="0"/>
              <a:t>　</a:t>
            </a:r>
            <a:r>
              <a:rPr kumimoji="1" lang="en-US" altLang="ja-JP" dirty="0"/>
              <a:t>(1)</a:t>
            </a:r>
            <a:r>
              <a:rPr kumimoji="1" lang="ja-JP" altLang="en-US" dirty="0"/>
              <a:t>各国の貿易収支やマクロ経済情勢</a:t>
            </a:r>
            <a:endParaRPr kumimoji="1" lang="en-US" altLang="ja-JP" dirty="0"/>
          </a:p>
          <a:p>
            <a:r>
              <a:rPr kumimoji="1" lang="ja-JP" altLang="en-US" dirty="0"/>
              <a:t>　　　（例）日本の貿易黒字拡大→企業のドル売り・円買い需要増→円高、ドル安</a:t>
            </a:r>
            <a:endParaRPr kumimoji="1" lang="en-US" altLang="ja-JP" dirty="0"/>
          </a:p>
          <a:p>
            <a:r>
              <a:rPr kumimoji="1" lang="ja-JP" altLang="en-US" dirty="0"/>
              <a:t>　</a:t>
            </a:r>
            <a:r>
              <a:rPr kumimoji="1" lang="en-US" altLang="ja-JP" dirty="0"/>
              <a:t>(2)</a:t>
            </a:r>
            <a:r>
              <a:rPr kumimoji="1" lang="ja-JP" altLang="en-US" dirty="0"/>
              <a:t>金利差</a:t>
            </a:r>
            <a:endParaRPr kumimoji="1" lang="en-US" altLang="ja-JP" dirty="0"/>
          </a:p>
          <a:p>
            <a:r>
              <a:rPr kumimoji="1" lang="ja-JP" altLang="en-US" dirty="0"/>
              <a:t>　　金利が高くなった国の通貨は上昇、低くなった国の通貨は下落</a:t>
            </a:r>
            <a:endParaRPr kumimoji="1" lang="en-US" altLang="ja-JP" dirty="0"/>
          </a:p>
          <a:p>
            <a:r>
              <a:rPr kumimoji="1" lang="ja-JP" altLang="en-US" dirty="0"/>
              <a:t>　</a:t>
            </a:r>
            <a:r>
              <a:rPr kumimoji="1" lang="en-US" altLang="ja-JP" dirty="0"/>
              <a:t>(3)</a:t>
            </a:r>
            <a:r>
              <a:rPr kumimoji="1" lang="ja-JP" altLang="en-US" dirty="0"/>
              <a:t>国際政治情勢</a:t>
            </a:r>
            <a:endParaRPr kumimoji="1" lang="en-US" altLang="ja-JP" dirty="0"/>
          </a:p>
          <a:p>
            <a:r>
              <a:rPr kumimoji="1" lang="ja-JP" altLang="en-US" dirty="0"/>
              <a:t>　　「有事のドル買い」、ただし最近では必ずしもそうとは限らない</a:t>
            </a:r>
            <a:endParaRPr kumimoji="1" lang="en-US" altLang="ja-JP" dirty="0"/>
          </a:p>
          <a:p>
            <a:endParaRPr kumimoji="1" lang="en-US" altLang="ja-JP" dirty="0"/>
          </a:p>
          <a:p>
            <a:r>
              <a:rPr kumimoji="1" lang="ja-JP" altLang="en-US" dirty="0"/>
              <a:t>６．購買力平価説</a:t>
            </a:r>
            <a:endParaRPr kumimoji="1" lang="en-US" altLang="ja-JP" dirty="0"/>
          </a:p>
          <a:p>
            <a:r>
              <a:rPr kumimoji="1" lang="ja-JP" altLang="en-US" dirty="0"/>
              <a:t>　・</a:t>
            </a:r>
            <a:r>
              <a:rPr lang="ja-JP" altLang="en-US" b="0" i="0" dirty="0">
                <a:effectLst/>
                <a:latin typeface="Meiryo" panose="020B0604030504040204" pitchFamily="50" charset="-128"/>
                <a:ea typeface="Meiryo" panose="020B0604030504040204" pitchFamily="50" charset="-128"/>
              </a:rPr>
              <a:t>為替レートは</a:t>
            </a:r>
            <a:r>
              <a:rPr lang="en-US" altLang="ja-JP" b="0" i="0" dirty="0">
                <a:effectLst/>
                <a:latin typeface="Meiryo" panose="020B0604030504040204" pitchFamily="50" charset="-128"/>
                <a:ea typeface="Meiryo" panose="020B0604030504040204" pitchFamily="50" charset="-128"/>
              </a:rPr>
              <a:t>2</a:t>
            </a:r>
            <a:r>
              <a:rPr lang="ja-JP" altLang="en-US" b="0" i="0" dirty="0">
                <a:effectLst/>
                <a:latin typeface="Meiryo" panose="020B0604030504040204" pitchFamily="50" charset="-128"/>
                <a:ea typeface="Meiryo" panose="020B0604030504040204" pitchFamily="50" charset="-128"/>
              </a:rPr>
              <a:t>国間の通貨の購買力によって決定されるという説。</a:t>
            </a:r>
            <a:endParaRPr lang="en-US" altLang="ja-JP" b="0" i="0" dirty="0">
              <a:effectLst/>
              <a:latin typeface="Meiryo" panose="020B0604030504040204" pitchFamily="50" charset="-128"/>
              <a:ea typeface="Meiryo" panose="020B0604030504040204" pitchFamily="50" charset="-128"/>
            </a:endParaRPr>
          </a:p>
          <a:p>
            <a:r>
              <a:rPr lang="ja-JP" altLang="en-US" dirty="0">
                <a:latin typeface="Meiryo" panose="020B0604030504040204" pitchFamily="50" charset="-128"/>
                <a:ea typeface="Meiryo" panose="020B0604030504040204" pitchFamily="50" charset="-128"/>
              </a:rPr>
              <a:t>　・</a:t>
            </a:r>
            <a:r>
              <a:rPr lang="ja-JP" altLang="en-US" b="0" i="0" dirty="0">
                <a:effectLst/>
                <a:latin typeface="Meiryo" panose="020B0604030504040204" pitchFamily="50" charset="-128"/>
                <a:ea typeface="Meiryo" panose="020B0604030504040204" pitchFamily="50" charset="-128"/>
              </a:rPr>
              <a:t>具体的には、アメリカでは</a:t>
            </a:r>
            <a:r>
              <a:rPr lang="en-US" altLang="ja-JP" b="0" i="0" dirty="0">
                <a:effectLst/>
                <a:latin typeface="Meiryo" panose="020B0604030504040204" pitchFamily="50" charset="-128"/>
                <a:ea typeface="Meiryo" panose="020B0604030504040204" pitchFamily="50" charset="-128"/>
              </a:rPr>
              <a:t>1</a:t>
            </a:r>
            <a:r>
              <a:rPr lang="ja-JP" altLang="en-US" b="0" i="0" dirty="0">
                <a:effectLst/>
                <a:latin typeface="Meiryo" panose="020B0604030504040204" pitchFamily="50" charset="-128"/>
                <a:ea typeface="Meiryo" panose="020B0604030504040204" pitchFamily="50" charset="-128"/>
              </a:rPr>
              <a:t>ドルで買える</a:t>
            </a:r>
            <a:r>
              <a:rPr lang="ja-JP" altLang="en-US" dirty="0">
                <a:latin typeface="Meiryo" panose="020B0604030504040204" pitchFamily="50" charset="-128"/>
                <a:ea typeface="Meiryo" panose="020B0604030504040204" pitchFamily="50" charset="-128"/>
              </a:rPr>
              <a:t>商品</a:t>
            </a:r>
            <a:r>
              <a:rPr lang="ja-JP" altLang="en-US" b="0" i="0" dirty="0">
                <a:effectLst/>
                <a:latin typeface="Meiryo" panose="020B0604030504040204" pitchFamily="50" charset="-128"/>
                <a:ea typeface="Meiryo" panose="020B0604030504040204" pitchFamily="50" charset="-128"/>
              </a:rPr>
              <a:t>が日本では</a:t>
            </a:r>
            <a:r>
              <a:rPr lang="en-US" altLang="ja-JP" b="0" i="0" dirty="0">
                <a:effectLst/>
                <a:latin typeface="Meiryo" panose="020B0604030504040204" pitchFamily="50" charset="-128"/>
                <a:ea typeface="Meiryo" panose="020B0604030504040204" pitchFamily="50" charset="-128"/>
              </a:rPr>
              <a:t>100</a:t>
            </a:r>
            <a:r>
              <a:rPr lang="ja-JP" altLang="en-US" b="0" i="0" dirty="0">
                <a:effectLst/>
                <a:latin typeface="Meiryo" panose="020B0604030504040204" pitchFamily="50" charset="-128"/>
                <a:ea typeface="Meiryo" panose="020B0604030504040204" pitchFamily="50" charset="-128"/>
              </a:rPr>
              <a:t>円で買えるとするとき、</a:t>
            </a:r>
            <a:r>
              <a:rPr lang="en-US" altLang="ja-JP" b="0" i="0" dirty="0">
                <a:effectLst/>
                <a:latin typeface="Meiryo" panose="020B0604030504040204" pitchFamily="50" charset="-128"/>
                <a:ea typeface="Meiryo" panose="020B0604030504040204" pitchFamily="50" charset="-128"/>
              </a:rPr>
              <a:t>1</a:t>
            </a:r>
            <a:r>
              <a:rPr lang="ja-JP" altLang="en-US" b="0" i="0" dirty="0">
                <a:effectLst/>
                <a:latin typeface="Meiryo" panose="020B0604030504040204" pitchFamily="50" charset="-128"/>
                <a:ea typeface="Meiryo" panose="020B0604030504040204" pitchFamily="50" charset="-128"/>
              </a:rPr>
              <a:t>ドルと</a:t>
            </a:r>
            <a:r>
              <a:rPr lang="en-US" altLang="ja-JP" b="0" i="0" dirty="0">
                <a:effectLst/>
                <a:latin typeface="Meiryo" panose="020B0604030504040204" pitchFamily="50" charset="-128"/>
                <a:ea typeface="Meiryo" panose="020B0604030504040204" pitchFamily="50" charset="-128"/>
              </a:rPr>
              <a:t>100</a:t>
            </a:r>
            <a:r>
              <a:rPr lang="ja-JP" altLang="en-US" b="0" i="0" dirty="0">
                <a:effectLst/>
                <a:latin typeface="Meiryo" panose="020B0604030504040204" pitchFamily="50" charset="-128"/>
                <a:ea typeface="Meiryo" panose="020B0604030504040204" pitchFamily="50" charset="-128"/>
              </a:rPr>
              <a:t>円では同じ</a:t>
            </a:r>
            <a:endParaRPr lang="en-US" altLang="ja-JP" b="0" i="0" dirty="0">
              <a:effectLst/>
              <a:latin typeface="Meiryo" panose="020B0604030504040204" pitchFamily="50" charset="-128"/>
              <a:ea typeface="Meiryo" panose="020B0604030504040204" pitchFamily="50" charset="-128"/>
            </a:endParaRPr>
          </a:p>
          <a:p>
            <a:r>
              <a:rPr lang="ja-JP" altLang="en-US" dirty="0">
                <a:latin typeface="Meiryo" panose="020B0604030504040204" pitchFamily="50" charset="-128"/>
                <a:ea typeface="Meiryo" panose="020B0604030504040204" pitchFamily="50" charset="-128"/>
              </a:rPr>
              <a:t>　　</a:t>
            </a:r>
            <a:r>
              <a:rPr lang="ja-JP" altLang="en-US" b="0" i="0" dirty="0">
                <a:effectLst/>
                <a:latin typeface="Meiryo" panose="020B0604030504040204" pitchFamily="50" charset="-128"/>
                <a:ea typeface="Meiryo" panose="020B0604030504040204" pitchFamily="50" charset="-128"/>
              </a:rPr>
              <a:t>ものが買える（つまり</a:t>
            </a:r>
            <a:r>
              <a:rPr lang="en-US" altLang="ja-JP" b="0" i="0" dirty="0">
                <a:effectLst/>
                <a:latin typeface="Meiryo" panose="020B0604030504040204" pitchFamily="50" charset="-128"/>
                <a:ea typeface="Meiryo" panose="020B0604030504040204" pitchFamily="50" charset="-128"/>
              </a:rPr>
              <a:t>1</a:t>
            </a:r>
            <a:r>
              <a:rPr lang="ja-JP" altLang="en-US" b="0" i="0" dirty="0">
                <a:effectLst/>
                <a:latin typeface="Meiryo" panose="020B0604030504040204" pitchFamily="50" charset="-128"/>
                <a:ea typeface="Meiryo" panose="020B0604030504040204" pitchFamily="50" charset="-128"/>
              </a:rPr>
              <a:t>ドルと</a:t>
            </a:r>
            <a:r>
              <a:rPr lang="en-US" altLang="ja-JP" b="0" i="0" dirty="0">
                <a:effectLst/>
                <a:latin typeface="Meiryo" panose="020B0604030504040204" pitchFamily="50" charset="-128"/>
                <a:ea typeface="Meiryo" panose="020B0604030504040204" pitchFamily="50" charset="-128"/>
              </a:rPr>
              <a:t>100</a:t>
            </a:r>
            <a:r>
              <a:rPr lang="ja-JP" altLang="en-US" b="0" i="0" dirty="0">
                <a:effectLst/>
                <a:latin typeface="Meiryo" panose="020B0604030504040204" pitchFamily="50" charset="-128"/>
                <a:ea typeface="Meiryo" panose="020B0604030504040204" pitchFamily="50" charset="-128"/>
              </a:rPr>
              <a:t>円の購買力は等しい）ので、為替レートは</a:t>
            </a:r>
            <a:r>
              <a:rPr lang="en-US" altLang="ja-JP" b="0" i="0" dirty="0">
                <a:effectLst/>
                <a:latin typeface="Meiryo" panose="020B0604030504040204" pitchFamily="50" charset="-128"/>
                <a:ea typeface="Meiryo" panose="020B0604030504040204" pitchFamily="50" charset="-128"/>
              </a:rPr>
              <a:t>1</a:t>
            </a:r>
            <a:r>
              <a:rPr lang="ja-JP" altLang="en-US" b="0" i="0" dirty="0">
                <a:effectLst/>
                <a:latin typeface="Meiryo" panose="020B0604030504040204" pitchFamily="50" charset="-128"/>
                <a:ea typeface="Meiryo" panose="020B0604030504040204" pitchFamily="50" charset="-128"/>
              </a:rPr>
              <a:t>ドル＝</a:t>
            </a:r>
            <a:r>
              <a:rPr lang="en-US" altLang="ja-JP" b="0" i="0" dirty="0">
                <a:effectLst/>
                <a:latin typeface="Meiryo" panose="020B0604030504040204" pitchFamily="50" charset="-128"/>
                <a:ea typeface="Meiryo" panose="020B0604030504040204" pitchFamily="50" charset="-128"/>
              </a:rPr>
              <a:t>100</a:t>
            </a:r>
            <a:r>
              <a:rPr lang="ja-JP" altLang="en-US" b="0" i="0" dirty="0">
                <a:effectLst/>
                <a:latin typeface="Meiryo" panose="020B0604030504040204" pitchFamily="50" charset="-128"/>
                <a:ea typeface="Meiryo" panose="020B0604030504040204" pitchFamily="50" charset="-128"/>
              </a:rPr>
              <a:t>円が妥当となる</a:t>
            </a:r>
            <a:endParaRPr kumimoji="1" lang="en-US" altLang="ja-JP" dirty="0"/>
          </a:p>
          <a:p>
            <a:r>
              <a:rPr kumimoji="1" lang="ja-JP" altLang="en-US" dirty="0"/>
              <a:t>　・有名なのは、英エコノミスト誌が発表している</a:t>
            </a:r>
            <a:r>
              <a:rPr kumimoji="1" lang="ja-JP" altLang="en-US" b="1" dirty="0"/>
              <a:t>ビックマック指数</a:t>
            </a:r>
            <a:endParaRPr kumimoji="1" lang="en-US" altLang="ja-JP" b="1" dirty="0"/>
          </a:p>
          <a:p>
            <a:r>
              <a:rPr kumimoji="1" lang="ja-JP" altLang="en-US" dirty="0"/>
              <a:t>　　　ビックマック指数：各国のビックマック</a:t>
            </a:r>
            <a:r>
              <a:rPr kumimoji="1" lang="en-US" altLang="ja-JP" dirty="0"/>
              <a:t>1</a:t>
            </a:r>
            <a:r>
              <a:rPr kumimoji="1" lang="ja-JP" altLang="en-US" dirty="0"/>
              <a:t>個の値段を軸に為替レートを計算</a:t>
            </a:r>
            <a:endParaRPr kumimoji="1" lang="en-US" altLang="ja-JP" dirty="0"/>
          </a:p>
          <a:p>
            <a:r>
              <a:rPr kumimoji="1" lang="ja-JP" altLang="en-US" dirty="0"/>
              <a:t>　　　（例）　　　　　　　　　　　　　　　米　　　　　　　　　日本</a:t>
            </a:r>
            <a:endParaRPr kumimoji="1" lang="en-US" altLang="ja-JP" dirty="0"/>
          </a:p>
          <a:p>
            <a:r>
              <a:rPr kumimoji="1" lang="ja-JP" altLang="en-US" dirty="0"/>
              <a:t>　　　　　ビックマック</a:t>
            </a:r>
            <a:r>
              <a:rPr kumimoji="1" lang="en-US" altLang="ja-JP" dirty="0"/>
              <a:t>1</a:t>
            </a:r>
            <a:r>
              <a:rPr kumimoji="1" lang="ja-JP" altLang="en-US" dirty="0"/>
              <a:t>個の値段　　　　　</a:t>
            </a:r>
            <a:r>
              <a:rPr kumimoji="1" lang="en-US" altLang="ja-JP" dirty="0"/>
              <a:t>5.7</a:t>
            </a:r>
            <a:r>
              <a:rPr kumimoji="1" lang="ja-JP" altLang="en-US" dirty="0"/>
              <a:t>ドル　　　　　　　</a:t>
            </a:r>
            <a:r>
              <a:rPr kumimoji="1" lang="en-US" altLang="ja-JP" dirty="0"/>
              <a:t>390</a:t>
            </a:r>
            <a:r>
              <a:rPr kumimoji="1" lang="ja-JP" altLang="en-US" dirty="0"/>
              <a:t>円　　　</a:t>
            </a:r>
            <a:r>
              <a:rPr kumimoji="1" lang="en-US" altLang="ja-JP" dirty="0"/>
              <a:t>390</a:t>
            </a:r>
            <a:r>
              <a:rPr kumimoji="1" lang="ja-JP" altLang="en-US" dirty="0"/>
              <a:t>／</a:t>
            </a:r>
            <a:r>
              <a:rPr kumimoji="1" lang="en-US" altLang="ja-JP" dirty="0"/>
              <a:t>5.7</a:t>
            </a:r>
            <a:r>
              <a:rPr kumimoji="1" lang="ja-JP" altLang="en-US" dirty="0"/>
              <a:t>＝　</a:t>
            </a:r>
            <a:r>
              <a:rPr kumimoji="1" lang="en-US" altLang="ja-JP" dirty="0"/>
              <a:t>68</a:t>
            </a:r>
            <a:r>
              <a:rPr kumimoji="1" lang="ja-JP" altLang="en-US" dirty="0"/>
              <a:t>円／</a:t>
            </a:r>
            <a:r>
              <a:rPr kumimoji="1" lang="en-US" altLang="ja-JP" dirty="0"/>
              <a:t>1</a:t>
            </a:r>
            <a:r>
              <a:rPr kumimoji="1" lang="ja-JP" altLang="en-US" dirty="0"/>
              <a:t>ドル</a:t>
            </a:r>
            <a:endParaRPr kumimoji="1" lang="en-US" altLang="ja-JP" dirty="0"/>
          </a:p>
          <a:p>
            <a:r>
              <a:rPr kumimoji="1" lang="ja-JP" altLang="en-US" dirty="0"/>
              <a:t>　・上記の例で仮に米国でインフレが進み、ビックマックの値段が</a:t>
            </a:r>
            <a:r>
              <a:rPr kumimoji="1" lang="en-US" altLang="ja-JP" dirty="0"/>
              <a:t>7.0</a:t>
            </a:r>
            <a:r>
              <a:rPr kumimoji="1" lang="ja-JP" altLang="en-US" dirty="0"/>
              <a:t>ドルに上昇、一方で日本はそうでない場合</a:t>
            </a:r>
            <a:endParaRPr kumimoji="1" lang="en-US" altLang="ja-JP" dirty="0"/>
          </a:p>
          <a:p>
            <a:r>
              <a:rPr kumimoji="1" lang="ja-JP" altLang="en-US" dirty="0"/>
              <a:t>　　　　　　　　　　　　　　　　　　　　　米　　　　　　　　　日本</a:t>
            </a:r>
            <a:endParaRPr kumimoji="1" lang="en-US" altLang="ja-JP" dirty="0"/>
          </a:p>
          <a:p>
            <a:r>
              <a:rPr kumimoji="1" lang="ja-JP" altLang="en-US" dirty="0"/>
              <a:t>　　　　　ビックマック</a:t>
            </a:r>
            <a:r>
              <a:rPr kumimoji="1" lang="en-US" altLang="ja-JP" dirty="0"/>
              <a:t>1</a:t>
            </a:r>
            <a:r>
              <a:rPr kumimoji="1" lang="ja-JP" altLang="en-US" dirty="0"/>
              <a:t>個の値段　　　　　</a:t>
            </a:r>
            <a:r>
              <a:rPr kumimoji="1" lang="en-US" altLang="ja-JP" dirty="0"/>
              <a:t>7.0</a:t>
            </a:r>
            <a:r>
              <a:rPr kumimoji="1" lang="ja-JP" altLang="en-US" dirty="0"/>
              <a:t>ドル　　　　　　　</a:t>
            </a:r>
            <a:r>
              <a:rPr kumimoji="1" lang="en-US" altLang="ja-JP" dirty="0"/>
              <a:t>390</a:t>
            </a:r>
            <a:r>
              <a:rPr kumimoji="1" lang="ja-JP" altLang="en-US" dirty="0"/>
              <a:t>円　　　</a:t>
            </a:r>
            <a:r>
              <a:rPr kumimoji="1" lang="en-US" altLang="ja-JP" dirty="0"/>
              <a:t>390</a:t>
            </a:r>
            <a:r>
              <a:rPr kumimoji="1" lang="ja-JP" altLang="en-US" dirty="0"/>
              <a:t>／</a:t>
            </a:r>
            <a:r>
              <a:rPr kumimoji="1" lang="en-US" altLang="ja-JP" dirty="0"/>
              <a:t>7.0</a:t>
            </a:r>
            <a:r>
              <a:rPr kumimoji="1" lang="ja-JP" altLang="en-US" dirty="0"/>
              <a:t>＝　</a:t>
            </a:r>
            <a:r>
              <a:rPr kumimoji="1" lang="en-US" altLang="ja-JP" dirty="0"/>
              <a:t>56</a:t>
            </a:r>
            <a:r>
              <a:rPr kumimoji="1" lang="ja-JP" altLang="en-US" dirty="0"/>
              <a:t>円／</a:t>
            </a:r>
            <a:r>
              <a:rPr kumimoji="1" lang="en-US" altLang="ja-JP" dirty="0"/>
              <a:t>1</a:t>
            </a:r>
            <a:r>
              <a:rPr kumimoji="1" lang="ja-JP" altLang="en-US" dirty="0"/>
              <a:t>ドル</a:t>
            </a:r>
            <a:endParaRPr kumimoji="1" lang="en-US" altLang="ja-JP" dirty="0"/>
          </a:p>
          <a:p>
            <a:r>
              <a:rPr kumimoji="1" lang="ja-JP" altLang="en-US" dirty="0"/>
              <a:t>　　　　　　　　　　　　　　　　　　　　　　　　　　　　　　　　　　　　　　　　　　　　　↓</a:t>
            </a:r>
            <a:endParaRPr kumimoji="1" lang="en-US" altLang="ja-JP" dirty="0"/>
          </a:p>
          <a:p>
            <a:r>
              <a:rPr kumimoji="1" lang="ja-JP" altLang="en-US" dirty="0"/>
              <a:t>　　　　　　　　　　　　　　　　　　　　　　　　　　　　　　　　　　　　　　　　　　円高、ドル安に動く</a:t>
            </a:r>
            <a:endParaRPr kumimoji="1" lang="en-US" altLang="ja-JP" dirty="0"/>
          </a:p>
          <a:p>
            <a:endParaRPr kumimoji="1" lang="en-US" altLang="ja-JP" dirty="0"/>
          </a:p>
          <a:p>
            <a:r>
              <a:rPr kumimoji="1" lang="ja-JP" altLang="en-US" dirty="0"/>
              <a:t>　　　　　　　　　　　　　</a:t>
            </a:r>
            <a:r>
              <a:rPr kumimoji="1" lang="ja-JP" altLang="en-US" dirty="0">
                <a:solidFill>
                  <a:srgbClr val="FF0000"/>
                </a:solidFill>
              </a:rPr>
              <a:t>インフレ率の高い国は、通貨安になりやすい</a:t>
            </a:r>
            <a:endParaRPr kumimoji="1" lang="en-US" altLang="ja-JP" dirty="0">
              <a:solidFill>
                <a:srgbClr val="FF0000"/>
              </a:solidFill>
            </a:endParaRPr>
          </a:p>
          <a:p>
            <a:r>
              <a:rPr kumimoji="1" lang="ja-JP" altLang="en-US" dirty="0"/>
              <a:t>　　　　　　　　</a:t>
            </a:r>
            <a:endParaRPr kumimoji="1" lang="en-US" altLang="ja-JP" dirty="0"/>
          </a:p>
          <a:p>
            <a:r>
              <a:rPr kumimoji="1" lang="ja-JP" altLang="en-US" dirty="0"/>
              <a:t>　　</a:t>
            </a:r>
            <a:endParaRPr kumimoji="1" lang="en-US" altLang="ja-JP" dirty="0"/>
          </a:p>
          <a:p>
            <a:r>
              <a:rPr kumimoji="1" lang="ja-JP" altLang="en-US" dirty="0"/>
              <a:t>　</a:t>
            </a:r>
          </a:p>
        </p:txBody>
      </p:sp>
      <p:sp>
        <p:nvSpPr>
          <p:cNvPr id="6" name="矢印: 下 5">
            <a:extLst>
              <a:ext uri="{FF2B5EF4-FFF2-40B4-BE49-F238E27FC236}">
                <a16:creationId xmlns:a16="http://schemas.microsoft.com/office/drawing/2014/main" id="{204CB2D9-1DE2-4FE2-9677-1308D1508802}"/>
              </a:ext>
            </a:extLst>
          </p:cNvPr>
          <p:cNvSpPr/>
          <p:nvPr/>
        </p:nvSpPr>
        <p:spPr>
          <a:xfrm>
            <a:off x="4953000" y="5695950"/>
            <a:ext cx="32385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3656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descr="主要通貨購買力平価[ドル円]">
            <a:extLst>
              <a:ext uri="{FF2B5EF4-FFF2-40B4-BE49-F238E27FC236}">
                <a16:creationId xmlns:a16="http://schemas.microsoft.com/office/drawing/2014/main" id="{3084E7ED-6291-4A81-A7A5-A91EAB1AEF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 y="447675"/>
            <a:ext cx="11144249" cy="8848725"/>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EB2CCDF7-8D5E-4CF5-8927-6A8B098B24EF}"/>
              </a:ext>
            </a:extLst>
          </p:cNvPr>
          <p:cNvSpPr/>
          <p:nvPr/>
        </p:nvSpPr>
        <p:spPr>
          <a:xfrm>
            <a:off x="0" y="6791325"/>
            <a:ext cx="12449175" cy="2819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0C654F5-01AD-4C2E-A12A-5D9D0018DD66}"/>
              </a:ext>
            </a:extLst>
          </p:cNvPr>
          <p:cNvSpPr txBox="1"/>
          <p:nvPr/>
        </p:nvSpPr>
        <p:spPr>
          <a:xfrm>
            <a:off x="9334500" y="6323111"/>
            <a:ext cx="2375971" cy="307777"/>
          </a:xfrm>
          <a:prstGeom prst="rect">
            <a:avLst/>
          </a:prstGeom>
          <a:noFill/>
        </p:spPr>
        <p:txBody>
          <a:bodyPr wrap="none" rtlCol="0">
            <a:spAutoFit/>
          </a:bodyPr>
          <a:lstStyle/>
          <a:p>
            <a:r>
              <a:rPr kumimoji="1" lang="ja-JP" altLang="en-US" sz="1400" dirty="0"/>
              <a:t>出典：国際通貨研究所　</a:t>
            </a:r>
            <a:r>
              <a:rPr kumimoji="1" lang="en-US" altLang="ja-JP" sz="1400" dirty="0"/>
              <a:t>HP</a:t>
            </a:r>
            <a:endParaRPr kumimoji="1" lang="ja-JP" altLang="en-US" sz="1400" dirty="0"/>
          </a:p>
        </p:txBody>
      </p:sp>
      <p:sp>
        <p:nvSpPr>
          <p:cNvPr id="3" name="テキスト ボックス 2">
            <a:extLst>
              <a:ext uri="{FF2B5EF4-FFF2-40B4-BE49-F238E27FC236}">
                <a16:creationId xmlns:a16="http://schemas.microsoft.com/office/drawing/2014/main" id="{7C51254E-B6C9-4F9B-9861-B104DF5BE493}"/>
              </a:ext>
            </a:extLst>
          </p:cNvPr>
          <p:cNvSpPr txBox="1"/>
          <p:nvPr/>
        </p:nvSpPr>
        <p:spPr>
          <a:xfrm>
            <a:off x="5753100" y="1847850"/>
            <a:ext cx="5955476" cy="1200329"/>
          </a:xfrm>
          <a:prstGeom prst="rect">
            <a:avLst/>
          </a:prstGeom>
          <a:noFill/>
        </p:spPr>
        <p:txBody>
          <a:bodyPr wrap="none" rtlCol="0">
            <a:spAutoFit/>
          </a:bodyPr>
          <a:lstStyle/>
          <a:p>
            <a:r>
              <a:rPr kumimoji="1" lang="ja-JP" altLang="en-US" dirty="0"/>
              <a:t>購買力平価は物価として何を使うかで値は異なるが、</a:t>
            </a:r>
            <a:endParaRPr kumimoji="1" lang="en-US" altLang="ja-JP" dirty="0"/>
          </a:p>
          <a:p>
            <a:r>
              <a:rPr kumimoji="1" lang="ja-JP" altLang="en-US" dirty="0"/>
              <a:t>為替レートの長期的傾向は概ね購買力平価に沿った動き</a:t>
            </a:r>
            <a:endParaRPr kumimoji="1" lang="en-US" altLang="ja-JP" dirty="0"/>
          </a:p>
          <a:p>
            <a:r>
              <a:rPr kumimoji="1" lang="ja-JP" altLang="en-US" dirty="0"/>
              <a:t>となっている</a:t>
            </a:r>
            <a:endParaRPr kumimoji="1" lang="en-US" altLang="ja-JP" dirty="0"/>
          </a:p>
          <a:p>
            <a:endParaRPr kumimoji="1" lang="ja-JP" altLang="en-US" dirty="0"/>
          </a:p>
        </p:txBody>
      </p:sp>
      <p:sp>
        <p:nvSpPr>
          <p:cNvPr id="5" name="吹き出し: 下矢印 4">
            <a:extLst>
              <a:ext uri="{FF2B5EF4-FFF2-40B4-BE49-F238E27FC236}">
                <a16:creationId xmlns:a16="http://schemas.microsoft.com/office/drawing/2014/main" id="{FA095135-8252-4D7A-B653-C1622D3A7350}"/>
              </a:ext>
            </a:extLst>
          </p:cNvPr>
          <p:cNvSpPr/>
          <p:nvPr/>
        </p:nvSpPr>
        <p:spPr>
          <a:xfrm>
            <a:off x="5656674" y="1781175"/>
            <a:ext cx="5955476" cy="1552575"/>
          </a:xfrm>
          <a:prstGeom prst="downArrow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9627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889F0B5-D3AB-4165-85F1-1B541C0181C3}"/>
              </a:ext>
            </a:extLst>
          </p:cNvPr>
          <p:cNvSpPr txBox="1"/>
          <p:nvPr/>
        </p:nvSpPr>
        <p:spPr>
          <a:xfrm>
            <a:off x="294640" y="182880"/>
            <a:ext cx="5225405" cy="369332"/>
          </a:xfrm>
          <a:prstGeom prst="rect">
            <a:avLst/>
          </a:prstGeom>
          <a:noFill/>
        </p:spPr>
        <p:txBody>
          <a:bodyPr wrap="none" rtlCol="0">
            <a:spAutoFit/>
          </a:bodyPr>
          <a:lstStyle/>
          <a:p>
            <a:r>
              <a:rPr kumimoji="1" lang="ja-JP" altLang="en-US" dirty="0"/>
              <a:t>７．国際金融のトリレンマ（</a:t>
            </a:r>
            <a:r>
              <a:rPr kumimoji="1" lang="en-US" altLang="ja-JP" dirty="0"/>
              <a:t>Impossible Trinity</a:t>
            </a:r>
            <a:r>
              <a:rPr kumimoji="1" lang="ja-JP" altLang="en-US" dirty="0"/>
              <a:t>）</a:t>
            </a:r>
          </a:p>
        </p:txBody>
      </p:sp>
      <p:sp>
        <p:nvSpPr>
          <p:cNvPr id="3" name="テキスト ボックス 2">
            <a:extLst>
              <a:ext uri="{FF2B5EF4-FFF2-40B4-BE49-F238E27FC236}">
                <a16:creationId xmlns:a16="http://schemas.microsoft.com/office/drawing/2014/main" id="{646273D4-2254-4803-BFB2-CA9F06C7A71C}"/>
              </a:ext>
            </a:extLst>
          </p:cNvPr>
          <p:cNvSpPr txBox="1"/>
          <p:nvPr/>
        </p:nvSpPr>
        <p:spPr>
          <a:xfrm>
            <a:off x="447040" y="721360"/>
            <a:ext cx="11033790" cy="923330"/>
          </a:xfrm>
          <a:prstGeom prst="rect">
            <a:avLst/>
          </a:prstGeom>
          <a:noFill/>
        </p:spPr>
        <p:txBody>
          <a:bodyPr wrap="none" rtlCol="0">
            <a:spAutoFit/>
          </a:bodyPr>
          <a:lstStyle/>
          <a:p>
            <a:r>
              <a:rPr kumimoji="1" lang="en-US" altLang="ja-JP" dirty="0"/>
              <a:t>1980</a:t>
            </a:r>
            <a:r>
              <a:rPr kumimoji="1" lang="ja-JP" altLang="en-US" dirty="0"/>
              <a:t>年代に徐々に認知されるようになった国際金融論の</a:t>
            </a:r>
            <a:r>
              <a:rPr kumimoji="1" lang="en-US" altLang="ja-JP" dirty="0"/>
              <a:t>1</a:t>
            </a:r>
            <a:r>
              <a:rPr kumimoji="1" lang="ja-JP" altLang="en-US" dirty="0"/>
              <a:t>説で、一国が対外的な通貨政策を取るときに、</a:t>
            </a:r>
            <a:endParaRPr kumimoji="1" lang="en-US" altLang="ja-JP" dirty="0"/>
          </a:p>
          <a:p>
            <a:r>
              <a:rPr kumimoji="1" lang="ja-JP" altLang="en-US" dirty="0"/>
              <a:t>①為替相場の安定、②自由な資本移動、③金融政策の独立性の３つは同時に実現できない（どれか一つは</a:t>
            </a:r>
            <a:endParaRPr kumimoji="1" lang="en-US" altLang="ja-JP" dirty="0"/>
          </a:p>
          <a:p>
            <a:r>
              <a:rPr kumimoji="1" lang="ja-JP" altLang="en-US" dirty="0"/>
              <a:t>あきらめざるを得ない）というもの</a:t>
            </a:r>
          </a:p>
        </p:txBody>
      </p:sp>
      <p:sp>
        <p:nvSpPr>
          <p:cNvPr id="4" name="二等辺三角形 3">
            <a:extLst>
              <a:ext uri="{FF2B5EF4-FFF2-40B4-BE49-F238E27FC236}">
                <a16:creationId xmlns:a16="http://schemas.microsoft.com/office/drawing/2014/main" id="{D7576A74-88CA-443E-8185-D8B9241A6704}"/>
              </a:ext>
            </a:extLst>
          </p:cNvPr>
          <p:cNvSpPr/>
          <p:nvPr/>
        </p:nvSpPr>
        <p:spPr>
          <a:xfrm>
            <a:off x="3581400" y="2631440"/>
            <a:ext cx="4053840" cy="3078480"/>
          </a:xfrm>
          <a:prstGeom prst="triangl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E5F960B-4240-4D50-AB53-AFECA10628A4}"/>
              </a:ext>
            </a:extLst>
          </p:cNvPr>
          <p:cNvSpPr txBox="1"/>
          <p:nvPr/>
        </p:nvSpPr>
        <p:spPr>
          <a:xfrm rot="3360000">
            <a:off x="5974080" y="3627099"/>
            <a:ext cx="1800493" cy="369332"/>
          </a:xfrm>
          <a:prstGeom prst="rect">
            <a:avLst/>
          </a:prstGeom>
          <a:noFill/>
        </p:spPr>
        <p:txBody>
          <a:bodyPr wrap="none" rtlCol="0">
            <a:spAutoFit/>
          </a:bodyPr>
          <a:lstStyle/>
          <a:p>
            <a:r>
              <a:rPr kumimoji="1" lang="ja-JP" altLang="en-US" dirty="0">
                <a:solidFill>
                  <a:srgbClr val="0070C0"/>
                </a:solidFill>
              </a:rPr>
              <a:t>自由な資本移動</a:t>
            </a:r>
          </a:p>
        </p:txBody>
      </p:sp>
      <p:sp>
        <p:nvSpPr>
          <p:cNvPr id="7" name="テキスト ボックス 6">
            <a:extLst>
              <a:ext uri="{FF2B5EF4-FFF2-40B4-BE49-F238E27FC236}">
                <a16:creationId xmlns:a16="http://schemas.microsoft.com/office/drawing/2014/main" id="{664D982D-B27A-459A-B70E-91AC43FF7C72}"/>
              </a:ext>
            </a:extLst>
          </p:cNvPr>
          <p:cNvSpPr txBox="1"/>
          <p:nvPr/>
        </p:nvSpPr>
        <p:spPr>
          <a:xfrm rot="-3360000">
            <a:off x="3162900" y="3824383"/>
            <a:ext cx="2031325" cy="369332"/>
          </a:xfrm>
          <a:prstGeom prst="rect">
            <a:avLst/>
          </a:prstGeom>
          <a:noFill/>
        </p:spPr>
        <p:txBody>
          <a:bodyPr wrap="none" rtlCol="0">
            <a:spAutoFit/>
          </a:bodyPr>
          <a:lstStyle/>
          <a:p>
            <a:r>
              <a:rPr kumimoji="1" lang="ja-JP" altLang="en-US" dirty="0">
                <a:solidFill>
                  <a:srgbClr val="0070C0"/>
                </a:solidFill>
              </a:rPr>
              <a:t>金融政策の独立性</a:t>
            </a:r>
          </a:p>
        </p:txBody>
      </p:sp>
      <p:sp>
        <p:nvSpPr>
          <p:cNvPr id="8" name="テキスト ボックス 7">
            <a:extLst>
              <a:ext uri="{FF2B5EF4-FFF2-40B4-BE49-F238E27FC236}">
                <a16:creationId xmlns:a16="http://schemas.microsoft.com/office/drawing/2014/main" id="{8639AC4A-5B0C-44B0-ADF7-6016A8D9AAE3}"/>
              </a:ext>
            </a:extLst>
          </p:cNvPr>
          <p:cNvSpPr txBox="1"/>
          <p:nvPr/>
        </p:nvSpPr>
        <p:spPr>
          <a:xfrm>
            <a:off x="4708073" y="5903046"/>
            <a:ext cx="1800493" cy="369332"/>
          </a:xfrm>
          <a:prstGeom prst="rect">
            <a:avLst/>
          </a:prstGeom>
          <a:noFill/>
        </p:spPr>
        <p:txBody>
          <a:bodyPr wrap="none" rtlCol="0">
            <a:spAutoFit/>
          </a:bodyPr>
          <a:lstStyle/>
          <a:p>
            <a:r>
              <a:rPr kumimoji="1" lang="ja-JP" altLang="en-US" dirty="0">
                <a:solidFill>
                  <a:srgbClr val="0070C0"/>
                </a:solidFill>
              </a:rPr>
              <a:t>為替相場の安定</a:t>
            </a:r>
          </a:p>
        </p:txBody>
      </p:sp>
      <p:sp>
        <p:nvSpPr>
          <p:cNvPr id="9" name="テキスト ボックス 8">
            <a:extLst>
              <a:ext uri="{FF2B5EF4-FFF2-40B4-BE49-F238E27FC236}">
                <a16:creationId xmlns:a16="http://schemas.microsoft.com/office/drawing/2014/main" id="{D576B7F9-BB9D-466E-A5E3-FE3F384A72A1}"/>
              </a:ext>
            </a:extLst>
          </p:cNvPr>
          <p:cNvSpPr txBox="1"/>
          <p:nvPr/>
        </p:nvSpPr>
        <p:spPr>
          <a:xfrm>
            <a:off x="4381336" y="1865696"/>
            <a:ext cx="2492990" cy="646331"/>
          </a:xfrm>
          <a:prstGeom prst="rect">
            <a:avLst/>
          </a:prstGeom>
          <a:noFill/>
          <a:ln>
            <a:solidFill>
              <a:schemeClr val="tx1"/>
            </a:solidFill>
          </a:ln>
        </p:spPr>
        <p:txBody>
          <a:bodyPr wrap="none" rtlCol="0">
            <a:spAutoFit/>
          </a:bodyPr>
          <a:lstStyle/>
          <a:p>
            <a:r>
              <a:rPr kumimoji="1" lang="ja-JP" altLang="en-US" dirty="0"/>
              <a:t>変動相場制の国々</a:t>
            </a:r>
            <a:endParaRPr kumimoji="1" lang="en-US" altLang="ja-JP" dirty="0"/>
          </a:p>
          <a:p>
            <a:r>
              <a:rPr kumimoji="1" lang="ja-JP" altLang="en-US" dirty="0"/>
              <a:t>日、米、英、カナダ等</a:t>
            </a:r>
          </a:p>
        </p:txBody>
      </p:sp>
      <p:sp>
        <p:nvSpPr>
          <p:cNvPr id="10" name="テキスト ボックス 9">
            <a:extLst>
              <a:ext uri="{FF2B5EF4-FFF2-40B4-BE49-F238E27FC236}">
                <a16:creationId xmlns:a16="http://schemas.microsoft.com/office/drawing/2014/main" id="{2FAB12F4-CAAF-495E-A566-E270EB3C3AED}"/>
              </a:ext>
            </a:extLst>
          </p:cNvPr>
          <p:cNvSpPr txBox="1"/>
          <p:nvPr/>
        </p:nvSpPr>
        <p:spPr>
          <a:xfrm>
            <a:off x="8290560" y="5441381"/>
            <a:ext cx="1800493" cy="646331"/>
          </a:xfrm>
          <a:prstGeom prst="rect">
            <a:avLst/>
          </a:prstGeom>
          <a:noFill/>
          <a:ln>
            <a:solidFill>
              <a:schemeClr val="tx1"/>
            </a:solidFill>
          </a:ln>
        </p:spPr>
        <p:txBody>
          <a:bodyPr wrap="none" rtlCol="0">
            <a:spAutoFit/>
          </a:bodyPr>
          <a:lstStyle/>
          <a:p>
            <a:r>
              <a:rPr kumimoji="1" lang="ja-JP" altLang="en-US" dirty="0"/>
              <a:t>ユーロ圏の国々</a:t>
            </a:r>
            <a:endParaRPr kumimoji="1" lang="en-US" altLang="ja-JP" dirty="0"/>
          </a:p>
          <a:p>
            <a:r>
              <a:rPr kumimoji="1" lang="ja-JP" altLang="en-US" dirty="0"/>
              <a:t>独、仏、伊等</a:t>
            </a:r>
          </a:p>
        </p:txBody>
      </p:sp>
      <p:sp>
        <p:nvSpPr>
          <p:cNvPr id="11" name="テキスト ボックス 10">
            <a:extLst>
              <a:ext uri="{FF2B5EF4-FFF2-40B4-BE49-F238E27FC236}">
                <a16:creationId xmlns:a16="http://schemas.microsoft.com/office/drawing/2014/main" id="{7D490F3B-9DE8-4E49-AD53-28D980CAA4BB}"/>
              </a:ext>
            </a:extLst>
          </p:cNvPr>
          <p:cNvSpPr txBox="1"/>
          <p:nvPr/>
        </p:nvSpPr>
        <p:spPr>
          <a:xfrm>
            <a:off x="2251822" y="5579880"/>
            <a:ext cx="877163" cy="369332"/>
          </a:xfrm>
          <a:prstGeom prst="rect">
            <a:avLst/>
          </a:prstGeom>
          <a:noFill/>
          <a:ln>
            <a:solidFill>
              <a:schemeClr val="tx1"/>
            </a:solidFill>
          </a:ln>
        </p:spPr>
        <p:txBody>
          <a:bodyPr wrap="none" rtlCol="0">
            <a:spAutoFit/>
          </a:bodyPr>
          <a:lstStyle/>
          <a:p>
            <a:r>
              <a:rPr kumimoji="1" lang="ja-JP" altLang="en-US" dirty="0"/>
              <a:t>中国等</a:t>
            </a:r>
          </a:p>
        </p:txBody>
      </p:sp>
    </p:spTree>
    <p:extLst>
      <p:ext uri="{BB962C8B-B14F-4D97-AF65-F5344CB8AC3E}">
        <p14:creationId xmlns:p14="http://schemas.microsoft.com/office/powerpoint/2010/main" val="3603183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652700A-9644-4840-8D21-8257EF508F14}"/>
              </a:ext>
            </a:extLst>
          </p:cNvPr>
          <p:cNvSpPr txBox="1"/>
          <p:nvPr/>
        </p:nvSpPr>
        <p:spPr>
          <a:xfrm>
            <a:off x="0" y="0"/>
            <a:ext cx="1723549" cy="461665"/>
          </a:xfrm>
          <a:prstGeom prst="rect">
            <a:avLst/>
          </a:prstGeom>
          <a:noFill/>
        </p:spPr>
        <p:txBody>
          <a:bodyPr wrap="none" rtlCol="0">
            <a:spAutoFit/>
          </a:bodyPr>
          <a:lstStyle/>
          <a:p>
            <a:r>
              <a:rPr kumimoji="1" lang="en-US" altLang="ja-JP" sz="2400" dirty="0"/>
              <a:t>Ⅰ</a:t>
            </a:r>
            <a:r>
              <a:rPr kumimoji="1" lang="ja-JP" altLang="en-US" sz="2400" dirty="0"/>
              <a:t>債券市場</a:t>
            </a:r>
          </a:p>
        </p:txBody>
      </p:sp>
      <p:sp>
        <p:nvSpPr>
          <p:cNvPr id="3" name="テキスト ボックス 2">
            <a:extLst>
              <a:ext uri="{FF2B5EF4-FFF2-40B4-BE49-F238E27FC236}">
                <a16:creationId xmlns:a16="http://schemas.microsoft.com/office/drawing/2014/main" id="{BD61BA9A-4D11-42EF-9B4A-717D457EF436}"/>
              </a:ext>
            </a:extLst>
          </p:cNvPr>
          <p:cNvSpPr txBox="1"/>
          <p:nvPr/>
        </p:nvSpPr>
        <p:spPr>
          <a:xfrm>
            <a:off x="226153" y="374579"/>
            <a:ext cx="11726287" cy="6740307"/>
          </a:xfrm>
          <a:prstGeom prst="rect">
            <a:avLst/>
          </a:prstGeom>
          <a:noFill/>
        </p:spPr>
        <p:txBody>
          <a:bodyPr wrap="none" rtlCol="0">
            <a:spAutoFit/>
          </a:bodyPr>
          <a:lstStyle/>
          <a:p>
            <a:r>
              <a:rPr kumimoji="1" lang="en-US" altLang="ja-JP" dirty="0"/>
              <a:t>1.</a:t>
            </a:r>
            <a:r>
              <a:rPr kumimoji="1" lang="ja-JP" altLang="en-US" dirty="0"/>
              <a:t> 債券とは</a:t>
            </a:r>
            <a:endParaRPr kumimoji="1" lang="en-US" altLang="ja-JP" dirty="0"/>
          </a:p>
          <a:p>
            <a:r>
              <a:rPr kumimoji="1" lang="ja-JP" altLang="en-US" dirty="0"/>
              <a:t>・企業や国などの</a:t>
            </a:r>
            <a:r>
              <a:rPr kumimoji="1" lang="ja-JP" altLang="en-US" b="1" dirty="0"/>
              <a:t>発行体</a:t>
            </a:r>
            <a:r>
              <a:rPr kumimoji="1" lang="ja-JP" altLang="en-US" dirty="0"/>
              <a:t>が投資家から資金調達のために発行する</a:t>
            </a:r>
            <a:r>
              <a:rPr kumimoji="1" lang="ja-JP" altLang="en-US" b="1" dirty="0"/>
              <a:t>有価証券</a:t>
            </a:r>
            <a:r>
              <a:rPr kumimoji="1" lang="ja-JP" altLang="en-US" dirty="0"/>
              <a:t>のこと</a:t>
            </a:r>
            <a:endParaRPr kumimoji="1" lang="en-US" altLang="ja-JP" dirty="0"/>
          </a:p>
          <a:p>
            <a:r>
              <a:rPr kumimoji="1" lang="ja-JP" altLang="en-US" dirty="0"/>
              <a:t>・満期が定められ、満期時である</a:t>
            </a:r>
            <a:r>
              <a:rPr kumimoji="1" lang="ja-JP" altLang="en-US" b="1" dirty="0"/>
              <a:t>償還日</a:t>
            </a:r>
            <a:r>
              <a:rPr kumimoji="1" lang="ja-JP" altLang="en-US" dirty="0"/>
              <a:t>には</a:t>
            </a:r>
            <a:r>
              <a:rPr kumimoji="1" lang="ja-JP" altLang="en-US" b="1" dirty="0"/>
              <a:t>額面金額</a:t>
            </a:r>
            <a:r>
              <a:rPr kumimoji="1" lang="ja-JP" altLang="en-US" dirty="0"/>
              <a:t>（元本）が払い戻されるほか、債券の種類によっては、</a:t>
            </a:r>
            <a:endParaRPr kumimoji="1" lang="en-US" altLang="ja-JP" dirty="0"/>
          </a:p>
          <a:p>
            <a:r>
              <a:rPr kumimoji="1" lang="ja-JP" altLang="en-US" b="1" dirty="0"/>
              <a:t>　</a:t>
            </a:r>
            <a:r>
              <a:rPr kumimoji="1" lang="ja-JP" altLang="en-US" dirty="0"/>
              <a:t>一定期間毎に</a:t>
            </a:r>
            <a:r>
              <a:rPr kumimoji="1" lang="ja-JP" altLang="en-US" b="1" dirty="0"/>
              <a:t>クーポン</a:t>
            </a:r>
            <a:r>
              <a:rPr kumimoji="1" lang="ja-JP" altLang="en-US" dirty="0"/>
              <a:t>（利子）を受け取れる</a:t>
            </a:r>
            <a:endParaRPr kumimoji="1" lang="en-US" altLang="ja-JP" dirty="0"/>
          </a:p>
          <a:p>
            <a:r>
              <a:rPr kumimoji="1" lang="ja-JP" altLang="en-US" dirty="0"/>
              <a:t>・有価証券として市場（</a:t>
            </a:r>
            <a:r>
              <a:rPr kumimoji="1" lang="ja-JP" altLang="en-US" b="1" dirty="0"/>
              <a:t>流通市場</a:t>
            </a:r>
            <a:r>
              <a:rPr kumimoji="1" lang="ja-JP" altLang="en-US" dirty="0"/>
              <a:t>）で取引され、満期を待たずに市場で売却できる→</a:t>
            </a:r>
            <a:r>
              <a:rPr kumimoji="1" lang="ja-JP" altLang="en-US" dirty="0">
                <a:solidFill>
                  <a:srgbClr val="FF0000"/>
                </a:solidFill>
              </a:rPr>
              <a:t>価格が変動する</a:t>
            </a:r>
            <a:endParaRPr kumimoji="1" lang="en-US" altLang="ja-JP" dirty="0">
              <a:solidFill>
                <a:srgbClr val="FF0000"/>
              </a:solidFill>
            </a:endParaRPr>
          </a:p>
          <a:p>
            <a:r>
              <a:rPr kumimoji="1" lang="ja-JP" altLang="en-US" dirty="0"/>
              <a:t>・債券の価格は、発行体の信用度（</a:t>
            </a:r>
            <a:r>
              <a:rPr kumimoji="1" lang="ja-JP" altLang="en-US" b="1" dirty="0"/>
              <a:t>格付け</a:t>
            </a:r>
            <a:r>
              <a:rPr kumimoji="1" lang="ja-JP" altLang="en-US" dirty="0"/>
              <a:t>）や満期までの残存期間などの要素で変動する</a:t>
            </a:r>
            <a:endParaRPr kumimoji="1" lang="en-US" altLang="ja-JP" dirty="0"/>
          </a:p>
          <a:p>
            <a:r>
              <a:rPr kumimoji="1" lang="en-US" altLang="ja-JP" dirty="0"/>
              <a:t>2</a:t>
            </a:r>
            <a:r>
              <a:rPr kumimoji="1" lang="ja-JP" altLang="en-US" dirty="0"/>
              <a:t>．債券の主要発行条件</a:t>
            </a:r>
            <a:endParaRPr kumimoji="1" lang="en-US" altLang="ja-JP" dirty="0"/>
          </a:p>
          <a:p>
            <a:r>
              <a:rPr kumimoji="1" lang="ja-JP" altLang="en-US" dirty="0"/>
              <a:t>　①額面金額：債券の券面上に記載され、償還日に投資家に償還される金額</a:t>
            </a:r>
            <a:endParaRPr kumimoji="1" lang="en-US" altLang="ja-JP" dirty="0"/>
          </a:p>
          <a:p>
            <a:r>
              <a:rPr kumimoji="1" lang="ja-JP" altLang="en-US" dirty="0"/>
              <a:t>　②表面利率：額面金額に対して</a:t>
            </a:r>
            <a:r>
              <a:rPr kumimoji="1" lang="en-US" altLang="ja-JP" dirty="0"/>
              <a:t>1</a:t>
            </a:r>
            <a:r>
              <a:rPr kumimoji="1" lang="ja-JP" altLang="en-US" dirty="0"/>
              <a:t>年間に支払われる利息の割合、クーポンレートとも呼ばれる</a:t>
            </a:r>
            <a:endParaRPr kumimoji="1" lang="en-US" altLang="ja-JP" dirty="0"/>
          </a:p>
          <a:p>
            <a:r>
              <a:rPr kumimoji="1" lang="ja-JP" altLang="en-US" dirty="0"/>
              <a:t>　③発行価格：債券が発行されるときの金額で、額面金額と異なる場合がある</a:t>
            </a:r>
            <a:endParaRPr kumimoji="1" lang="en-US" altLang="ja-JP" dirty="0"/>
          </a:p>
          <a:p>
            <a:r>
              <a:rPr kumimoji="1" lang="ja-JP" altLang="en-US" dirty="0"/>
              <a:t>　④償還日　：償還期日で、額面金額が償還される日</a:t>
            </a:r>
            <a:endParaRPr kumimoji="1" lang="en-US" altLang="ja-JP" dirty="0"/>
          </a:p>
          <a:p>
            <a:r>
              <a:rPr kumimoji="1" lang="ja-JP" altLang="en-US" dirty="0"/>
              <a:t>３．債券の種類</a:t>
            </a:r>
            <a:endParaRPr kumimoji="1" lang="en-US" altLang="ja-JP" dirty="0"/>
          </a:p>
          <a:p>
            <a:r>
              <a:rPr kumimoji="1" lang="ja-JP" altLang="en-US" dirty="0"/>
              <a:t>　①利息の形式による区分</a:t>
            </a:r>
            <a:endParaRPr kumimoji="1" lang="en-US" altLang="ja-JP" dirty="0"/>
          </a:p>
          <a:p>
            <a:r>
              <a:rPr kumimoji="1" lang="ja-JP" altLang="en-US" dirty="0"/>
              <a:t>　　</a:t>
            </a:r>
            <a:r>
              <a:rPr kumimoji="1" lang="ja-JP" altLang="en-US" b="1" dirty="0"/>
              <a:t>利付債</a:t>
            </a:r>
            <a:r>
              <a:rPr kumimoji="1" lang="ja-JP" altLang="en-US" dirty="0"/>
              <a:t>：額面金額で発行され、定期的に利息を受け取れ、償還日には額面金額で償還される</a:t>
            </a:r>
            <a:endParaRPr kumimoji="1" lang="en-US" altLang="ja-JP" dirty="0"/>
          </a:p>
          <a:p>
            <a:r>
              <a:rPr kumimoji="1" lang="ja-JP" altLang="en-US" dirty="0"/>
              <a:t>　　　　　　固定利付債：クーポンが固定（確定）されている</a:t>
            </a:r>
            <a:endParaRPr kumimoji="1" lang="en-US" altLang="ja-JP" dirty="0"/>
          </a:p>
          <a:p>
            <a:r>
              <a:rPr kumimoji="1" lang="ja-JP" altLang="en-US" dirty="0"/>
              <a:t>　　　　　　変動利付債：クーポンが変動する</a:t>
            </a:r>
            <a:endParaRPr kumimoji="1" lang="en-US" altLang="ja-JP" dirty="0"/>
          </a:p>
          <a:p>
            <a:r>
              <a:rPr kumimoji="1" lang="ja-JP" altLang="en-US" dirty="0"/>
              <a:t>　　</a:t>
            </a:r>
            <a:r>
              <a:rPr kumimoji="1" lang="ja-JP" altLang="en-US" b="1" dirty="0"/>
              <a:t>割引債</a:t>
            </a:r>
            <a:r>
              <a:rPr kumimoji="1" lang="ja-JP" altLang="en-US" dirty="0"/>
              <a:t>：額面金額より低い金額で発行され、償還日には額面金額で償還されるが、利息はつかない</a:t>
            </a:r>
            <a:endParaRPr kumimoji="1" lang="en-US" altLang="ja-JP" dirty="0"/>
          </a:p>
          <a:p>
            <a:r>
              <a:rPr kumimoji="1" lang="ja-JP" altLang="en-US" dirty="0"/>
              <a:t>　②発行体による区分</a:t>
            </a:r>
            <a:endParaRPr kumimoji="1" lang="en-US" altLang="ja-JP" dirty="0"/>
          </a:p>
          <a:p>
            <a:r>
              <a:rPr kumimoji="1" lang="ja-JP" altLang="en-US" dirty="0"/>
              <a:t>　　</a:t>
            </a:r>
            <a:r>
              <a:rPr kumimoji="1" lang="en-US" altLang="ja-JP" dirty="0"/>
              <a:t>ⅰ)</a:t>
            </a:r>
            <a:r>
              <a:rPr kumimoji="1" lang="ja-JP" altLang="en-US" dirty="0"/>
              <a:t>公共債　　　　　　　　　　　　</a:t>
            </a:r>
            <a:r>
              <a:rPr kumimoji="1" lang="en-US" altLang="ja-JP" dirty="0"/>
              <a:t>ⅱ)</a:t>
            </a:r>
            <a:r>
              <a:rPr kumimoji="1" lang="ja-JP" altLang="en-US" dirty="0"/>
              <a:t>企業債（社債）　　　　　　　　　　</a:t>
            </a:r>
            <a:r>
              <a:rPr kumimoji="1" lang="en-US" altLang="ja-JP" dirty="0"/>
              <a:t>ⅲ)</a:t>
            </a:r>
            <a:r>
              <a:rPr kumimoji="1" lang="ja-JP" altLang="en-US" dirty="0"/>
              <a:t>外債　　　　　</a:t>
            </a:r>
            <a:endParaRPr kumimoji="1" lang="en-US" altLang="ja-JP" dirty="0"/>
          </a:p>
          <a:p>
            <a:r>
              <a:rPr kumimoji="1" lang="ja-JP" altLang="en-US" dirty="0"/>
              <a:t>　　　・国債：国が発行　　　　　　　　　：企業が発行　　　　　　　　　　　：外国政府・企業等が発行</a:t>
            </a:r>
            <a:endParaRPr kumimoji="1" lang="en-US" altLang="ja-JP" dirty="0"/>
          </a:p>
          <a:p>
            <a:r>
              <a:rPr kumimoji="1" lang="ja-JP" altLang="en-US" dirty="0"/>
              <a:t>　　　・地方債：地方公共団体が発行　　　　普通社債、新株予約権付き社債</a:t>
            </a:r>
            <a:r>
              <a:rPr kumimoji="1" lang="en-US" altLang="ja-JP" sz="1400" dirty="0"/>
              <a:t>(</a:t>
            </a:r>
            <a:r>
              <a:rPr kumimoji="1" lang="ja-JP" altLang="en-US" sz="1400" dirty="0"/>
              <a:t>転換社債、ワラント債）</a:t>
            </a:r>
            <a:endParaRPr kumimoji="1" lang="en-US" altLang="ja-JP" sz="1400" dirty="0"/>
          </a:p>
          <a:p>
            <a:r>
              <a:rPr kumimoji="1" lang="ja-JP" altLang="en-US" dirty="0"/>
              <a:t>４．発行市場と流通市場　　　　　　　　　　　　　　　</a:t>
            </a:r>
            <a:endParaRPr kumimoji="1" lang="en-US" altLang="ja-JP" sz="1400" dirty="0"/>
          </a:p>
          <a:p>
            <a:r>
              <a:rPr kumimoji="1" lang="ja-JP" altLang="en-US" dirty="0"/>
              <a:t>　発行体が債券を発行して資金を調達する</a:t>
            </a:r>
            <a:r>
              <a:rPr kumimoji="1" lang="ja-JP" altLang="en-US" b="1" dirty="0"/>
              <a:t>発行市場</a:t>
            </a:r>
            <a:r>
              <a:rPr kumimoji="1" lang="ja-JP" altLang="en-US" dirty="0"/>
              <a:t>と既発債を取引する</a:t>
            </a:r>
            <a:r>
              <a:rPr kumimoji="1" lang="ja-JP" altLang="en-US" b="1" dirty="0"/>
              <a:t>流通市場</a:t>
            </a:r>
            <a:r>
              <a:rPr kumimoji="1" lang="ja-JP" altLang="en-US" dirty="0"/>
              <a:t>がある</a:t>
            </a:r>
            <a:endParaRPr kumimoji="1" lang="en-US" altLang="ja-JP" dirty="0"/>
          </a:p>
          <a:p>
            <a:endParaRPr kumimoji="1" lang="en-US" altLang="ja-JP" dirty="0"/>
          </a:p>
        </p:txBody>
      </p:sp>
    </p:spTree>
    <p:extLst>
      <p:ext uri="{BB962C8B-B14F-4D97-AF65-F5344CB8AC3E}">
        <p14:creationId xmlns:p14="http://schemas.microsoft.com/office/powerpoint/2010/main" val="3317320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77F0F3B-9F66-4890-B1CD-0F5447821C1B}"/>
              </a:ext>
            </a:extLst>
          </p:cNvPr>
          <p:cNvSpPr txBox="1"/>
          <p:nvPr/>
        </p:nvSpPr>
        <p:spPr>
          <a:xfrm>
            <a:off x="132080" y="0"/>
            <a:ext cx="2492990" cy="369332"/>
          </a:xfrm>
          <a:prstGeom prst="rect">
            <a:avLst/>
          </a:prstGeom>
          <a:noFill/>
        </p:spPr>
        <p:txBody>
          <a:bodyPr wrap="none" rtlCol="0">
            <a:spAutoFit/>
          </a:bodyPr>
          <a:lstStyle/>
          <a:p>
            <a:r>
              <a:rPr kumimoji="1" lang="ja-JP" altLang="en-US" dirty="0"/>
              <a:t>５．債券価格と利回り</a:t>
            </a:r>
          </a:p>
        </p:txBody>
      </p:sp>
      <p:sp>
        <p:nvSpPr>
          <p:cNvPr id="3" name="テキスト ボックス 2">
            <a:extLst>
              <a:ext uri="{FF2B5EF4-FFF2-40B4-BE49-F238E27FC236}">
                <a16:creationId xmlns:a16="http://schemas.microsoft.com/office/drawing/2014/main" id="{E767137C-1571-4CEF-9088-C1C0E5694387}"/>
              </a:ext>
            </a:extLst>
          </p:cNvPr>
          <p:cNvSpPr txBox="1"/>
          <p:nvPr/>
        </p:nvSpPr>
        <p:spPr>
          <a:xfrm>
            <a:off x="853440" y="364639"/>
            <a:ext cx="7625806" cy="369332"/>
          </a:xfrm>
          <a:prstGeom prst="rect">
            <a:avLst/>
          </a:prstGeom>
          <a:noFill/>
        </p:spPr>
        <p:txBody>
          <a:bodyPr wrap="none" rtlCol="0">
            <a:spAutoFit/>
          </a:bodyPr>
          <a:lstStyle/>
          <a:p>
            <a:r>
              <a:rPr kumimoji="1" lang="ja-JP" altLang="en-US" dirty="0"/>
              <a:t>額面金額：</a:t>
            </a:r>
            <a:r>
              <a:rPr kumimoji="1" lang="en-US" altLang="ja-JP" dirty="0"/>
              <a:t>100</a:t>
            </a:r>
            <a:r>
              <a:rPr kumimoji="1" lang="ja-JP" altLang="en-US" dirty="0"/>
              <a:t>万円、表面利率：</a:t>
            </a:r>
            <a:r>
              <a:rPr kumimoji="1" lang="en-US" altLang="ja-JP" dirty="0"/>
              <a:t>3%</a:t>
            </a:r>
            <a:r>
              <a:rPr kumimoji="1" lang="ja-JP" altLang="en-US" dirty="0"/>
              <a:t>、期間：</a:t>
            </a:r>
            <a:r>
              <a:rPr kumimoji="1" lang="en-US" altLang="ja-JP" dirty="0"/>
              <a:t>1</a:t>
            </a:r>
            <a:r>
              <a:rPr kumimoji="1" lang="ja-JP" altLang="en-US" dirty="0"/>
              <a:t>年の債券を購入したケース</a:t>
            </a:r>
            <a:endParaRPr kumimoji="1" lang="en-US" altLang="ja-JP" dirty="0"/>
          </a:p>
        </p:txBody>
      </p:sp>
      <p:sp>
        <p:nvSpPr>
          <p:cNvPr id="4" name="テキスト ボックス 3">
            <a:extLst>
              <a:ext uri="{FF2B5EF4-FFF2-40B4-BE49-F238E27FC236}">
                <a16:creationId xmlns:a16="http://schemas.microsoft.com/office/drawing/2014/main" id="{B50508B1-8163-4556-B524-49C82AE46762}"/>
              </a:ext>
            </a:extLst>
          </p:cNvPr>
          <p:cNvSpPr txBox="1"/>
          <p:nvPr/>
        </p:nvSpPr>
        <p:spPr>
          <a:xfrm>
            <a:off x="507257" y="822216"/>
            <a:ext cx="8712642" cy="2862322"/>
          </a:xfrm>
          <a:prstGeom prst="rect">
            <a:avLst/>
          </a:prstGeom>
          <a:noFill/>
        </p:spPr>
        <p:txBody>
          <a:bodyPr wrap="none" rtlCol="0">
            <a:spAutoFit/>
          </a:bodyPr>
          <a:lstStyle/>
          <a:p>
            <a:r>
              <a:rPr kumimoji="1" lang="ja-JP" altLang="en-US" dirty="0"/>
              <a:t>（購入時期）　　　　　</a:t>
            </a:r>
            <a:r>
              <a:rPr kumimoji="1" lang="en-US" altLang="ja-JP" dirty="0"/>
              <a:t>(</a:t>
            </a:r>
            <a:r>
              <a:rPr kumimoji="1" lang="ja-JP" altLang="en-US" dirty="0"/>
              <a:t>発行時）　　　　（値上がり時）　　　（値下がり時）</a:t>
            </a:r>
            <a:endParaRPr kumimoji="1" lang="en-US" altLang="ja-JP" dirty="0"/>
          </a:p>
          <a:p>
            <a:r>
              <a:rPr kumimoji="1" lang="ja-JP" altLang="en-US" dirty="0"/>
              <a:t>　購入額</a:t>
            </a:r>
            <a:r>
              <a:rPr kumimoji="1" lang="en-US" altLang="ja-JP" dirty="0"/>
              <a:t> </a:t>
            </a:r>
            <a:r>
              <a:rPr kumimoji="1" lang="ja-JP" altLang="en-US" dirty="0"/>
              <a:t>　　　　　　　</a:t>
            </a:r>
            <a:r>
              <a:rPr kumimoji="1" lang="en-US" altLang="ja-JP" dirty="0"/>
              <a:t>100</a:t>
            </a:r>
            <a:r>
              <a:rPr kumimoji="1" lang="ja-JP" altLang="en-US" dirty="0"/>
              <a:t>万円　　　　　　</a:t>
            </a:r>
            <a:r>
              <a:rPr kumimoji="1" lang="en-US" altLang="ja-JP" dirty="0"/>
              <a:t>101</a:t>
            </a:r>
            <a:r>
              <a:rPr kumimoji="1" lang="ja-JP" altLang="en-US" dirty="0"/>
              <a:t>万円　　　　　　　</a:t>
            </a:r>
            <a:r>
              <a:rPr kumimoji="1" lang="en-US" altLang="ja-JP" dirty="0"/>
              <a:t>99</a:t>
            </a:r>
            <a:r>
              <a:rPr kumimoji="1" lang="ja-JP" altLang="en-US" dirty="0"/>
              <a:t>万円</a:t>
            </a:r>
            <a:endParaRPr kumimoji="1" lang="en-US" altLang="ja-JP" dirty="0"/>
          </a:p>
          <a:p>
            <a:endParaRPr kumimoji="1" lang="en-US" altLang="ja-JP" dirty="0"/>
          </a:p>
          <a:p>
            <a:r>
              <a:rPr kumimoji="1" lang="ja-JP" altLang="en-US" dirty="0"/>
              <a:t>（償還時）</a:t>
            </a:r>
            <a:endParaRPr kumimoji="1" lang="en-US" altLang="ja-JP" dirty="0"/>
          </a:p>
          <a:p>
            <a:r>
              <a:rPr kumimoji="1" lang="ja-JP" altLang="en-US" dirty="0"/>
              <a:t>　償還金 </a:t>
            </a:r>
            <a:r>
              <a:rPr kumimoji="1" lang="en-US" altLang="ja-JP" dirty="0"/>
              <a:t>    </a:t>
            </a:r>
            <a:r>
              <a:rPr kumimoji="1" lang="ja-JP" altLang="en-US" dirty="0"/>
              <a:t>　　　　　　</a:t>
            </a:r>
            <a:r>
              <a:rPr kumimoji="1" lang="en-US" altLang="ja-JP" dirty="0"/>
              <a:t>100</a:t>
            </a:r>
            <a:r>
              <a:rPr kumimoji="1" lang="ja-JP" altLang="en-US" dirty="0"/>
              <a:t>万円　　　　　　</a:t>
            </a:r>
            <a:r>
              <a:rPr kumimoji="1" lang="en-US" altLang="ja-JP" dirty="0"/>
              <a:t>100</a:t>
            </a:r>
            <a:r>
              <a:rPr kumimoji="1" lang="ja-JP" altLang="en-US" dirty="0"/>
              <a:t>万円　　　 　　　</a:t>
            </a:r>
            <a:r>
              <a:rPr kumimoji="1" lang="en-US" altLang="ja-JP" dirty="0"/>
              <a:t>100</a:t>
            </a:r>
            <a:r>
              <a:rPr kumimoji="1" lang="ja-JP" altLang="en-US" dirty="0"/>
              <a:t>万円　</a:t>
            </a:r>
            <a:endParaRPr kumimoji="1" lang="en-US" altLang="ja-JP" dirty="0"/>
          </a:p>
          <a:p>
            <a:r>
              <a:rPr kumimoji="1" lang="ja-JP" altLang="en-US" dirty="0"/>
              <a:t>　償還差益 </a:t>
            </a:r>
            <a:r>
              <a:rPr kumimoji="1" lang="en-US" altLang="ja-JP" dirty="0"/>
              <a:t>(capital gain)</a:t>
            </a:r>
            <a:r>
              <a:rPr kumimoji="1" lang="ja-JP" altLang="en-US" dirty="0"/>
              <a:t>　 </a:t>
            </a:r>
            <a:r>
              <a:rPr kumimoji="1" lang="en-US" altLang="ja-JP" dirty="0"/>
              <a:t>0</a:t>
            </a:r>
            <a:r>
              <a:rPr kumimoji="1" lang="ja-JP" altLang="en-US" dirty="0"/>
              <a:t>円　　  　　 　　▲</a:t>
            </a:r>
            <a:r>
              <a:rPr kumimoji="1" lang="en-US" altLang="ja-JP" dirty="0"/>
              <a:t>1</a:t>
            </a:r>
            <a:r>
              <a:rPr kumimoji="1" lang="ja-JP" altLang="en-US" dirty="0"/>
              <a:t>万円　　　　　   　 </a:t>
            </a:r>
            <a:r>
              <a:rPr kumimoji="1" lang="en-US" altLang="ja-JP" dirty="0"/>
              <a:t>1</a:t>
            </a:r>
            <a:r>
              <a:rPr kumimoji="1" lang="ja-JP" altLang="en-US" dirty="0"/>
              <a:t>万円　</a:t>
            </a:r>
            <a:endParaRPr kumimoji="1" lang="en-US" altLang="ja-JP" dirty="0"/>
          </a:p>
          <a:p>
            <a:r>
              <a:rPr kumimoji="1" lang="ja-JP" altLang="en-US" dirty="0"/>
              <a:t>　利息</a:t>
            </a:r>
            <a:r>
              <a:rPr kumimoji="1" lang="en-US" altLang="ja-JP" dirty="0"/>
              <a:t>(income gain)</a:t>
            </a:r>
            <a:r>
              <a:rPr kumimoji="1" lang="ja-JP" altLang="en-US" dirty="0"/>
              <a:t>　　     </a:t>
            </a:r>
            <a:r>
              <a:rPr kumimoji="1" lang="en-US" altLang="ja-JP" dirty="0"/>
              <a:t>3</a:t>
            </a:r>
            <a:r>
              <a:rPr kumimoji="1" lang="ja-JP" altLang="en-US" dirty="0"/>
              <a:t>万円　　　　　　　</a:t>
            </a:r>
            <a:r>
              <a:rPr kumimoji="1" lang="en-US" altLang="ja-JP" dirty="0"/>
              <a:t>3</a:t>
            </a:r>
            <a:r>
              <a:rPr kumimoji="1" lang="ja-JP" altLang="en-US" dirty="0"/>
              <a:t>万円　　　　 　　   </a:t>
            </a:r>
            <a:r>
              <a:rPr kumimoji="1" lang="en-US" altLang="ja-JP" dirty="0"/>
              <a:t>3</a:t>
            </a:r>
            <a:r>
              <a:rPr kumimoji="1" lang="ja-JP" altLang="en-US" dirty="0"/>
              <a:t>万円</a:t>
            </a:r>
            <a:endParaRPr kumimoji="1" lang="en-US" altLang="ja-JP" dirty="0"/>
          </a:p>
          <a:p>
            <a:r>
              <a:rPr kumimoji="1" lang="ja-JP" altLang="en-US" dirty="0"/>
              <a:t>　収益計　　　　　　  　　</a:t>
            </a:r>
            <a:r>
              <a:rPr kumimoji="1" lang="en-US" altLang="ja-JP" dirty="0"/>
              <a:t>3</a:t>
            </a:r>
            <a:r>
              <a:rPr kumimoji="1" lang="ja-JP" altLang="en-US" dirty="0"/>
              <a:t>万円　　　　　　　</a:t>
            </a:r>
            <a:r>
              <a:rPr kumimoji="1" lang="en-US" altLang="ja-JP" dirty="0"/>
              <a:t>2</a:t>
            </a:r>
            <a:r>
              <a:rPr kumimoji="1" lang="ja-JP" altLang="en-US" dirty="0"/>
              <a:t>万円　　　　　　　</a:t>
            </a:r>
            <a:r>
              <a:rPr kumimoji="1" lang="en-US" altLang="ja-JP" dirty="0"/>
              <a:t>4</a:t>
            </a:r>
            <a:r>
              <a:rPr kumimoji="1" lang="ja-JP" altLang="en-US" dirty="0"/>
              <a:t>万円</a:t>
            </a:r>
            <a:endParaRPr kumimoji="1" lang="en-US" altLang="ja-JP" dirty="0"/>
          </a:p>
          <a:p>
            <a:r>
              <a:rPr kumimoji="1" lang="ja-JP" altLang="en-US" dirty="0"/>
              <a:t>　</a:t>
            </a:r>
            <a:r>
              <a:rPr kumimoji="1" lang="ja-JP" altLang="en-US" b="1" dirty="0"/>
              <a:t>利回り　　　　　　　　  </a:t>
            </a:r>
            <a:r>
              <a:rPr kumimoji="1" lang="en-US" altLang="ja-JP" b="1" dirty="0"/>
              <a:t>3%                           1.98%                       4.04%</a:t>
            </a:r>
          </a:p>
          <a:p>
            <a:r>
              <a:rPr kumimoji="1" lang="ja-JP" altLang="en-US" dirty="0"/>
              <a:t>（収益計／購入額）</a:t>
            </a:r>
            <a:endParaRPr kumimoji="1" lang="en-US" altLang="ja-JP" b="1" dirty="0"/>
          </a:p>
        </p:txBody>
      </p:sp>
      <p:sp>
        <p:nvSpPr>
          <p:cNvPr id="5" name="テキスト ボックス 4">
            <a:extLst>
              <a:ext uri="{FF2B5EF4-FFF2-40B4-BE49-F238E27FC236}">
                <a16:creationId xmlns:a16="http://schemas.microsoft.com/office/drawing/2014/main" id="{4C225490-146F-439D-B05E-B0C74903D4B4}"/>
              </a:ext>
            </a:extLst>
          </p:cNvPr>
          <p:cNvSpPr txBox="1"/>
          <p:nvPr/>
        </p:nvSpPr>
        <p:spPr>
          <a:xfrm>
            <a:off x="1595120" y="3600986"/>
            <a:ext cx="9187130" cy="369332"/>
          </a:xfrm>
          <a:prstGeom prst="rect">
            <a:avLst/>
          </a:prstGeom>
          <a:noFill/>
        </p:spPr>
        <p:txBody>
          <a:bodyPr wrap="none" rtlCol="0">
            <a:spAutoFit/>
          </a:bodyPr>
          <a:lstStyle/>
          <a:p>
            <a:r>
              <a:rPr kumimoji="1" lang="ja-JP" altLang="en-US" dirty="0">
                <a:solidFill>
                  <a:srgbClr val="00B0F0"/>
                </a:solidFill>
              </a:rPr>
              <a:t>流通市場で債券の価格が値上がり（値下がり）すると、利回りは低下する（上昇する）</a:t>
            </a:r>
          </a:p>
        </p:txBody>
      </p:sp>
      <p:sp>
        <p:nvSpPr>
          <p:cNvPr id="6" name="矢印: 下 5">
            <a:extLst>
              <a:ext uri="{FF2B5EF4-FFF2-40B4-BE49-F238E27FC236}">
                <a16:creationId xmlns:a16="http://schemas.microsoft.com/office/drawing/2014/main" id="{14A2D684-B7D1-45FD-B680-8F7555CFA5F2}"/>
              </a:ext>
            </a:extLst>
          </p:cNvPr>
          <p:cNvSpPr/>
          <p:nvPr/>
        </p:nvSpPr>
        <p:spPr>
          <a:xfrm flipV="1">
            <a:off x="5867399" y="3970318"/>
            <a:ext cx="228601" cy="2449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FEBB2A01-E5E5-4E24-9AB6-CCB184A429A3}"/>
              </a:ext>
            </a:extLst>
          </p:cNvPr>
          <p:cNvSpPr txBox="1"/>
          <p:nvPr/>
        </p:nvSpPr>
        <p:spPr>
          <a:xfrm>
            <a:off x="1452880" y="4215279"/>
            <a:ext cx="10341293" cy="369332"/>
          </a:xfrm>
          <a:prstGeom prst="rect">
            <a:avLst/>
          </a:prstGeom>
          <a:noFill/>
        </p:spPr>
        <p:txBody>
          <a:bodyPr wrap="none" rtlCol="0">
            <a:spAutoFit/>
          </a:bodyPr>
          <a:lstStyle/>
          <a:p>
            <a:r>
              <a:rPr kumimoji="1" lang="ja-JP" altLang="en-US" dirty="0">
                <a:solidFill>
                  <a:srgbClr val="00B0F0"/>
                </a:solidFill>
              </a:rPr>
              <a:t>金融市場で金利が上がる（下がる）と債券価格は下がる（上がる）</a:t>
            </a:r>
            <a:r>
              <a:rPr kumimoji="1" lang="ja-JP" altLang="en-US" dirty="0"/>
              <a:t>：</a:t>
            </a:r>
            <a:r>
              <a:rPr kumimoji="1" lang="ja-JP" altLang="en-US" dirty="0">
                <a:solidFill>
                  <a:srgbClr val="FF0000"/>
                </a:solidFill>
              </a:rPr>
              <a:t>債券価格と金利は逆に動く</a:t>
            </a:r>
          </a:p>
        </p:txBody>
      </p:sp>
      <p:cxnSp>
        <p:nvCxnSpPr>
          <p:cNvPr id="9" name="直線矢印コネクタ 8">
            <a:extLst>
              <a:ext uri="{FF2B5EF4-FFF2-40B4-BE49-F238E27FC236}">
                <a16:creationId xmlns:a16="http://schemas.microsoft.com/office/drawing/2014/main" id="{25302DB7-FC17-463C-8010-BE437914B63F}"/>
              </a:ext>
            </a:extLst>
          </p:cNvPr>
          <p:cNvCxnSpPr/>
          <p:nvPr/>
        </p:nvCxnSpPr>
        <p:spPr>
          <a:xfrm>
            <a:off x="6829425" y="3028950"/>
            <a:ext cx="0" cy="30480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594C553D-8574-4643-AEE6-3E97374CEC22}"/>
              </a:ext>
            </a:extLst>
          </p:cNvPr>
          <p:cNvCxnSpPr/>
          <p:nvPr/>
        </p:nvCxnSpPr>
        <p:spPr>
          <a:xfrm>
            <a:off x="9048750" y="1095375"/>
            <a:ext cx="0" cy="30480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6DD9B505-8412-4C06-BEAE-4201A6492161}"/>
              </a:ext>
            </a:extLst>
          </p:cNvPr>
          <p:cNvCxnSpPr>
            <a:cxnSpLocks/>
          </p:cNvCxnSpPr>
          <p:nvPr/>
        </p:nvCxnSpPr>
        <p:spPr>
          <a:xfrm flipV="1">
            <a:off x="6829425" y="1009650"/>
            <a:ext cx="0" cy="30480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直線矢印コネクタ 11">
            <a:extLst>
              <a:ext uri="{FF2B5EF4-FFF2-40B4-BE49-F238E27FC236}">
                <a16:creationId xmlns:a16="http://schemas.microsoft.com/office/drawing/2014/main" id="{EF02599B-0D7F-40FC-B9AB-A8C584EE92EA}"/>
              </a:ext>
            </a:extLst>
          </p:cNvPr>
          <p:cNvCxnSpPr>
            <a:cxnSpLocks/>
          </p:cNvCxnSpPr>
          <p:nvPr/>
        </p:nvCxnSpPr>
        <p:spPr>
          <a:xfrm flipV="1">
            <a:off x="9086850" y="3028950"/>
            <a:ext cx="0" cy="30480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3" name="テキスト ボックス 12">
            <a:extLst>
              <a:ext uri="{FF2B5EF4-FFF2-40B4-BE49-F238E27FC236}">
                <a16:creationId xmlns:a16="http://schemas.microsoft.com/office/drawing/2014/main" id="{227F2522-F588-4ADE-8EF0-6F71301685B6}"/>
              </a:ext>
            </a:extLst>
          </p:cNvPr>
          <p:cNvSpPr txBox="1"/>
          <p:nvPr/>
        </p:nvSpPr>
        <p:spPr>
          <a:xfrm>
            <a:off x="158724" y="4604623"/>
            <a:ext cx="12059921" cy="2031325"/>
          </a:xfrm>
          <a:prstGeom prst="rect">
            <a:avLst/>
          </a:prstGeom>
          <a:noFill/>
        </p:spPr>
        <p:txBody>
          <a:bodyPr wrap="square" rtlCol="0">
            <a:spAutoFit/>
          </a:bodyPr>
          <a:lstStyle/>
          <a:p>
            <a:r>
              <a:rPr kumimoji="1" lang="ja-JP" altLang="en-US" dirty="0"/>
              <a:t>６．債券投資のリスク</a:t>
            </a:r>
            <a:endParaRPr kumimoji="1" lang="en-US" altLang="ja-JP" dirty="0"/>
          </a:p>
          <a:p>
            <a:r>
              <a:rPr kumimoji="1" lang="ja-JP" altLang="en-US" dirty="0"/>
              <a:t>　　</a:t>
            </a:r>
            <a:r>
              <a:rPr kumimoji="1" lang="en-US" altLang="ja-JP" dirty="0"/>
              <a:t>(1)</a:t>
            </a:r>
            <a:r>
              <a:rPr kumimoji="1" lang="ja-JP" altLang="en-US" dirty="0"/>
              <a:t>価格変動リスク</a:t>
            </a:r>
            <a:endParaRPr kumimoji="1" lang="en-US" altLang="ja-JP" dirty="0"/>
          </a:p>
          <a:p>
            <a:r>
              <a:rPr kumimoji="1" lang="ja-JP" altLang="en-US" dirty="0"/>
              <a:t>　　　・上記のごとく、金融情勢の変化により価格が変動するリスク</a:t>
            </a:r>
            <a:endParaRPr kumimoji="1" lang="en-US" altLang="ja-JP" dirty="0"/>
          </a:p>
          <a:p>
            <a:r>
              <a:rPr kumimoji="1" lang="ja-JP" altLang="en-US" dirty="0"/>
              <a:t>　　</a:t>
            </a:r>
            <a:r>
              <a:rPr kumimoji="1" lang="en-US" altLang="ja-JP" dirty="0"/>
              <a:t>(2)</a:t>
            </a:r>
            <a:r>
              <a:rPr kumimoji="1" lang="ja-JP" altLang="en-US" dirty="0"/>
              <a:t>信用リスク</a:t>
            </a:r>
            <a:endParaRPr kumimoji="1" lang="en-US" altLang="ja-JP" dirty="0"/>
          </a:p>
          <a:p>
            <a:r>
              <a:rPr kumimoji="1" lang="ja-JP" altLang="en-US" dirty="0"/>
              <a:t>　　　・発行体が経営状態の悪化等により債務を約束どおり返済できない</a:t>
            </a:r>
            <a:r>
              <a:rPr kumimoji="1" lang="ja-JP" altLang="en-US" b="1" dirty="0"/>
              <a:t>債務不履行（デフォルト）</a:t>
            </a:r>
            <a:r>
              <a:rPr kumimoji="1" lang="ja-JP" altLang="en-US" dirty="0"/>
              <a:t>に陥るリスク</a:t>
            </a:r>
            <a:endParaRPr kumimoji="1" lang="en-US" altLang="ja-JP" dirty="0"/>
          </a:p>
          <a:p>
            <a:r>
              <a:rPr kumimoji="1" lang="ja-JP" altLang="en-US" dirty="0"/>
              <a:t>　　　・デフォルトリスクが高いほど高い利回りが要求される→発行体にとっては資金調達コストが高くなる</a:t>
            </a:r>
            <a:endParaRPr kumimoji="1" lang="en-US" altLang="ja-JP" dirty="0"/>
          </a:p>
          <a:p>
            <a:r>
              <a:rPr kumimoji="1" lang="ja-JP" altLang="en-US" b="1" dirty="0"/>
              <a:t>　　　・</a:t>
            </a:r>
            <a:r>
              <a:rPr kumimoji="1" lang="ja-JP" altLang="en-US" dirty="0"/>
              <a:t>デフォルトリスクを図る指標として以下の</a:t>
            </a:r>
            <a:r>
              <a:rPr kumimoji="1" lang="ja-JP" altLang="en-US" b="1" dirty="0"/>
              <a:t>信用格付け</a:t>
            </a:r>
            <a:r>
              <a:rPr kumimoji="1" lang="ja-JP" altLang="en-US" dirty="0"/>
              <a:t>制度がある</a:t>
            </a:r>
            <a:endParaRPr kumimoji="1" lang="ja-JP" altLang="en-US" b="1" dirty="0"/>
          </a:p>
        </p:txBody>
      </p:sp>
      <p:sp>
        <p:nvSpPr>
          <p:cNvPr id="8" name="テキスト ボックス 7">
            <a:extLst>
              <a:ext uri="{FF2B5EF4-FFF2-40B4-BE49-F238E27FC236}">
                <a16:creationId xmlns:a16="http://schemas.microsoft.com/office/drawing/2014/main" id="{982540AE-9DB7-2303-2CD7-8AE5C988A8D4}"/>
              </a:ext>
            </a:extLst>
          </p:cNvPr>
          <p:cNvSpPr txBox="1"/>
          <p:nvPr/>
        </p:nvSpPr>
        <p:spPr>
          <a:xfrm>
            <a:off x="9157195" y="1655422"/>
            <a:ext cx="2492990" cy="677108"/>
          </a:xfrm>
          <a:prstGeom prst="rect">
            <a:avLst/>
          </a:prstGeom>
          <a:noFill/>
        </p:spPr>
        <p:txBody>
          <a:bodyPr wrap="none" rtlCol="0">
            <a:spAutoFit/>
          </a:bodyPr>
          <a:lstStyle/>
          <a:p>
            <a:r>
              <a:rPr kumimoji="1" lang="ja-JP" altLang="en-US" sz="1200" dirty="0"/>
              <a:t>利回り（最終利回り）</a:t>
            </a:r>
            <a:endParaRPr kumimoji="1" lang="en-US" altLang="ja-JP" sz="1200" dirty="0"/>
          </a:p>
          <a:p>
            <a:r>
              <a:rPr kumimoji="1" lang="ja-JP" altLang="en-US" sz="1200" dirty="0"/>
              <a:t>＝クーポン＋償還差益／残存年数</a:t>
            </a:r>
            <a:endParaRPr kumimoji="1" lang="en-US" altLang="ja-JP" sz="1200" dirty="0"/>
          </a:p>
          <a:p>
            <a:endParaRPr kumimoji="1" lang="ja-JP" altLang="en-US" sz="1400" dirty="0"/>
          </a:p>
        </p:txBody>
      </p:sp>
      <p:sp>
        <p:nvSpPr>
          <p:cNvPr id="14" name="テキスト ボックス 13">
            <a:extLst>
              <a:ext uri="{FF2B5EF4-FFF2-40B4-BE49-F238E27FC236}">
                <a16:creationId xmlns:a16="http://schemas.microsoft.com/office/drawing/2014/main" id="{A0A9738F-1E19-2C56-2EE9-65B4D2327B8B}"/>
              </a:ext>
            </a:extLst>
          </p:cNvPr>
          <p:cNvSpPr txBox="1"/>
          <p:nvPr/>
        </p:nvSpPr>
        <p:spPr>
          <a:xfrm>
            <a:off x="10135919" y="2143014"/>
            <a:ext cx="646331" cy="276999"/>
          </a:xfrm>
          <a:prstGeom prst="rect">
            <a:avLst/>
          </a:prstGeom>
          <a:noFill/>
        </p:spPr>
        <p:txBody>
          <a:bodyPr wrap="square" rtlCol="0">
            <a:spAutoFit/>
          </a:bodyPr>
          <a:lstStyle/>
          <a:p>
            <a:r>
              <a:rPr kumimoji="1" lang="ja-JP" altLang="en-US" sz="1200" dirty="0"/>
              <a:t>購入額</a:t>
            </a:r>
          </a:p>
        </p:txBody>
      </p:sp>
      <p:cxnSp>
        <p:nvCxnSpPr>
          <p:cNvPr id="16" name="直線コネクタ 15">
            <a:extLst>
              <a:ext uri="{FF2B5EF4-FFF2-40B4-BE49-F238E27FC236}">
                <a16:creationId xmlns:a16="http://schemas.microsoft.com/office/drawing/2014/main" id="{4F86407B-4F9B-96EC-35F3-47513B297214}"/>
              </a:ext>
            </a:extLst>
          </p:cNvPr>
          <p:cNvCxnSpPr>
            <a:cxnSpLocks/>
          </p:cNvCxnSpPr>
          <p:nvPr/>
        </p:nvCxnSpPr>
        <p:spPr>
          <a:xfrm>
            <a:off x="9326880" y="2101433"/>
            <a:ext cx="2467293" cy="0"/>
          </a:xfrm>
          <a:prstGeom prst="line">
            <a:avLst/>
          </a:prstGeom>
        </p:spPr>
        <p:style>
          <a:lnRef idx="1">
            <a:schemeClr val="dk1"/>
          </a:lnRef>
          <a:fillRef idx="0">
            <a:schemeClr val="dk1"/>
          </a:fillRef>
          <a:effectRef idx="0">
            <a:schemeClr val="dk1"/>
          </a:effectRef>
          <a:fontRef idx="minor">
            <a:schemeClr val="tx1"/>
          </a:fontRef>
        </p:style>
      </p:cxnSp>
      <p:sp>
        <p:nvSpPr>
          <p:cNvPr id="18" name="正方形/長方形 17">
            <a:extLst>
              <a:ext uri="{FF2B5EF4-FFF2-40B4-BE49-F238E27FC236}">
                <a16:creationId xmlns:a16="http://schemas.microsoft.com/office/drawing/2014/main" id="{D2299C0E-12FB-00C5-691D-65A1588D184D}"/>
              </a:ext>
            </a:extLst>
          </p:cNvPr>
          <p:cNvSpPr/>
          <p:nvPr/>
        </p:nvSpPr>
        <p:spPr>
          <a:xfrm>
            <a:off x="9157195" y="1655422"/>
            <a:ext cx="2800767" cy="8375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43223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9B1EF8A-5EB2-D609-00AE-6DEE74ADC585}"/>
              </a:ext>
            </a:extLst>
          </p:cNvPr>
          <p:cNvSpPr txBox="1"/>
          <p:nvPr/>
        </p:nvSpPr>
        <p:spPr>
          <a:xfrm>
            <a:off x="827762" y="181968"/>
            <a:ext cx="1107996" cy="369332"/>
          </a:xfrm>
          <a:prstGeom prst="rect">
            <a:avLst/>
          </a:prstGeom>
          <a:noFill/>
        </p:spPr>
        <p:txBody>
          <a:bodyPr wrap="none" rtlCol="0">
            <a:spAutoFit/>
          </a:bodyPr>
          <a:lstStyle/>
          <a:p>
            <a:r>
              <a:rPr kumimoji="1" lang="ja-JP" altLang="en-US" dirty="0"/>
              <a:t>（参考）</a:t>
            </a:r>
          </a:p>
        </p:txBody>
      </p:sp>
      <p:sp>
        <p:nvSpPr>
          <p:cNvPr id="5" name="テキスト ボックス 4">
            <a:extLst>
              <a:ext uri="{FF2B5EF4-FFF2-40B4-BE49-F238E27FC236}">
                <a16:creationId xmlns:a16="http://schemas.microsoft.com/office/drawing/2014/main" id="{59DCCA5A-44EB-020E-F0E1-AB31F7C34B7D}"/>
              </a:ext>
            </a:extLst>
          </p:cNvPr>
          <p:cNvSpPr txBox="1"/>
          <p:nvPr/>
        </p:nvSpPr>
        <p:spPr>
          <a:xfrm>
            <a:off x="838815" y="2804160"/>
            <a:ext cx="461665" cy="1015663"/>
          </a:xfrm>
          <a:prstGeom prst="rect">
            <a:avLst/>
          </a:prstGeom>
          <a:noFill/>
        </p:spPr>
        <p:txBody>
          <a:bodyPr vert="eaVert" wrap="none" rtlCol="0">
            <a:spAutoFit/>
          </a:bodyPr>
          <a:lstStyle/>
          <a:p>
            <a:r>
              <a:rPr kumimoji="1" lang="ja-JP" altLang="en-US" dirty="0"/>
              <a:t>債権価格</a:t>
            </a:r>
          </a:p>
        </p:txBody>
      </p:sp>
      <p:sp>
        <p:nvSpPr>
          <p:cNvPr id="6" name="テキスト ボックス 5">
            <a:extLst>
              <a:ext uri="{FF2B5EF4-FFF2-40B4-BE49-F238E27FC236}">
                <a16:creationId xmlns:a16="http://schemas.microsoft.com/office/drawing/2014/main" id="{4C1B8BF4-35E8-D1D7-0E34-22E59FC14212}"/>
              </a:ext>
            </a:extLst>
          </p:cNvPr>
          <p:cNvSpPr txBox="1"/>
          <p:nvPr/>
        </p:nvSpPr>
        <p:spPr>
          <a:xfrm>
            <a:off x="1824335" y="2804160"/>
            <a:ext cx="461665" cy="1708160"/>
          </a:xfrm>
          <a:prstGeom prst="rect">
            <a:avLst/>
          </a:prstGeom>
          <a:noFill/>
        </p:spPr>
        <p:txBody>
          <a:bodyPr vert="eaVert" wrap="none" rtlCol="0">
            <a:spAutoFit/>
          </a:bodyPr>
          <a:lstStyle/>
          <a:p>
            <a:r>
              <a:rPr kumimoji="1" lang="ja-JP" altLang="en-US" dirty="0"/>
              <a:t>金利（利回り）</a:t>
            </a:r>
          </a:p>
        </p:txBody>
      </p:sp>
      <p:sp>
        <p:nvSpPr>
          <p:cNvPr id="7" name="テキスト ボックス 6">
            <a:extLst>
              <a:ext uri="{FF2B5EF4-FFF2-40B4-BE49-F238E27FC236}">
                <a16:creationId xmlns:a16="http://schemas.microsoft.com/office/drawing/2014/main" id="{6BB4A23B-5A57-6BD5-06EC-B1E945EA0095}"/>
              </a:ext>
            </a:extLst>
          </p:cNvPr>
          <p:cNvSpPr txBox="1"/>
          <p:nvPr/>
        </p:nvSpPr>
        <p:spPr>
          <a:xfrm>
            <a:off x="2657455" y="2822610"/>
            <a:ext cx="461665" cy="784830"/>
          </a:xfrm>
          <a:prstGeom prst="rect">
            <a:avLst/>
          </a:prstGeom>
          <a:noFill/>
        </p:spPr>
        <p:txBody>
          <a:bodyPr vert="eaVert" wrap="none" rtlCol="0">
            <a:spAutoFit/>
          </a:bodyPr>
          <a:lstStyle/>
          <a:p>
            <a:r>
              <a:rPr kumimoji="1" lang="ja-JP" altLang="en-US" dirty="0"/>
              <a:t>貨幣量</a:t>
            </a:r>
            <a:endParaRPr kumimoji="1" lang="en-US" altLang="ja-JP" dirty="0"/>
          </a:p>
        </p:txBody>
      </p:sp>
      <p:sp>
        <p:nvSpPr>
          <p:cNvPr id="8" name="テキスト ボックス 7">
            <a:extLst>
              <a:ext uri="{FF2B5EF4-FFF2-40B4-BE49-F238E27FC236}">
                <a16:creationId xmlns:a16="http://schemas.microsoft.com/office/drawing/2014/main" id="{65E6A82E-281B-5CE6-AA76-993B7221B2B4}"/>
              </a:ext>
            </a:extLst>
          </p:cNvPr>
          <p:cNvSpPr txBox="1"/>
          <p:nvPr/>
        </p:nvSpPr>
        <p:spPr>
          <a:xfrm>
            <a:off x="3028910" y="2661920"/>
            <a:ext cx="461665" cy="2169825"/>
          </a:xfrm>
          <a:prstGeom prst="rect">
            <a:avLst/>
          </a:prstGeom>
          <a:noFill/>
        </p:spPr>
        <p:txBody>
          <a:bodyPr vert="eaVert" wrap="none" rtlCol="0">
            <a:spAutoFit/>
          </a:bodyPr>
          <a:lstStyle/>
          <a:p>
            <a:r>
              <a:rPr kumimoji="1" lang="ja-JP" altLang="en-US" dirty="0"/>
              <a:t>（マネーストック）</a:t>
            </a:r>
          </a:p>
        </p:txBody>
      </p:sp>
      <p:sp>
        <p:nvSpPr>
          <p:cNvPr id="9" name="テキスト ボックス 8">
            <a:extLst>
              <a:ext uri="{FF2B5EF4-FFF2-40B4-BE49-F238E27FC236}">
                <a16:creationId xmlns:a16="http://schemas.microsoft.com/office/drawing/2014/main" id="{777EA5B0-34DA-98B3-FC0A-9645C8801450}"/>
              </a:ext>
            </a:extLst>
          </p:cNvPr>
          <p:cNvSpPr txBox="1"/>
          <p:nvPr/>
        </p:nvSpPr>
        <p:spPr>
          <a:xfrm>
            <a:off x="4847550" y="2822610"/>
            <a:ext cx="461665" cy="1938992"/>
          </a:xfrm>
          <a:prstGeom prst="rect">
            <a:avLst/>
          </a:prstGeom>
          <a:noFill/>
        </p:spPr>
        <p:txBody>
          <a:bodyPr vert="eaVert" wrap="none" rtlCol="0">
            <a:spAutoFit/>
          </a:bodyPr>
          <a:lstStyle/>
          <a:p>
            <a:r>
              <a:rPr kumimoji="1" lang="ja-JP" altLang="en-US" dirty="0"/>
              <a:t>手段としての金利</a:t>
            </a:r>
          </a:p>
        </p:txBody>
      </p:sp>
      <p:sp>
        <p:nvSpPr>
          <p:cNvPr id="10" name="テキスト ボックス 9">
            <a:extLst>
              <a:ext uri="{FF2B5EF4-FFF2-40B4-BE49-F238E27FC236}">
                <a16:creationId xmlns:a16="http://schemas.microsoft.com/office/drawing/2014/main" id="{CE460D29-1EEE-CB08-94AE-627E432E748A}"/>
              </a:ext>
            </a:extLst>
          </p:cNvPr>
          <p:cNvSpPr txBox="1"/>
          <p:nvPr/>
        </p:nvSpPr>
        <p:spPr>
          <a:xfrm>
            <a:off x="5865167" y="2804160"/>
            <a:ext cx="461665" cy="553998"/>
          </a:xfrm>
          <a:prstGeom prst="rect">
            <a:avLst/>
          </a:prstGeom>
          <a:noFill/>
        </p:spPr>
        <p:txBody>
          <a:bodyPr vert="eaVert" wrap="none" rtlCol="0">
            <a:spAutoFit/>
          </a:bodyPr>
          <a:lstStyle/>
          <a:p>
            <a:r>
              <a:rPr kumimoji="1" lang="ja-JP" altLang="en-US" dirty="0"/>
              <a:t>景気</a:t>
            </a:r>
          </a:p>
        </p:txBody>
      </p:sp>
      <p:sp>
        <p:nvSpPr>
          <p:cNvPr id="11" name="テキスト ボックス 10">
            <a:extLst>
              <a:ext uri="{FF2B5EF4-FFF2-40B4-BE49-F238E27FC236}">
                <a16:creationId xmlns:a16="http://schemas.microsoft.com/office/drawing/2014/main" id="{A7C8B1EE-9BED-CFBF-5043-AACEF2AC2BA2}"/>
              </a:ext>
            </a:extLst>
          </p:cNvPr>
          <p:cNvSpPr txBox="1"/>
          <p:nvPr/>
        </p:nvSpPr>
        <p:spPr>
          <a:xfrm>
            <a:off x="6882784" y="2804160"/>
            <a:ext cx="461665" cy="1938992"/>
          </a:xfrm>
          <a:prstGeom prst="rect">
            <a:avLst/>
          </a:prstGeom>
          <a:noFill/>
        </p:spPr>
        <p:txBody>
          <a:bodyPr vert="eaVert" wrap="none" rtlCol="0">
            <a:spAutoFit/>
          </a:bodyPr>
          <a:lstStyle/>
          <a:p>
            <a:r>
              <a:rPr kumimoji="1" lang="ja-JP" altLang="en-US" dirty="0"/>
              <a:t>結果としての金利</a:t>
            </a:r>
          </a:p>
        </p:txBody>
      </p:sp>
      <p:sp>
        <p:nvSpPr>
          <p:cNvPr id="12" name="テキスト ボックス 11">
            <a:extLst>
              <a:ext uri="{FF2B5EF4-FFF2-40B4-BE49-F238E27FC236}">
                <a16:creationId xmlns:a16="http://schemas.microsoft.com/office/drawing/2014/main" id="{75E30FA8-AABB-AD87-2C60-C85C97E98444}"/>
              </a:ext>
            </a:extLst>
          </p:cNvPr>
          <p:cNvSpPr txBox="1"/>
          <p:nvPr/>
        </p:nvSpPr>
        <p:spPr>
          <a:xfrm>
            <a:off x="9072880" y="2822610"/>
            <a:ext cx="461665" cy="553998"/>
          </a:xfrm>
          <a:prstGeom prst="rect">
            <a:avLst/>
          </a:prstGeom>
          <a:noFill/>
        </p:spPr>
        <p:txBody>
          <a:bodyPr vert="eaVert" wrap="none" rtlCol="0">
            <a:spAutoFit/>
          </a:bodyPr>
          <a:lstStyle/>
          <a:p>
            <a:r>
              <a:rPr kumimoji="1" lang="ja-JP" altLang="en-US" dirty="0"/>
              <a:t>景気</a:t>
            </a:r>
          </a:p>
        </p:txBody>
      </p:sp>
      <p:sp>
        <p:nvSpPr>
          <p:cNvPr id="13" name="テキスト ボックス 12">
            <a:extLst>
              <a:ext uri="{FF2B5EF4-FFF2-40B4-BE49-F238E27FC236}">
                <a16:creationId xmlns:a16="http://schemas.microsoft.com/office/drawing/2014/main" id="{410DF7F9-6769-8D71-8941-5F6C7B699230}"/>
              </a:ext>
            </a:extLst>
          </p:cNvPr>
          <p:cNvSpPr txBox="1"/>
          <p:nvPr/>
        </p:nvSpPr>
        <p:spPr>
          <a:xfrm>
            <a:off x="10190142" y="2804160"/>
            <a:ext cx="461665" cy="553998"/>
          </a:xfrm>
          <a:prstGeom prst="rect">
            <a:avLst/>
          </a:prstGeom>
          <a:noFill/>
        </p:spPr>
        <p:txBody>
          <a:bodyPr vert="eaVert" wrap="none" rtlCol="0">
            <a:spAutoFit/>
          </a:bodyPr>
          <a:lstStyle/>
          <a:p>
            <a:r>
              <a:rPr kumimoji="1" lang="ja-JP" altLang="en-US" dirty="0"/>
              <a:t>物価</a:t>
            </a:r>
          </a:p>
        </p:txBody>
      </p:sp>
      <p:sp>
        <p:nvSpPr>
          <p:cNvPr id="15" name="テキスト ボックス 14">
            <a:extLst>
              <a:ext uri="{FF2B5EF4-FFF2-40B4-BE49-F238E27FC236}">
                <a16:creationId xmlns:a16="http://schemas.microsoft.com/office/drawing/2014/main" id="{F814A262-7E4F-7979-AA32-BCBA0334D790}"/>
              </a:ext>
            </a:extLst>
          </p:cNvPr>
          <p:cNvSpPr txBox="1"/>
          <p:nvPr/>
        </p:nvSpPr>
        <p:spPr>
          <a:xfrm>
            <a:off x="347007" y="6368534"/>
            <a:ext cx="3877985" cy="369332"/>
          </a:xfrm>
          <a:prstGeom prst="rect">
            <a:avLst/>
          </a:prstGeom>
          <a:noFill/>
        </p:spPr>
        <p:txBody>
          <a:bodyPr wrap="none" rtlCol="0">
            <a:spAutoFit/>
          </a:bodyPr>
          <a:lstStyle/>
          <a:p>
            <a:r>
              <a:rPr kumimoji="1" lang="en-US" altLang="ja-JP" dirty="0"/>
              <a:t>【</a:t>
            </a:r>
            <a:r>
              <a:rPr kumimoji="1" lang="ja-JP" altLang="en-US" dirty="0"/>
              <a:t>債券価格、金利、貨幣量の関係</a:t>
            </a:r>
            <a:r>
              <a:rPr kumimoji="1" lang="en-US" altLang="ja-JP" dirty="0"/>
              <a:t>】</a:t>
            </a:r>
            <a:endParaRPr kumimoji="1" lang="ja-JP" altLang="en-US" dirty="0"/>
          </a:p>
        </p:txBody>
      </p:sp>
      <p:sp>
        <p:nvSpPr>
          <p:cNvPr id="16" name="テキスト ボックス 15">
            <a:extLst>
              <a:ext uri="{FF2B5EF4-FFF2-40B4-BE49-F238E27FC236}">
                <a16:creationId xmlns:a16="http://schemas.microsoft.com/office/drawing/2014/main" id="{216BB71D-1010-4491-B894-AA654BF38FD9}"/>
              </a:ext>
            </a:extLst>
          </p:cNvPr>
          <p:cNvSpPr txBox="1"/>
          <p:nvPr/>
        </p:nvSpPr>
        <p:spPr>
          <a:xfrm>
            <a:off x="5080337" y="6368534"/>
            <a:ext cx="2492990" cy="369332"/>
          </a:xfrm>
          <a:prstGeom prst="rect">
            <a:avLst/>
          </a:prstGeom>
          <a:noFill/>
        </p:spPr>
        <p:txBody>
          <a:bodyPr wrap="none" rtlCol="0">
            <a:spAutoFit/>
          </a:bodyPr>
          <a:lstStyle/>
          <a:p>
            <a:r>
              <a:rPr kumimoji="1" lang="en-US" altLang="ja-JP" dirty="0"/>
              <a:t>【</a:t>
            </a:r>
            <a:r>
              <a:rPr kumimoji="1" lang="ja-JP" altLang="en-US" dirty="0"/>
              <a:t>景気と金利の関係</a:t>
            </a:r>
            <a:r>
              <a:rPr kumimoji="1" lang="en-US" altLang="ja-JP" dirty="0"/>
              <a:t>】</a:t>
            </a:r>
            <a:endParaRPr kumimoji="1" lang="ja-JP" altLang="en-US" dirty="0"/>
          </a:p>
        </p:txBody>
      </p:sp>
      <p:sp>
        <p:nvSpPr>
          <p:cNvPr id="18" name="テキスト ボックス 17">
            <a:extLst>
              <a:ext uri="{FF2B5EF4-FFF2-40B4-BE49-F238E27FC236}">
                <a16:creationId xmlns:a16="http://schemas.microsoft.com/office/drawing/2014/main" id="{02FA6DEE-2685-58E2-5DE8-CB4AC1A4684C}"/>
              </a:ext>
            </a:extLst>
          </p:cNvPr>
          <p:cNvSpPr txBox="1"/>
          <p:nvPr/>
        </p:nvSpPr>
        <p:spPr>
          <a:xfrm>
            <a:off x="9174480" y="6368534"/>
            <a:ext cx="2492990" cy="369332"/>
          </a:xfrm>
          <a:prstGeom prst="rect">
            <a:avLst/>
          </a:prstGeom>
          <a:noFill/>
        </p:spPr>
        <p:txBody>
          <a:bodyPr wrap="none" rtlCol="0">
            <a:spAutoFit/>
          </a:bodyPr>
          <a:lstStyle/>
          <a:p>
            <a:r>
              <a:rPr kumimoji="1" lang="en-US" altLang="ja-JP" dirty="0"/>
              <a:t>【</a:t>
            </a:r>
            <a:r>
              <a:rPr kumimoji="1" lang="ja-JP" altLang="en-US" dirty="0"/>
              <a:t>景気と物価の関係</a:t>
            </a:r>
            <a:r>
              <a:rPr kumimoji="1" lang="en-US" altLang="ja-JP" dirty="0"/>
              <a:t>】</a:t>
            </a:r>
            <a:endParaRPr kumimoji="1" lang="ja-JP" altLang="en-US" dirty="0"/>
          </a:p>
        </p:txBody>
      </p:sp>
      <p:sp>
        <p:nvSpPr>
          <p:cNvPr id="19" name="テキスト ボックス 18">
            <a:extLst>
              <a:ext uri="{FF2B5EF4-FFF2-40B4-BE49-F238E27FC236}">
                <a16:creationId xmlns:a16="http://schemas.microsoft.com/office/drawing/2014/main" id="{76635A3E-3357-AE2E-DE13-32DCE872BDBE}"/>
              </a:ext>
            </a:extLst>
          </p:cNvPr>
          <p:cNvSpPr txBox="1"/>
          <p:nvPr/>
        </p:nvSpPr>
        <p:spPr>
          <a:xfrm>
            <a:off x="884982" y="4943033"/>
            <a:ext cx="415498" cy="369332"/>
          </a:xfrm>
          <a:prstGeom prst="rect">
            <a:avLst/>
          </a:prstGeom>
          <a:noFill/>
        </p:spPr>
        <p:txBody>
          <a:bodyPr wrap="none" rtlCol="0">
            <a:spAutoFit/>
          </a:bodyPr>
          <a:lstStyle/>
          <a:p>
            <a:r>
              <a:rPr kumimoji="1" lang="ja-JP" altLang="en-US" dirty="0"/>
              <a:t>上</a:t>
            </a:r>
          </a:p>
        </p:txBody>
      </p:sp>
      <p:sp>
        <p:nvSpPr>
          <p:cNvPr id="20" name="テキスト ボックス 19">
            <a:extLst>
              <a:ext uri="{FF2B5EF4-FFF2-40B4-BE49-F238E27FC236}">
                <a16:creationId xmlns:a16="http://schemas.microsoft.com/office/drawing/2014/main" id="{B2A0E846-D67F-279F-F0E9-FB978F6D3AB1}"/>
              </a:ext>
            </a:extLst>
          </p:cNvPr>
          <p:cNvSpPr txBox="1"/>
          <p:nvPr/>
        </p:nvSpPr>
        <p:spPr>
          <a:xfrm>
            <a:off x="1898176" y="4943033"/>
            <a:ext cx="415498" cy="369332"/>
          </a:xfrm>
          <a:prstGeom prst="rect">
            <a:avLst/>
          </a:prstGeom>
          <a:noFill/>
        </p:spPr>
        <p:txBody>
          <a:bodyPr wrap="none" rtlCol="0">
            <a:spAutoFit/>
          </a:bodyPr>
          <a:lstStyle/>
          <a:p>
            <a:r>
              <a:rPr kumimoji="1" lang="ja-JP" altLang="en-US" dirty="0"/>
              <a:t>下</a:t>
            </a:r>
          </a:p>
        </p:txBody>
      </p:sp>
      <p:sp>
        <p:nvSpPr>
          <p:cNvPr id="21" name="テキスト ボックス 20">
            <a:extLst>
              <a:ext uri="{FF2B5EF4-FFF2-40B4-BE49-F238E27FC236}">
                <a16:creationId xmlns:a16="http://schemas.microsoft.com/office/drawing/2014/main" id="{1ACF7AC0-D5FF-A9F2-D7E6-7D2905E42D57}"/>
              </a:ext>
            </a:extLst>
          </p:cNvPr>
          <p:cNvSpPr txBox="1"/>
          <p:nvPr/>
        </p:nvSpPr>
        <p:spPr>
          <a:xfrm>
            <a:off x="884982" y="5765185"/>
            <a:ext cx="415498" cy="369332"/>
          </a:xfrm>
          <a:prstGeom prst="rect">
            <a:avLst/>
          </a:prstGeom>
          <a:noFill/>
        </p:spPr>
        <p:txBody>
          <a:bodyPr wrap="none" rtlCol="0">
            <a:spAutoFit/>
          </a:bodyPr>
          <a:lstStyle/>
          <a:p>
            <a:r>
              <a:rPr kumimoji="1" lang="ja-JP" altLang="en-US" dirty="0"/>
              <a:t>下</a:t>
            </a:r>
          </a:p>
        </p:txBody>
      </p:sp>
      <p:sp>
        <p:nvSpPr>
          <p:cNvPr id="22" name="テキスト ボックス 21">
            <a:extLst>
              <a:ext uri="{FF2B5EF4-FFF2-40B4-BE49-F238E27FC236}">
                <a16:creationId xmlns:a16="http://schemas.microsoft.com/office/drawing/2014/main" id="{39CB617E-0082-0E4C-045F-D44D5BB1A937}"/>
              </a:ext>
            </a:extLst>
          </p:cNvPr>
          <p:cNvSpPr txBox="1"/>
          <p:nvPr/>
        </p:nvSpPr>
        <p:spPr>
          <a:xfrm>
            <a:off x="1870501" y="5765185"/>
            <a:ext cx="415498" cy="369332"/>
          </a:xfrm>
          <a:prstGeom prst="rect">
            <a:avLst/>
          </a:prstGeom>
          <a:noFill/>
        </p:spPr>
        <p:txBody>
          <a:bodyPr wrap="none" rtlCol="0">
            <a:spAutoFit/>
          </a:bodyPr>
          <a:lstStyle/>
          <a:p>
            <a:r>
              <a:rPr kumimoji="1" lang="ja-JP" altLang="en-US" dirty="0"/>
              <a:t>上</a:t>
            </a:r>
          </a:p>
        </p:txBody>
      </p:sp>
      <p:sp>
        <p:nvSpPr>
          <p:cNvPr id="23" name="テキスト ボックス 22">
            <a:extLst>
              <a:ext uri="{FF2B5EF4-FFF2-40B4-BE49-F238E27FC236}">
                <a16:creationId xmlns:a16="http://schemas.microsoft.com/office/drawing/2014/main" id="{EE0BFE5F-41C6-377B-7B5E-03B3461E9837}"/>
              </a:ext>
            </a:extLst>
          </p:cNvPr>
          <p:cNvSpPr txBox="1"/>
          <p:nvPr/>
        </p:nvSpPr>
        <p:spPr>
          <a:xfrm>
            <a:off x="2911371" y="4946074"/>
            <a:ext cx="415498" cy="369332"/>
          </a:xfrm>
          <a:prstGeom prst="rect">
            <a:avLst/>
          </a:prstGeom>
          <a:noFill/>
        </p:spPr>
        <p:txBody>
          <a:bodyPr wrap="none" rtlCol="0">
            <a:spAutoFit/>
          </a:bodyPr>
          <a:lstStyle/>
          <a:p>
            <a:r>
              <a:rPr kumimoji="1" lang="ja-JP" altLang="en-US" dirty="0"/>
              <a:t>増</a:t>
            </a:r>
          </a:p>
        </p:txBody>
      </p:sp>
      <p:sp>
        <p:nvSpPr>
          <p:cNvPr id="24" name="テキスト ボックス 23">
            <a:extLst>
              <a:ext uri="{FF2B5EF4-FFF2-40B4-BE49-F238E27FC236}">
                <a16:creationId xmlns:a16="http://schemas.microsoft.com/office/drawing/2014/main" id="{6FF31BB0-2B9E-E2C9-9632-577F2E7D7C7F}"/>
              </a:ext>
            </a:extLst>
          </p:cNvPr>
          <p:cNvSpPr txBox="1"/>
          <p:nvPr/>
        </p:nvSpPr>
        <p:spPr>
          <a:xfrm>
            <a:off x="2911371" y="5766658"/>
            <a:ext cx="415498" cy="369332"/>
          </a:xfrm>
          <a:prstGeom prst="rect">
            <a:avLst/>
          </a:prstGeom>
          <a:noFill/>
        </p:spPr>
        <p:txBody>
          <a:bodyPr wrap="none" rtlCol="0">
            <a:spAutoFit/>
          </a:bodyPr>
          <a:lstStyle/>
          <a:p>
            <a:r>
              <a:rPr kumimoji="1" lang="ja-JP" altLang="en-US" dirty="0"/>
              <a:t>減</a:t>
            </a:r>
          </a:p>
        </p:txBody>
      </p:sp>
      <p:sp>
        <p:nvSpPr>
          <p:cNvPr id="25" name="テキスト ボックス 24">
            <a:extLst>
              <a:ext uri="{FF2B5EF4-FFF2-40B4-BE49-F238E27FC236}">
                <a16:creationId xmlns:a16="http://schemas.microsoft.com/office/drawing/2014/main" id="{24FF554D-CDCF-0F64-D093-A4AE8480E83A}"/>
              </a:ext>
            </a:extLst>
          </p:cNvPr>
          <p:cNvSpPr txBox="1"/>
          <p:nvPr/>
        </p:nvSpPr>
        <p:spPr>
          <a:xfrm>
            <a:off x="4870633" y="4943033"/>
            <a:ext cx="415498" cy="369332"/>
          </a:xfrm>
          <a:prstGeom prst="rect">
            <a:avLst/>
          </a:prstGeom>
          <a:noFill/>
        </p:spPr>
        <p:txBody>
          <a:bodyPr wrap="none" rtlCol="0">
            <a:spAutoFit/>
          </a:bodyPr>
          <a:lstStyle/>
          <a:p>
            <a:r>
              <a:rPr kumimoji="1" lang="ja-JP" altLang="en-US" dirty="0"/>
              <a:t>下</a:t>
            </a:r>
          </a:p>
        </p:txBody>
      </p:sp>
      <p:sp>
        <p:nvSpPr>
          <p:cNvPr id="26" name="テキスト ボックス 25">
            <a:extLst>
              <a:ext uri="{FF2B5EF4-FFF2-40B4-BE49-F238E27FC236}">
                <a16:creationId xmlns:a16="http://schemas.microsoft.com/office/drawing/2014/main" id="{E921FCA0-8400-1B38-1D09-B194641FD805}"/>
              </a:ext>
            </a:extLst>
          </p:cNvPr>
          <p:cNvSpPr txBox="1"/>
          <p:nvPr/>
        </p:nvSpPr>
        <p:spPr>
          <a:xfrm>
            <a:off x="4870633" y="5765185"/>
            <a:ext cx="415498" cy="369332"/>
          </a:xfrm>
          <a:prstGeom prst="rect">
            <a:avLst/>
          </a:prstGeom>
          <a:noFill/>
        </p:spPr>
        <p:txBody>
          <a:bodyPr wrap="none" rtlCol="0">
            <a:spAutoFit/>
          </a:bodyPr>
          <a:lstStyle/>
          <a:p>
            <a:r>
              <a:rPr kumimoji="1" lang="ja-JP" altLang="en-US" dirty="0"/>
              <a:t>上</a:t>
            </a:r>
          </a:p>
        </p:txBody>
      </p:sp>
      <p:sp>
        <p:nvSpPr>
          <p:cNvPr id="27" name="テキスト ボックス 26">
            <a:extLst>
              <a:ext uri="{FF2B5EF4-FFF2-40B4-BE49-F238E27FC236}">
                <a16:creationId xmlns:a16="http://schemas.microsoft.com/office/drawing/2014/main" id="{9F77FB11-AACE-3986-84F1-F461A0FCC68A}"/>
              </a:ext>
            </a:extLst>
          </p:cNvPr>
          <p:cNvSpPr txBox="1"/>
          <p:nvPr/>
        </p:nvSpPr>
        <p:spPr>
          <a:xfrm>
            <a:off x="5911503" y="4921349"/>
            <a:ext cx="415498" cy="369332"/>
          </a:xfrm>
          <a:prstGeom prst="rect">
            <a:avLst/>
          </a:prstGeom>
          <a:noFill/>
        </p:spPr>
        <p:txBody>
          <a:bodyPr wrap="none" rtlCol="0">
            <a:spAutoFit/>
          </a:bodyPr>
          <a:lstStyle/>
          <a:p>
            <a:r>
              <a:rPr kumimoji="1" lang="ja-JP" altLang="en-US"/>
              <a:t>良</a:t>
            </a:r>
          </a:p>
        </p:txBody>
      </p:sp>
      <p:sp>
        <p:nvSpPr>
          <p:cNvPr id="28" name="テキスト ボックス 27">
            <a:extLst>
              <a:ext uri="{FF2B5EF4-FFF2-40B4-BE49-F238E27FC236}">
                <a16:creationId xmlns:a16="http://schemas.microsoft.com/office/drawing/2014/main" id="{38A9254F-62C5-B04E-FE70-6ED0BA6D76AB}"/>
              </a:ext>
            </a:extLst>
          </p:cNvPr>
          <p:cNvSpPr txBox="1"/>
          <p:nvPr/>
        </p:nvSpPr>
        <p:spPr>
          <a:xfrm>
            <a:off x="5911503" y="5765185"/>
            <a:ext cx="415498" cy="369332"/>
          </a:xfrm>
          <a:prstGeom prst="rect">
            <a:avLst/>
          </a:prstGeom>
          <a:noFill/>
        </p:spPr>
        <p:txBody>
          <a:bodyPr wrap="none" rtlCol="0">
            <a:spAutoFit/>
          </a:bodyPr>
          <a:lstStyle/>
          <a:p>
            <a:r>
              <a:rPr kumimoji="1" lang="ja-JP" altLang="en-US"/>
              <a:t>悪</a:t>
            </a:r>
          </a:p>
        </p:txBody>
      </p:sp>
      <p:sp>
        <p:nvSpPr>
          <p:cNvPr id="29" name="テキスト ボックス 28">
            <a:extLst>
              <a:ext uri="{FF2B5EF4-FFF2-40B4-BE49-F238E27FC236}">
                <a16:creationId xmlns:a16="http://schemas.microsoft.com/office/drawing/2014/main" id="{37ABCF45-CE48-679B-DC81-3232AF5D9D34}"/>
              </a:ext>
            </a:extLst>
          </p:cNvPr>
          <p:cNvSpPr txBox="1"/>
          <p:nvPr/>
        </p:nvSpPr>
        <p:spPr>
          <a:xfrm>
            <a:off x="6928951" y="4916884"/>
            <a:ext cx="415498" cy="369332"/>
          </a:xfrm>
          <a:prstGeom prst="rect">
            <a:avLst/>
          </a:prstGeom>
          <a:noFill/>
        </p:spPr>
        <p:txBody>
          <a:bodyPr wrap="none" rtlCol="0">
            <a:spAutoFit/>
          </a:bodyPr>
          <a:lstStyle/>
          <a:p>
            <a:r>
              <a:rPr kumimoji="1" lang="ja-JP" altLang="en-US"/>
              <a:t>上</a:t>
            </a:r>
          </a:p>
        </p:txBody>
      </p:sp>
      <p:sp>
        <p:nvSpPr>
          <p:cNvPr id="30" name="テキスト ボックス 29">
            <a:extLst>
              <a:ext uri="{FF2B5EF4-FFF2-40B4-BE49-F238E27FC236}">
                <a16:creationId xmlns:a16="http://schemas.microsoft.com/office/drawing/2014/main" id="{E58451A0-E18F-461D-E173-F366AA057DF0}"/>
              </a:ext>
            </a:extLst>
          </p:cNvPr>
          <p:cNvSpPr txBox="1"/>
          <p:nvPr/>
        </p:nvSpPr>
        <p:spPr>
          <a:xfrm>
            <a:off x="6952373" y="5786616"/>
            <a:ext cx="415498" cy="369332"/>
          </a:xfrm>
          <a:prstGeom prst="rect">
            <a:avLst/>
          </a:prstGeom>
          <a:noFill/>
        </p:spPr>
        <p:txBody>
          <a:bodyPr wrap="none" rtlCol="0">
            <a:spAutoFit/>
          </a:bodyPr>
          <a:lstStyle/>
          <a:p>
            <a:r>
              <a:rPr kumimoji="1" lang="ja-JP" altLang="en-US" dirty="0"/>
              <a:t>下</a:t>
            </a:r>
          </a:p>
        </p:txBody>
      </p:sp>
      <p:sp>
        <p:nvSpPr>
          <p:cNvPr id="31" name="テキスト ボックス 30">
            <a:extLst>
              <a:ext uri="{FF2B5EF4-FFF2-40B4-BE49-F238E27FC236}">
                <a16:creationId xmlns:a16="http://schemas.microsoft.com/office/drawing/2014/main" id="{70705E53-A843-80BC-579E-DAFE06AA0E99}"/>
              </a:ext>
            </a:extLst>
          </p:cNvPr>
          <p:cNvSpPr txBox="1"/>
          <p:nvPr/>
        </p:nvSpPr>
        <p:spPr>
          <a:xfrm>
            <a:off x="9095963" y="4916884"/>
            <a:ext cx="415498" cy="369332"/>
          </a:xfrm>
          <a:prstGeom prst="rect">
            <a:avLst/>
          </a:prstGeom>
          <a:noFill/>
        </p:spPr>
        <p:txBody>
          <a:bodyPr wrap="none" rtlCol="0">
            <a:spAutoFit/>
          </a:bodyPr>
          <a:lstStyle/>
          <a:p>
            <a:r>
              <a:rPr kumimoji="1" lang="ja-JP" altLang="en-US" dirty="0"/>
              <a:t>良</a:t>
            </a:r>
          </a:p>
        </p:txBody>
      </p:sp>
      <p:sp>
        <p:nvSpPr>
          <p:cNvPr id="32" name="テキスト ボックス 31">
            <a:extLst>
              <a:ext uri="{FF2B5EF4-FFF2-40B4-BE49-F238E27FC236}">
                <a16:creationId xmlns:a16="http://schemas.microsoft.com/office/drawing/2014/main" id="{2241AB7F-E74F-A3D7-C6A7-B3BE0BA0AA6E}"/>
              </a:ext>
            </a:extLst>
          </p:cNvPr>
          <p:cNvSpPr txBox="1"/>
          <p:nvPr/>
        </p:nvSpPr>
        <p:spPr>
          <a:xfrm>
            <a:off x="9095963" y="5765185"/>
            <a:ext cx="415498" cy="369332"/>
          </a:xfrm>
          <a:prstGeom prst="rect">
            <a:avLst/>
          </a:prstGeom>
          <a:noFill/>
        </p:spPr>
        <p:txBody>
          <a:bodyPr wrap="none" rtlCol="0">
            <a:spAutoFit/>
          </a:bodyPr>
          <a:lstStyle/>
          <a:p>
            <a:r>
              <a:rPr kumimoji="1" lang="ja-JP" altLang="en-US"/>
              <a:t>悪</a:t>
            </a:r>
          </a:p>
        </p:txBody>
      </p:sp>
      <p:sp>
        <p:nvSpPr>
          <p:cNvPr id="33" name="テキスト ボックス 32">
            <a:extLst>
              <a:ext uri="{FF2B5EF4-FFF2-40B4-BE49-F238E27FC236}">
                <a16:creationId xmlns:a16="http://schemas.microsoft.com/office/drawing/2014/main" id="{F6F3C816-84D4-463A-033F-50A313EC6054}"/>
              </a:ext>
            </a:extLst>
          </p:cNvPr>
          <p:cNvSpPr txBox="1"/>
          <p:nvPr/>
        </p:nvSpPr>
        <p:spPr>
          <a:xfrm>
            <a:off x="10190142" y="4913783"/>
            <a:ext cx="1800493" cy="369332"/>
          </a:xfrm>
          <a:prstGeom prst="rect">
            <a:avLst/>
          </a:prstGeom>
          <a:noFill/>
        </p:spPr>
        <p:txBody>
          <a:bodyPr wrap="none" rtlCol="0">
            <a:spAutoFit/>
          </a:bodyPr>
          <a:lstStyle/>
          <a:p>
            <a:r>
              <a:rPr kumimoji="1" lang="ja-JP" altLang="en-US" dirty="0"/>
              <a:t>上（インフレ）</a:t>
            </a:r>
          </a:p>
        </p:txBody>
      </p:sp>
      <p:sp>
        <p:nvSpPr>
          <p:cNvPr id="35" name="テキスト ボックス 34">
            <a:extLst>
              <a:ext uri="{FF2B5EF4-FFF2-40B4-BE49-F238E27FC236}">
                <a16:creationId xmlns:a16="http://schemas.microsoft.com/office/drawing/2014/main" id="{66DA8D92-F32C-B421-4627-A3B8FE0887F6}"/>
              </a:ext>
            </a:extLst>
          </p:cNvPr>
          <p:cNvSpPr txBox="1"/>
          <p:nvPr/>
        </p:nvSpPr>
        <p:spPr>
          <a:xfrm>
            <a:off x="10208545" y="5765185"/>
            <a:ext cx="1569660" cy="369332"/>
          </a:xfrm>
          <a:prstGeom prst="rect">
            <a:avLst/>
          </a:prstGeom>
          <a:noFill/>
        </p:spPr>
        <p:txBody>
          <a:bodyPr wrap="none" rtlCol="0">
            <a:spAutoFit/>
          </a:bodyPr>
          <a:lstStyle/>
          <a:p>
            <a:r>
              <a:rPr kumimoji="1" lang="ja-JP" altLang="en-US" dirty="0"/>
              <a:t>下（デフレ）</a:t>
            </a:r>
          </a:p>
        </p:txBody>
      </p:sp>
      <p:cxnSp>
        <p:nvCxnSpPr>
          <p:cNvPr id="37" name="直線矢印コネクタ 36">
            <a:extLst>
              <a:ext uri="{FF2B5EF4-FFF2-40B4-BE49-F238E27FC236}">
                <a16:creationId xmlns:a16="http://schemas.microsoft.com/office/drawing/2014/main" id="{3865FFA9-2F91-03E2-4A99-215DBA58221D}"/>
              </a:ext>
            </a:extLst>
          </p:cNvPr>
          <p:cNvCxnSpPr/>
          <p:nvPr/>
        </p:nvCxnSpPr>
        <p:spPr>
          <a:xfrm>
            <a:off x="1300480" y="4943033"/>
            <a:ext cx="523855"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D7C48A72-A166-B9DF-C370-63CCC7B017E9}"/>
              </a:ext>
            </a:extLst>
          </p:cNvPr>
          <p:cNvCxnSpPr/>
          <p:nvPr/>
        </p:nvCxnSpPr>
        <p:spPr>
          <a:xfrm>
            <a:off x="9666287" y="5093562"/>
            <a:ext cx="523855"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DBF6B2E5-5831-BB32-629B-D4719F8F2006}"/>
              </a:ext>
            </a:extLst>
          </p:cNvPr>
          <p:cNvCxnSpPr/>
          <p:nvPr/>
        </p:nvCxnSpPr>
        <p:spPr>
          <a:xfrm>
            <a:off x="1381760" y="5786616"/>
            <a:ext cx="4425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線矢印コネクタ 41">
            <a:extLst>
              <a:ext uri="{FF2B5EF4-FFF2-40B4-BE49-F238E27FC236}">
                <a16:creationId xmlns:a16="http://schemas.microsoft.com/office/drawing/2014/main" id="{85AADE06-3AAD-6615-2360-0C3A0316B13C}"/>
              </a:ext>
            </a:extLst>
          </p:cNvPr>
          <p:cNvCxnSpPr>
            <a:cxnSpLocks/>
          </p:cNvCxnSpPr>
          <p:nvPr/>
        </p:nvCxnSpPr>
        <p:spPr>
          <a:xfrm flipH="1" flipV="1">
            <a:off x="2315800" y="5065046"/>
            <a:ext cx="597697" cy="304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4BC05AEC-CE6A-F09B-49BC-E696182352CC}"/>
              </a:ext>
            </a:extLst>
          </p:cNvPr>
          <p:cNvCxnSpPr>
            <a:cxnSpLocks/>
            <a:endCxn id="19" idx="3"/>
          </p:cNvCxnSpPr>
          <p:nvPr/>
        </p:nvCxnSpPr>
        <p:spPr>
          <a:xfrm flipH="1" flipV="1">
            <a:off x="1300480" y="5127699"/>
            <a:ext cx="523854" cy="10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7507D629-E3F9-BDBA-0804-2CC17F957B4F}"/>
              </a:ext>
            </a:extLst>
          </p:cNvPr>
          <p:cNvCxnSpPr>
            <a:cxnSpLocks/>
          </p:cNvCxnSpPr>
          <p:nvPr/>
        </p:nvCxnSpPr>
        <p:spPr>
          <a:xfrm flipH="1" flipV="1">
            <a:off x="1323564" y="5971281"/>
            <a:ext cx="523854" cy="10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5094DC0B-F1CE-233E-F400-5865EF221B13}"/>
              </a:ext>
            </a:extLst>
          </p:cNvPr>
          <p:cNvCxnSpPr>
            <a:cxnSpLocks/>
          </p:cNvCxnSpPr>
          <p:nvPr/>
        </p:nvCxnSpPr>
        <p:spPr>
          <a:xfrm flipH="1" flipV="1">
            <a:off x="2339566" y="5937653"/>
            <a:ext cx="523854" cy="10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EE056309-F8A2-4E51-B82C-B3D50D5889B8}"/>
              </a:ext>
            </a:extLst>
          </p:cNvPr>
          <p:cNvCxnSpPr/>
          <p:nvPr/>
        </p:nvCxnSpPr>
        <p:spPr>
          <a:xfrm>
            <a:off x="5387648" y="5078430"/>
            <a:ext cx="523855"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B0FA9A74-0313-AE9B-46EE-89C8ACBBB112}"/>
              </a:ext>
            </a:extLst>
          </p:cNvPr>
          <p:cNvCxnSpPr>
            <a:stCxn id="27" idx="3"/>
            <a:endCxn id="29" idx="1"/>
          </p:cNvCxnSpPr>
          <p:nvPr/>
        </p:nvCxnSpPr>
        <p:spPr>
          <a:xfrm flipV="1">
            <a:off x="6327001" y="5101550"/>
            <a:ext cx="601950" cy="4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a:extLst>
              <a:ext uri="{FF2B5EF4-FFF2-40B4-BE49-F238E27FC236}">
                <a16:creationId xmlns:a16="http://schemas.microsoft.com/office/drawing/2014/main" id="{D2A6CF16-3E21-FFDF-58B5-6198F8605A2A}"/>
              </a:ext>
            </a:extLst>
          </p:cNvPr>
          <p:cNvCxnSpPr/>
          <p:nvPr/>
        </p:nvCxnSpPr>
        <p:spPr>
          <a:xfrm flipV="1">
            <a:off x="5261986" y="5949851"/>
            <a:ext cx="601950" cy="4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a:extLst>
              <a:ext uri="{FF2B5EF4-FFF2-40B4-BE49-F238E27FC236}">
                <a16:creationId xmlns:a16="http://schemas.microsoft.com/office/drawing/2014/main" id="{1C575ADA-78AF-ED30-BCBF-B5B6D0BA6AB9}"/>
              </a:ext>
            </a:extLst>
          </p:cNvPr>
          <p:cNvCxnSpPr/>
          <p:nvPr/>
        </p:nvCxnSpPr>
        <p:spPr>
          <a:xfrm flipV="1">
            <a:off x="6327001" y="5966816"/>
            <a:ext cx="601950" cy="4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線矢印コネクタ 52">
            <a:extLst>
              <a:ext uri="{FF2B5EF4-FFF2-40B4-BE49-F238E27FC236}">
                <a16:creationId xmlns:a16="http://schemas.microsoft.com/office/drawing/2014/main" id="{11BFEFDB-F531-37AE-6B56-6B4260F12899}"/>
              </a:ext>
            </a:extLst>
          </p:cNvPr>
          <p:cNvCxnSpPr/>
          <p:nvPr/>
        </p:nvCxnSpPr>
        <p:spPr>
          <a:xfrm flipV="1">
            <a:off x="9590567" y="5925151"/>
            <a:ext cx="601950" cy="4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テキスト ボックス 53">
            <a:extLst>
              <a:ext uri="{FF2B5EF4-FFF2-40B4-BE49-F238E27FC236}">
                <a16:creationId xmlns:a16="http://schemas.microsoft.com/office/drawing/2014/main" id="{27370D8E-858F-77CB-E6EC-FBD7856405F0}"/>
              </a:ext>
            </a:extLst>
          </p:cNvPr>
          <p:cNvSpPr txBox="1"/>
          <p:nvPr/>
        </p:nvSpPr>
        <p:spPr>
          <a:xfrm>
            <a:off x="683625" y="1910466"/>
            <a:ext cx="1107996" cy="369332"/>
          </a:xfrm>
          <a:prstGeom prst="rect">
            <a:avLst/>
          </a:prstGeom>
          <a:noFill/>
          <a:ln>
            <a:solidFill>
              <a:schemeClr val="tx1"/>
            </a:solidFill>
          </a:ln>
        </p:spPr>
        <p:txBody>
          <a:bodyPr wrap="none" rtlCol="0">
            <a:spAutoFit/>
          </a:bodyPr>
          <a:lstStyle/>
          <a:p>
            <a:r>
              <a:rPr kumimoji="1" lang="ja-JP" altLang="en-US" dirty="0"/>
              <a:t>国債市場</a:t>
            </a:r>
          </a:p>
        </p:txBody>
      </p:sp>
      <p:sp>
        <p:nvSpPr>
          <p:cNvPr id="55" name="テキスト ボックス 54">
            <a:extLst>
              <a:ext uri="{FF2B5EF4-FFF2-40B4-BE49-F238E27FC236}">
                <a16:creationId xmlns:a16="http://schemas.microsoft.com/office/drawing/2014/main" id="{F31E8A76-A2E6-AB5C-D668-32A4875FAA9D}"/>
              </a:ext>
            </a:extLst>
          </p:cNvPr>
          <p:cNvSpPr txBox="1"/>
          <p:nvPr/>
        </p:nvSpPr>
        <p:spPr>
          <a:xfrm>
            <a:off x="2339566" y="674132"/>
            <a:ext cx="580608" cy="369332"/>
          </a:xfrm>
          <a:prstGeom prst="rect">
            <a:avLst/>
          </a:prstGeom>
          <a:noFill/>
          <a:ln>
            <a:solidFill>
              <a:schemeClr val="tx1"/>
            </a:solidFill>
          </a:ln>
        </p:spPr>
        <p:txBody>
          <a:bodyPr wrap="none" rtlCol="0">
            <a:spAutoFit/>
          </a:bodyPr>
          <a:lstStyle/>
          <a:p>
            <a:r>
              <a:rPr kumimoji="1" lang="en-US" altLang="ja-JP" dirty="0"/>
              <a:t>BOJ</a:t>
            </a:r>
            <a:endParaRPr kumimoji="1" lang="ja-JP" altLang="en-US" dirty="0"/>
          </a:p>
        </p:txBody>
      </p:sp>
      <p:sp>
        <p:nvSpPr>
          <p:cNvPr id="56" name="テキスト ボックス 55">
            <a:extLst>
              <a:ext uri="{FF2B5EF4-FFF2-40B4-BE49-F238E27FC236}">
                <a16:creationId xmlns:a16="http://schemas.microsoft.com/office/drawing/2014/main" id="{4A6670D0-C9C7-E788-C2F4-2A7EA365A216}"/>
              </a:ext>
            </a:extLst>
          </p:cNvPr>
          <p:cNvSpPr txBox="1"/>
          <p:nvPr/>
        </p:nvSpPr>
        <p:spPr>
          <a:xfrm>
            <a:off x="2357373" y="1618389"/>
            <a:ext cx="1107996" cy="369332"/>
          </a:xfrm>
          <a:prstGeom prst="rect">
            <a:avLst/>
          </a:prstGeom>
          <a:noFill/>
          <a:ln>
            <a:solidFill>
              <a:schemeClr val="tx1"/>
            </a:solidFill>
          </a:ln>
        </p:spPr>
        <p:txBody>
          <a:bodyPr wrap="none" rtlCol="0">
            <a:spAutoFit/>
          </a:bodyPr>
          <a:lstStyle/>
          <a:p>
            <a:r>
              <a:rPr kumimoji="1" lang="ja-JP" altLang="en-US" dirty="0"/>
              <a:t>市中銀行</a:t>
            </a:r>
          </a:p>
        </p:txBody>
      </p:sp>
      <p:cxnSp>
        <p:nvCxnSpPr>
          <p:cNvPr id="58" name="直線コネクタ 57">
            <a:extLst>
              <a:ext uri="{FF2B5EF4-FFF2-40B4-BE49-F238E27FC236}">
                <a16:creationId xmlns:a16="http://schemas.microsoft.com/office/drawing/2014/main" id="{BF4D2A1E-B919-FD13-632D-49E39D4362FC}"/>
              </a:ext>
            </a:extLst>
          </p:cNvPr>
          <p:cNvCxnSpPr/>
          <p:nvPr/>
        </p:nvCxnSpPr>
        <p:spPr>
          <a:xfrm flipV="1">
            <a:off x="1092731" y="858798"/>
            <a:ext cx="0" cy="1051668"/>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60" name="直線矢印コネクタ 59">
            <a:extLst>
              <a:ext uri="{FF2B5EF4-FFF2-40B4-BE49-F238E27FC236}">
                <a16:creationId xmlns:a16="http://schemas.microsoft.com/office/drawing/2014/main" id="{4B91546C-BB58-F92D-6583-FFFF40A427A0}"/>
              </a:ext>
            </a:extLst>
          </p:cNvPr>
          <p:cNvCxnSpPr>
            <a:cxnSpLocks/>
            <a:endCxn id="55" idx="1"/>
          </p:cNvCxnSpPr>
          <p:nvPr/>
        </p:nvCxnSpPr>
        <p:spPr>
          <a:xfrm>
            <a:off x="1092731" y="858798"/>
            <a:ext cx="1246835" cy="0"/>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D0BBF00A-1FFB-BD75-1FF8-3CD727247069}"/>
              </a:ext>
            </a:extLst>
          </p:cNvPr>
          <p:cNvCxnSpPr/>
          <p:nvPr/>
        </p:nvCxnSpPr>
        <p:spPr>
          <a:xfrm flipV="1">
            <a:off x="2479040" y="1043464"/>
            <a:ext cx="0" cy="574925"/>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65" name="直線矢印コネクタ 64">
            <a:extLst>
              <a:ext uri="{FF2B5EF4-FFF2-40B4-BE49-F238E27FC236}">
                <a16:creationId xmlns:a16="http://schemas.microsoft.com/office/drawing/2014/main" id="{329B49C0-2AF1-154E-C511-C74CA3B8FC97}"/>
              </a:ext>
            </a:extLst>
          </p:cNvPr>
          <p:cNvCxnSpPr>
            <a:cxnSpLocks/>
          </p:cNvCxnSpPr>
          <p:nvPr/>
        </p:nvCxnSpPr>
        <p:spPr>
          <a:xfrm>
            <a:off x="2888287" y="1043464"/>
            <a:ext cx="0" cy="490696"/>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70" name="テキスト ボックス 69">
            <a:extLst>
              <a:ext uri="{FF2B5EF4-FFF2-40B4-BE49-F238E27FC236}">
                <a16:creationId xmlns:a16="http://schemas.microsoft.com/office/drawing/2014/main" id="{478BFB48-9050-3634-91C2-D16AE33F1B83}"/>
              </a:ext>
            </a:extLst>
          </p:cNvPr>
          <p:cNvSpPr txBox="1"/>
          <p:nvPr/>
        </p:nvSpPr>
        <p:spPr>
          <a:xfrm>
            <a:off x="2721575" y="1165506"/>
            <a:ext cx="1210588" cy="338554"/>
          </a:xfrm>
          <a:prstGeom prst="rect">
            <a:avLst/>
          </a:prstGeom>
          <a:noFill/>
        </p:spPr>
        <p:txBody>
          <a:bodyPr wrap="none" rtlCol="0">
            <a:spAutoFit/>
          </a:bodyPr>
          <a:lstStyle/>
          <a:p>
            <a:r>
              <a:rPr kumimoji="1" lang="ja-JP" altLang="en-US" sz="1600" dirty="0"/>
              <a:t>（マネー）</a:t>
            </a:r>
            <a:endParaRPr kumimoji="1" lang="ja-JP" altLang="en-US" dirty="0"/>
          </a:p>
        </p:txBody>
      </p:sp>
      <p:sp>
        <p:nvSpPr>
          <p:cNvPr id="71" name="テキスト ボックス 70">
            <a:extLst>
              <a:ext uri="{FF2B5EF4-FFF2-40B4-BE49-F238E27FC236}">
                <a16:creationId xmlns:a16="http://schemas.microsoft.com/office/drawing/2014/main" id="{C0DEB6CD-A778-1CA3-CC26-A934978CFB7C}"/>
              </a:ext>
            </a:extLst>
          </p:cNvPr>
          <p:cNvSpPr txBox="1"/>
          <p:nvPr/>
        </p:nvSpPr>
        <p:spPr>
          <a:xfrm>
            <a:off x="1083735" y="1178182"/>
            <a:ext cx="1415772" cy="338554"/>
          </a:xfrm>
          <a:prstGeom prst="rect">
            <a:avLst/>
          </a:prstGeom>
          <a:noFill/>
        </p:spPr>
        <p:txBody>
          <a:bodyPr wrap="none" rtlCol="0">
            <a:spAutoFit/>
          </a:bodyPr>
          <a:lstStyle/>
          <a:p>
            <a:r>
              <a:rPr kumimoji="1" lang="ja-JP" altLang="en-US" sz="1600" dirty="0"/>
              <a:t>（国債購入）</a:t>
            </a:r>
          </a:p>
        </p:txBody>
      </p:sp>
      <p:cxnSp>
        <p:nvCxnSpPr>
          <p:cNvPr id="73" name="直線矢印コネクタ 72">
            <a:extLst>
              <a:ext uri="{FF2B5EF4-FFF2-40B4-BE49-F238E27FC236}">
                <a16:creationId xmlns:a16="http://schemas.microsoft.com/office/drawing/2014/main" id="{3D3AECE7-B515-3592-F366-236AC79CF6B0}"/>
              </a:ext>
            </a:extLst>
          </p:cNvPr>
          <p:cNvCxnSpPr>
            <a:endCxn id="56" idx="1"/>
          </p:cNvCxnSpPr>
          <p:nvPr/>
        </p:nvCxnSpPr>
        <p:spPr>
          <a:xfrm flipV="1">
            <a:off x="1791621" y="1803055"/>
            <a:ext cx="494378" cy="10741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5" name="矢印: 右 74">
            <a:extLst>
              <a:ext uri="{FF2B5EF4-FFF2-40B4-BE49-F238E27FC236}">
                <a16:creationId xmlns:a16="http://schemas.microsoft.com/office/drawing/2014/main" id="{C3102724-6867-A1DF-451D-800F0F6E5595}"/>
              </a:ext>
            </a:extLst>
          </p:cNvPr>
          <p:cNvSpPr/>
          <p:nvPr/>
        </p:nvSpPr>
        <p:spPr>
          <a:xfrm>
            <a:off x="3829211" y="1472681"/>
            <a:ext cx="366089"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D1F709F9-33E4-2BC2-913C-BC65CE748CA4}"/>
              </a:ext>
            </a:extLst>
          </p:cNvPr>
          <p:cNvSpPr txBox="1"/>
          <p:nvPr/>
        </p:nvSpPr>
        <p:spPr>
          <a:xfrm>
            <a:off x="4284430" y="1367859"/>
            <a:ext cx="7109639" cy="369332"/>
          </a:xfrm>
          <a:prstGeom prst="rect">
            <a:avLst/>
          </a:prstGeom>
          <a:noFill/>
        </p:spPr>
        <p:txBody>
          <a:bodyPr wrap="none" rtlCol="0">
            <a:spAutoFit/>
          </a:bodyPr>
          <a:lstStyle/>
          <a:p>
            <a:r>
              <a:rPr kumimoji="1" lang="ja-JP" altLang="en-US" dirty="0"/>
              <a:t>マネタリーベース（現金通貨＋市中銀行の日銀当座預金）の増加</a:t>
            </a:r>
          </a:p>
        </p:txBody>
      </p:sp>
      <p:cxnSp>
        <p:nvCxnSpPr>
          <p:cNvPr id="78" name="直線矢印コネクタ 77">
            <a:extLst>
              <a:ext uri="{FF2B5EF4-FFF2-40B4-BE49-F238E27FC236}">
                <a16:creationId xmlns:a16="http://schemas.microsoft.com/office/drawing/2014/main" id="{FD6DC919-869C-0760-4A63-92786A9DCB78}"/>
              </a:ext>
            </a:extLst>
          </p:cNvPr>
          <p:cNvCxnSpPr>
            <a:endCxn id="8" idx="0"/>
          </p:cNvCxnSpPr>
          <p:nvPr/>
        </p:nvCxnSpPr>
        <p:spPr>
          <a:xfrm flipH="1">
            <a:off x="3259743" y="1737191"/>
            <a:ext cx="2049472" cy="92472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AB160F60-8DE7-809A-3B97-2B57D4AAF7B6}"/>
              </a:ext>
            </a:extLst>
          </p:cNvPr>
          <p:cNvCxnSpPr/>
          <p:nvPr/>
        </p:nvCxnSpPr>
        <p:spPr>
          <a:xfrm flipH="1">
            <a:off x="838815" y="674132"/>
            <a:ext cx="144718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6D133782-5285-8ECD-5FA4-8B3F830C2D88}"/>
              </a:ext>
            </a:extLst>
          </p:cNvPr>
          <p:cNvCxnSpPr>
            <a:cxnSpLocks/>
          </p:cNvCxnSpPr>
          <p:nvPr/>
        </p:nvCxnSpPr>
        <p:spPr>
          <a:xfrm>
            <a:off x="838815" y="697498"/>
            <a:ext cx="0" cy="118262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99E64FA3-34FF-62B8-4AEB-E596072104B6}"/>
              </a:ext>
            </a:extLst>
          </p:cNvPr>
          <p:cNvSpPr txBox="1"/>
          <p:nvPr/>
        </p:nvSpPr>
        <p:spPr>
          <a:xfrm>
            <a:off x="-173016" y="1123021"/>
            <a:ext cx="1210588" cy="338554"/>
          </a:xfrm>
          <a:prstGeom prst="rect">
            <a:avLst/>
          </a:prstGeom>
          <a:noFill/>
        </p:spPr>
        <p:txBody>
          <a:bodyPr wrap="none" rtlCol="0">
            <a:spAutoFit/>
          </a:bodyPr>
          <a:lstStyle/>
          <a:p>
            <a:r>
              <a:rPr kumimoji="1" lang="ja-JP" altLang="en-US" sz="1600" dirty="0"/>
              <a:t>（マネー）</a:t>
            </a:r>
            <a:endParaRPr kumimoji="1" lang="ja-JP" altLang="en-US" dirty="0"/>
          </a:p>
        </p:txBody>
      </p:sp>
      <p:sp>
        <p:nvSpPr>
          <p:cNvPr id="85" name="テキスト ボックス 84">
            <a:extLst>
              <a:ext uri="{FF2B5EF4-FFF2-40B4-BE49-F238E27FC236}">
                <a16:creationId xmlns:a16="http://schemas.microsoft.com/office/drawing/2014/main" id="{E240B7A2-A4A2-A974-20DA-B9F8D6EF811D}"/>
              </a:ext>
            </a:extLst>
          </p:cNvPr>
          <p:cNvSpPr txBox="1"/>
          <p:nvPr/>
        </p:nvSpPr>
        <p:spPr>
          <a:xfrm>
            <a:off x="2105925" y="151328"/>
            <a:ext cx="8802410" cy="461665"/>
          </a:xfrm>
          <a:prstGeom prst="rect">
            <a:avLst/>
          </a:prstGeom>
          <a:noFill/>
        </p:spPr>
        <p:txBody>
          <a:bodyPr wrap="none" rtlCol="0">
            <a:spAutoFit/>
          </a:bodyPr>
          <a:lstStyle/>
          <a:p>
            <a:r>
              <a:rPr kumimoji="1" lang="ja-JP" altLang="en-US" sz="2400" dirty="0"/>
              <a:t>日銀の量的緩和政策と脱デフレ政策（物価上昇率：２％目標）</a:t>
            </a:r>
          </a:p>
        </p:txBody>
      </p:sp>
    </p:spTree>
    <p:extLst>
      <p:ext uri="{BB962C8B-B14F-4D97-AF65-F5344CB8AC3E}">
        <p14:creationId xmlns:p14="http://schemas.microsoft.com/office/powerpoint/2010/main" val="47133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509BC66-88B9-4384-8E64-ACD58373278D}"/>
              </a:ext>
            </a:extLst>
          </p:cNvPr>
          <p:cNvSpPr txBox="1"/>
          <p:nvPr/>
        </p:nvSpPr>
        <p:spPr>
          <a:xfrm>
            <a:off x="0" y="0"/>
            <a:ext cx="11067453" cy="2893100"/>
          </a:xfrm>
          <a:prstGeom prst="rect">
            <a:avLst/>
          </a:prstGeom>
          <a:noFill/>
        </p:spPr>
        <p:txBody>
          <a:bodyPr wrap="none" rtlCol="0">
            <a:spAutoFit/>
          </a:bodyPr>
          <a:lstStyle/>
          <a:p>
            <a:r>
              <a:rPr kumimoji="1" lang="ja-JP" altLang="en-US" dirty="0"/>
              <a:t>７．信用格付け</a:t>
            </a:r>
            <a:endParaRPr kumimoji="1" lang="en-US" altLang="ja-JP" dirty="0"/>
          </a:p>
          <a:p>
            <a:r>
              <a:rPr kumimoji="1" lang="ja-JP" altLang="en-US" dirty="0"/>
              <a:t>　</a:t>
            </a:r>
            <a:r>
              <a:rPr kumimoji="1" lang="en-US" altLang="ja-JP" sz="1600" dirty="0"/>
              <a:t>(1)</a:t>
            </a:r>
            <a:r>
              <a:rPr kumimoji="1" lang="ja-JP" altLang="en-US" sz="1600" dirty="0"/>
              <a:t>格付けとは</a:t>
            </a:r>
            <a:endParaRPr kumimoji="1" lang="en-US" altLang="ja-JP" sz="1600" dirty="0"/>
          </a:p>
          <a:p>
            <a:r>
              <a:rPr kumimoji="1" lang="ja-JP" altLang="en-US" sz="1600" dirty="0"/>
              <a:t>　　社債等を発行する発行体の債務返済能力を評価するため、第三者である格付け機関（民間会社）が、発行される</a:t>
            </a:r>
            <a:endParaRPr kumimoji="1" lang="en-US" altLang="ja-JP" sz="1600" dirty="0"/>
          </a:p>
          <a:p>
            <a:r>
              <a:rPr kumimoji="1" lang="ja-JP" altLang="en-US" sz="1600" dirty="0"/>
              <a:t>　　債券の信用度を、発行体の財務内容、事業内容等から総合的に判断し、アルファベットの記号で表示したもの</a:t>
            </a:r>
            <a:endParaRPr kumimoji="1" lang="en-US" altLang="ja-JP" sz="1600" dirty="0"/>
          </a:p>
          <a:p>
            <a:r>
              <a:rPr kumimoji="1" lang="ja-JP" altLang="en-US" sz="1600" dirty="0"/>
              <a:t>　</a:t>
            </a:r>
            <a:r>
              <a:rPr kumimoji="1" lang="en-US" altLang="ja-JP" sz="1600" dirty="0"/>
              <a:t>(2)</a:t>
            </a:r>
            <a:r>
              <a:rPr kumimoji="1" lang="ja-JP" altLang="en-US" sz="1600" dirty="0"/>
              <a:t>格付機関</a:t>
            </a:r>
            <a:endParaRPr kumimoji="1" lang="en-US" altLang="ja-JP" sz="1600" dirty="0"/>
          </a:p>
          <a:p>
            <a:r>
              <a:rPr kumimoji="1" lang="ja-JP" altLang="en-US" sz="1600" dirty="0"/>
              <a:t>　　①国際的格付機関</a:t>
            </a:r>
            <a:endParaRPr kumimoji="1" lang="en-US" altLang="ja-JP" sz="1600" dirty="0"/>
          </a:p>
          <a:p>
            <a:r>
              <a:rPr kumimoji="1" lang="ja-JP" altLang="en-US" sz="1600" dirty="0"/>
              <a:t>　　　・ムーディーズ社、スタンダード・アンド・プアーズ社（</a:t>
            </a:r>
            <a:r>
              <a:rPr kumimoji="1" lang="en-US" altLang="ja-JP" sz="1600" dirty="0"/>
              <a:t>S</a:t>
            </a:r>
            <a:r>
              <a:rPr kumimoji="1" lang="ja-JP" altLang="en-US" sz="1600" dirty="0"/>
              <a:t>＆</a:t>
            </a:r>
            <a:r>
              <a:rPr kumimoji="1" lang="en-US" altLang="ja-JP" sz="1600" dirty="0"/>
              <a:t>P</a:t>
            </a:r>
            <a:r>
              <a:rPr kumimoji="1" lang="ja-JP" altLang="en-US" sz="1600" dirty="0"/>
              <a:t>社）、フィッチ・レーティング社（欧州に強い）</a:t>
            </a:r>
            <a:endParaRPr kumimoji="1" lang="en-US" altLang="ja-JP" sz="1600" dirty="0"/>
          </a:p>
          <a:p>
            <a:r>
              <a:rPr kumimoji="1" lang="ja-JP" altLang="en-US" sz="1600" dirty="0"/>
              <a:t>　　　　ムーディーズと</a:t>
            </a:r>
            <a:r>
              <a:rPr kumimoji="1" lang="en-US" altLang="ja-JP" sz="1600" dirty="0"/>
              <a:t>S</a:t>
            </a:r>
            <a:r>
              <a:rPr kumimoji="1" lang="ja-JP" altLang="en-US" sz="1600" dirty="0"/>
              <a:t>＆</a:t>
            </a:r>
            <a:r>
              <a:rPr kumimoji="1" lang="en-US" altLang="ja-JP" sz="1600" dirty="0"/>
              <a:t>P(</a:t>
            </a:r>
            <a:r>
              <a:rPr kumimoji="1" lang="ja-JP" altLang="en-US" sz="1600" dirty="0"/>
              <a:t>いずれも米国）は世界の</a:t>
            </a:r>
            <a:r>
              <a:rPr kumimoji="1" lang="en-US" altLang="ja-JP" sz="1600" dirty="0"/>
              <a:t>2</a:t>
            </a:r>
            <a:r>
              <a:rPr kumimoji="1" lang="ja-JP" altLang="en-US" sz="1600" dirty="0"/>
              <a:t>大格付機関とされている。</a:t>
            </a:r>
            <a:endParaRPr kumimoji="1" lang="en-US" altLang="ja-JP" sz="1600" dirty="0"/>
          </a:p>
          <a:p>
            <a:r>
              <a:rPr kumimoji="1" lang="ja-JP" altLang="en-US" sz="1600" dirty="0"/>
              <a:t>　　②日本の格付機関</a:t>
            </a:r>
            <a:endParaRPr kumimoji="1" lang="en-US" altLang="ja-JP" sz="1600" dirty="0"/>
          </a:p>
          <a:p>
            <a:r>
              <a:rPr kumimoji="1" lang="ja-JP" altLang="en-US" sz="1600" dirty="0"/>
              <a:t>　　　・格付投資情報センター（</a:t>
            </a:r>
            <a:r>
              <a:rPr kumimoji="1" lang="en-US" altLang="ja-JP" sz="1600" dirty="0"/>
              <a:t>R</a:t>
            </a:r>
            <a:r>
              <a:rPr kumimoji="1" lang="ja-JP" altLang="en-US" sz="1600" dirty="0"/>
              <a:t>＆</a:t>
            </a:r>
            <a:r>
              <a:rPr kumimoji="1" lang="en-US" altLang="ja-JP" sz="1600" dirty="0"/>
              <a:t>I</a:t>
            </a:r>
            <a:r>
              <a:rPr kumimoji="1" lang="ja-JP" altLang="en-US" sz="1600" dirty="0"/>
              <a:t>）、日本格付研究所（</a:t>
            </a:r>
            <a:r>
              <a:rPr kumimoji="1" lang="en-US" altLang="ja-JP" sz="1600" dirty="0"/>
              <a:t>JCR</a:t>
            </a:r>
            <a:r>
              <a:rPr kumimoji="1" lang="ja-JP" altLang="en-US" sz="1600" dirty="0"/>
              <a:t>）</a:t>
            </a:r>
            <a:endParaRPr kumimoji="1" lang="en-US" altLang="ja-JP" sz="1600" dirty="0"/>
          </a:p>
          <a:p>
            <a:r>
              <a:rPr kumimoji="1" lang="ja-JP" altLang="en-US" sz="1600" dirty="0"/>
              <a:t>　</a:t>
            </a:r>
            <a:r>
              <a:rPr kumimoji="1" lang="en-US" altLang="ja-JP" sz="1600" dirty="0"/>
              <a:t>(3)</a:t>
            </a:r>
            <a:r>
              <a:rPr kumimoji="1" lang="ja-JP" altLang="en-US" sz="1600" dirty="0"/>
              <a:t>格付記号</a:t>
            </a:r>
            <a:endParaRPr kumimoji="1" lang="en-US" altLang="ja-JP" sz="1600" dirty="0"/>
          </a:p>
        </p:txBody>
      </p:sp>
      <p:graphicFrame>
        <p:nvGraphicFramePr>
          <p:cNvPr id="3" name="表 3">
            <a:extLst>
              <a:ext uri="{FF2B5EF4-FFF2-40B4-BE49-F238E27FC236}">
                <a16:creationId xmlns:a16="http://schemas.microsoft.com/office/drawing/2014/main" id="{412274F5-1560-4437-8485-A5183114EB5F}"/>
              </a:ext>
            </a:extLst>
          </p:cNvPr>
          <p:cNvGraphicFramePr>
            <a:graphicFrameLocks noGrp="1"/>
          </p:cNvGraphicFramePr>
          <p:nvPr>
            <p:extLst>
              <p:ext uri="{D42A27DB-BD31-4B8C-83A1-F6EECF244321}">
                <p14:modId xmlns:p14="http://schemas.microsoft.com/office/powerpoint/2010/main" val="3862723080"/>
              </p:ext>
            </p:extLst>
          </p:nvPr>
        </p:nvGraphicFramePr>
        <p:xfrm>
          <a:off x="1600200" y="2752725"/>
          <a:ext cx="9582150" cy="3642504"/>
        </p:xfrm>
        <a:graphic>
          <a:graphicData uri="http://schemas.openxmlformats.org/drawingml/2006/table">
            <a:tbl>
              <a:tblPr firstRow="1" bandRow="1">
                <a:tableStyleId>{5C22544A-7EE6-4342-B048-85BDC9FD1C3A}</a:tableStyleId>
              </a:tblPr>
              <a:tblGrid>
                <a:gridCol w="1162050">
                  <a:extLst>
                    <a:ext uri="{9D8B030D-6E8A-4147-A177-3AD203B41FA5}">
                      <a16:colId xmlns:a16="http://schemas.microsoft.com/office/drawing/2014/main" val="1596161809"/>
                    </a:ext>
                  </a:extLst>
                </a:gridCol>
                <a:gridCol w="952500">
                  <a:extLst>
                    <a:ext uri="{9D8B030D-6E8A-4147-A177-3AD203B41FA5}">
                      <a16:colId xmlns:a16="http://schemas.microsoft.com/office/drawing/2014/main" val="1156745525"/>
                    </a:ext>
                  </a:extLst>
                </a:gridCol>
                <a:gridCol w="4319588">
                  <a:extLst>
                    <a:ext uri="{9D8B030D-6E8A-4147-A177-3AD203B41FA5}">
                      <a16:colId xmlns:a16="http://schemas.microsoft.com/office/drawing/2014/main" val="3339462339"/>
                    </a:ext>
                  </a:extLst>
                </a:gridCol>
                <a:gridCol w="1795462">
                  <a:extLst>
                    <a:ext uri="{9D8B030D-6E8A-4147-A177-3AD203B41FA5}">
                      <a16:colId xmlns:a16="http://schemas.microsoft.com/office/drawing/2014/main" val="4201130640"/>
                    </a:ext>
                  </a:extLst>
                </a:gridCol>
                <a:gridCol w="1352550">
                  <a:extLst>
                    <a:ext uri="{9D8B030D-6E8A-4147-A177-3AD203B41FA5}">
                      <a16:colId xmlns:a16="http://schemas.microsoft.com/office/drawing/2014/main" val="885931219"/>
                    </a:ext>
                  </a:extLst>
                </a:gridCol>
              </a:tblGrid>
              <a:tr h="304800">
                <a:tc>
                  <a:txBody>
                    <a:bodyPr/>
                    <a:lstStyle/>
                    <a:p>
                      <a:r>
                        <a:rPr kumimoji="1" lang="en-US" altLang="ja-JP" sz="1200" b="0" dirty="0"/>
                        <a:t>S</a:t>
                      </a:r>
                      <a:r>
                        <a:rPr kumimoji="1" lang="ja-JP" altLang="en-US" sz="1200" b="0" dirty="0"/>
                        <a:t>＆</a:t>
                      </a:r>
                      <a:r>
                        <a:rPr kumimoji="1" lang="en-US" altLang="ja-JP" sz="1200" b="0" dirty="0"/>
                        <a:t>P,R</a:t>
                      </a:r>
                      <a:r>
                        <a:rPr kumimoji="1" lang="ja-JP" altLang="en-US" sz="1200" b="0" dirty="0"/>
                        <a:t>＆</a:t>
                      </a:r>
                      <a:r>
                        <a:rPr kumimoji="1" lang="en-US" altLang="ja-JP" sz="1200" b="0" dirty="0"/>
                        <a:t>I,JCR</a:t>
                      </a:r>
                      <a:endParaRPr kumimoji="1" lang="ja-JP" altLang="en-US" sz="1200" b="0" dirty="0"/>
                    </a:p>
                  </a:txBody>
                  <a:tcPr anchor="ctr"/>
                </a:tc>
                <a:tc>
                  <a:txBody>
                    <a:bodyPr/>
                    <a:lstStyle/>
                    <a:p>
                      <a:r>
                        <a:rPr kumimoji="1" lang="en-US" altLang="ja-JP" sz="1400" b="0" dirty="0"/>
                        <a:t>Moody’s</a:t>
                      </a:r>
                      <a:endParaRPr kumimoji="1" lang="ja-JP" altLang="en-US" sz="1400" b="0" dirty="0"/>
                    </a:p>
                  </a:txBody>
                  <a:tcPr anchor="ctr"/>
                </a:tc>
                <a:tc>
                  <a:txBody>
                    <a:bodyPr/>
                    <a:lstStyle/>
                    <a:p>
                      <a:pPr algn="ctr"/>
                      <a:r>
                        <a:rPr kumimoji="1" lang="ja-JP" altLang="en-US" sz="1400" dirty="0"/>
                        <a:t>定　　義</a:t>
                      </a:r>
                    </a:p>
                  </a:txBody>
                  <a:tcPr anchor="ctr"/>
                </a:tc>
                <a:tc>
                  <a:txBody>
                    <a:bodyPr/>
                    <a:lstStyle/>
                    <a:p>
                      <a:pPr algn="r"/>
                      <a:r>
                        <a:rPr kumimoji="1" lang="ja-JP" altLang="en-US" sz="1400" dirty="0"/>
                        <a:t>格付・債券の名称</a:t>
                      </a:r>
                    </a:p>
                  </a:txBody>
                  <a:tcPr anchor="ctr"/>
                </a:tc>
                <a:tc>
                  <a:txBody>
                    <a:bodyPr/>
                    <a:lstStyle/>
                    <a:p>
                      <a:r>
                        <a:rPr kumimoji="1" lang="ja-JP" altLang="en-US" sz="1200" dirty="0"/>
                        <a:t>デフォルト率＊</a:t>
                      </a:r>
                    </a:p>
                  </a:txBody>
                  <a:tcPr anchor="ctr"/>
                </a:tc>
                <a:extLst>
                  <a:ext uri="{0D108BD9-81ED-4DB2-BD59-A6C34878D82A}">
                    <a16:rowId xmlns:a16="http://schemas.microsoft.com/office/drawing/2014/main" val="2089549072"/>
                  </a:ext>
                </a:extLst>
              </a:tr>
              <a:tr h="370417">
                <a:tc>
                  <a:txBody>
                    <a:bodyPr/>
                    <a:lstStyle/>
                    <a:p>
                      <a:pPr algn="ctr"/>
                      <a:r>
                        <a:rPr kumimoji="1" lang="en-US" altLang="ja-JP" dirty="0"/>
                        <a:t>AAA</a:t>
                      </a:r>
                      <a:endParaRPr kumimoji="1" lang="ja-JP" altLang="en-US" dirty="0"/>
                    </a:p>
                  </a:txBody>
                  <a:tcPr anchor="ctr"/>
                </a:tc>
                <a:tc>
                  <a:txBody>
                    <a:bodyPr/>
                    <a:lstStyle/>
                    <a:p>
                      <a:pPr algn="ctr"/>
                      <a:r>
                        <a:rPr kumimoji="1" lang="en-US" altLang="ja-JP" dirty="0" err="1"/>
                        <a:t>Aaa</a:t>
                      </a:r>
                      <a:endParaRPr kumimoji="1" lang="ja-JP" altLang="en-US" dirty="0"/>
                    </a:p>
                  </a:txBody>
                  <a:tcPr anchor="ctr"/>
                </a:tc>
                <a:tc>
                  <a:txBody>
                    <a:bodyPr/>
                    <a:lstStyle/>
                    <a:p>
                      <a:r>
                        <a:rPr kumimoji="1" lang="ja-JP" altLang="en-US" sz="1400" dirty="0"/>
                        <a:t>債務履行の確実性が最も高い</a:t>
                      </a:r>
                    </a:p>
                  </a:txBody>
                  <a:tcPr anchor="ctr"/>
                </a:tc>
                <a:tc rowSpan="5">
                  <a:txBody>
                    <a:bodyPr/>
                    <a:lstStyle/>
                    <a:p>
                      <a:r>
                        <a:rPr kumimoji="1" lang="ja-JP" altLang="en-US" sz="1400" dirty="0"/>
                        <a:t>投資適格格付</a:t>
                      </a:r>
                      <a:endParaRPr kumimoji="1" lang="en-US" altLang="ja-JP" sz="1400" dirty="0"/>
                    </a:p>
                    <a:p>
                      <a:r>
                        <a:rPr kumimoji="1" lang="en-US" altLang="ja-JP" sz="1400" dirty="0"/>
                        <a:t>(Investment</a:t>
                      </a:r>
                      <a:r>
                        <a:rPr kumimoji="1" lang="ja-JP" altLang="en-US" sz="1400" dirty="0"/>
                        <a:t> </a:t>
                      </a:r>
                      <a:r>
                        <a:rPr kumimoji="1" lang="en-US" altLang="ja-JP" sz="1400" dirty="0"/>
                        <a:t>Grade)</a:t>
                      </a:r>
                    </a:p>
                    <a:p>
                      <a:r>
                        <a:rPr kumimoji="1" lang="en-US" altLang="ja-JP" sz="1400" dirty="0"/>
                        <a:t>   </a:t>
                      </a:r>
                      <a:r>
                        <a:rPr kumimoji="1" lang="ja-JP" altLang="en-US" sz="1400" dirty="0"/>
                        <a:t>・</a:t>
                      </a:r>
                      <a:r>
                        <a:rPr kumimoji="1" lang="en-US" altLang="ja-JP" sz="1400" dirty="0"/>
                        <a:t> </a:t>
                      </a:r>
                      <a:r>
                        <a:rPr kumimoji="1" lang="ja-JP" altLang="en-US" sz="1400" dirty="0"/>
                        <a:t>投資適格債</a:t>
                      </a:r>
                    </a:p>
                  </a:txBody>
                  <a:tcPr anchor="ctr"/>
                </a:tc>
                <a:tc>
                  <a:txBody>
                    <a:bodyPr/>
                    <a:lstStyle/>
                    <a:p>
                      <a:pPr algn="r"/>
                      <a:r>
                        <a:rPr kumimoji="1" lang="en-US" altLang="ja-JP" sz="1400" dirty="0"/>
                        <a:t>0.00%</a:t>
                      </a:r>
                      <a:endParaRPr kumimoji="1" lang="ja-JP" altLang="en-US" sz="1400" dirty="0"/>
                    </a:p>
                  </a:txBody>
                  <a:tcPr/>
                </a:tc>
                <a:extLst>
                  <a:ext uri="{0D108BD9-81ED-4DB2-BD59-A6C34878D82A}">
                    <a16:rowId xmlns:a16="http://schemas.microsoft.com/office/drawing/2014/main" val="3683420087"/>
                  </a:ext>
                </a:extLst>
              </a:tr>
              <a:tr h="365760">
                <a:tc>
                  <a:txBody>
                    <a:bodyPr/>
                    <a:lstStyle/>
                    <a:p>
                      <a:pPr algn="ctr"/>
                      <a:r>
                        <a:rPr kumimoji="1" lang="en-US" altLang="ja-JP" dirty="0"/>
                        <a:t>AA</a:t>
                      </a:r>
                      <a:endParaRPr kumimoji="1" lang="ja-JP" altLang="en-US" dirty="0"/>
                    </a:p>
                  </a:txBody>
                  <a:tcPr anchor="ctr"/>
                </a:tc>
                <a:tc>
                  <a:txBody>
                    <a:bodyPr/>
                    <a:lstStyle/>
                    <a:p>
                      <a:pPr algn="ctr"/>
                      <a:r>
                        <a:rPr kumimoji="1" lang="en-US" altLang="ja-JP" dirty="0"/>
                        <a:t>Aa</a:t>
                      </a:r>
                      <a:endParaRPr kumimoji="1" lang="ja-JP" altLang="en-US" dirty="0"/>
                    </a:p>
                  </a:txBody>
                  <a:tcPr anchor="ctr"/>
                </a:tc>
                <a:tc>
                  <a:txBody>
                    <a:bodyPr/>
                    <a:lstStyle/>
                    <a:p>
                      <a:r>
                        <a:rPr kumimoji="1" lang="ja-JP" altLang="en-US" sz="1400" dirty="0"/>
                        <a:t>債務履行の確実性はきわめて高い</a:t>
                      </a:r>
                    </a:p>
                  </a:txBody>
                  <a:tcPr anchor="ctr"/>
                </a:tc>
                <a:tc vMerge="1">
                  <a:txBody>
                    <a:bodyPr/>
                    <a:lstStyle/>
                    <a:p>
                      <a:endParaRPr kumimoji="1" lang="ja-JP" altLang="en-US" dirty="0"/>
                    </a:p>
                  </a:txBody>
                  <a:tcPr/>
                </a:tc>
                <a:tc>
                  <a:txBody>
                    <a:bodyPr/>
                    <a:lstStyle/>
                    <a:p>
                      <a:pPr algn="r"/>
                      <a:r>
                        <a:rPr kumimoji="1" lang="en-US" altLang="ja-JP" sz="1400" dirty="0"/>
                        <a:t>0.07%</a:t>
                      </a:r>
                      <a:endParaRPr kumimoji="1" lang="ja-JP" altLang="en-US" sz="1400" dirty="0"/>
                    </a:p>
                  </a:txBody>
                  <a:tcPr/>
                </a:tc>
                <a:extLst>
                  <a:ext uri="{0D108BD9-81ED-4DB2-BD59-A6C34878D82A}">
                    <a16:rowId xmlns:a16="http://schemas.microsoft.com/office/drawing/2014/main" val="3776927749"/>
                  </a:ext>
                </a:extLst>
              </a:tr>
              <a:tr h="370417">
                <a:tc>
                  <a:txBody>
                    <a:bodyPr/>
                    <a:lstStyle/>
                    <a:p>
                      <a:pPr algn="ctr"/>
                      <a:r>
                        <a:rPr kumimoji="1" lang="en-US" altLang="ja-JP" dirty="0"/>
                        <a:t>A</a:t>
                      </a:r>
                      <a:endParaRPr kumimoji="1" lang="ja-JP" altLang="en-US" dirty="0"/>
                    </a:p>
                  </a:txBody>
                  <a:tcPr anchor="ctr"/>
                </a:tc>
                <a:tc>
                  <a:txBody>
                    <a:bodyPr/>
                    <a:lstStyle/>
                    <a:p>
                      <a:pPr algn="ctr"/>
                      <a:r>
                        <a:rPr kumimoji="1" lang="en-US" altLang="ja-JP" dirty="0"/>
                        <a:t>A</a:t>
                      </a:r>
                      <a:endParaRPr kumimoji="1" lang="ja-JP" altLang="en-US" dirty="0"/>
                    </a:p>
                  </a:txBody>
                  <a:tcPr anchor="ctr"/>
                </a:tc>
                <a:tc>
                  <a:txBody>
                    <a:bodyPr/>
                    <a:lstStyle/>
                    <a:p>
                      <a:r>
                        <a:rPr kumimoji="1" lang="ja-JP" altLang="en-US" sz="1400" dirty="0"/>
                        <a:t>債務履行の確実性は高い</a:t>
                      </a:r>
                    </a:p>
                  </a:txBody>
                  <a:tcPr anchor="ctr"/>
                </a:tc>
                <a:tc vMerge="1">
                  <a:txBody>
                    <a:bodyPr/>
                    <a:lstStyle/>
                    <a:p>
                      <a:endParaRPr kumimoji="1" lang="ja-JP" altLang="en-US" dirty="0"/>
                    </a:p>
                  </a:txBody>
                  <a:tcPr/>
                </a:tc>
                <a:tc>
                  <a:txBody>
                    <a:bodyPr/>
                    <a:lstStyle/>
                    <a:p>
                      <a:pPr algn="r"/>
                      <a:r>
                        <a:rPr kumimoji="1" lang="en-US" altLang="ja-JP" sz="1400" dirty="0"/>
                        <a:t>0.43%</a:t>
                      </a:r>
                      <a:endParaRPr kumimoji="1" lang="ja-JP" altLang="en-US" sz="1400" dirty="0"/>
                    </a:p>
                  </a:txBody>
                  <a:tcPr/>
                </a:tc>
                <a:extLst>
                  <a:ext uri="{0D108BD9-81ED-4DB2-BD59-A6C34878D82A}">
                    <a16:rowId xmlns:a16="http://schemas.microsoft.com/office/drawing/2014/main" val="2704396905"/>
                  </a:ext>
                </a:extLst>
              </a:tr>
              <a:tr h="370417">
                <a:tc>
                  <a:txBody>
                    <a:bodyPr/>
                    <a:lstStyle/>
                    <a:p>
                      <a:pPr algn="ctr"/>
                      <a:r>
                        <a:rPr kumimoji="1" lang="en-US" altLang="ja-JP" dirty="0"/>
                        <a:t>BBB</a:t>
                      </a:r>
                      <a:endParaRPr kumimoji="1" lang="ja-JP" altLang="en-US" dirty="0"/>
                    </a:p>
                  </a:txBody>
                  <a:tcPr anchor="ctr"/>
                </a:tc>
                <a:tc>
                  <a:txBody>
                    <a:bodyPr/>
                    <a:lstStyle/>
                    <a:p>
                      <a:pPr algn="ctr"/>
                      <a:r>
                        <a:rPr kumimoji="1" lang="en-US" altLang="ja-JP" dirty="0"/>
                        <a:t>Baa</a:t>
                      </a:r>
                      <a:endParaRPr kumimoji="1" lang="ja-JP" altLang="en-US" dirty="0"/>
                    </a:p>
                  </a:txBody>
                  <a:tcPr anchor="ctr"/>
                </a:tc>
                <a:tc>
                  <a:txBody>
                    <a:bodyPr/>
                    <a:lstStyle/>
                    <a:p>
                      <a:r>
                        <a:rPr kumimoji="1" lang="ja-JP" altLang="en-US" sz="1400" dirty="0"/>
                        <a:t>債務履行の確実性は高いが、将来確実とはいえない</a:t>
                      </a:r>
                    </a:p>
                  </a:txBody>
                  <a:tcPr anchor="ctr"/>
                </a:tc>
                <a:tc vMerge="1">
                  <a:txBody>
                    <a:bodyPr/>
                    <a:lstStyle/>
                    <a:p>
                      <a:endParaRPr kumimoji="1" lang="ja-JP" altLang="en-US" dirty="0"/>
                    </a:p>
                  </a:txBody>
                  <a:tcPr/>
                </a:tc>
                <a:tc>
                  <a:txBody>
                    <a:bodyPr/>
                    <a:lstStyle/>
                    <a:p>
                      <a:pPr algn="r"/>
                      <a:r>
                        <a:rPr kumimoji="1" lang="en-US" altLang="ja-JP" sz="1400" dirty="0"/>
                        <a:t>2.57%</a:t>
                      </a:r>
                      <a:endParaRPr kumimoji="1" lang="ja-JP" altLang="en-US" sz="1400" dirty="0"/>
                    </a:p>
                  </a:txBody>
                  <a:tcPr/>
                </a:tc>
                <a:extLst>
                  <a:ext uri="{0D108BD9-81ED-4DB2-BD59-A6C34878D82A}">
                    <a16:rowId xmlns:a16="http://schemas.microsoft.com/office/drawing/2014/main" val="3750786569"/>
                  </a:ext>
                </a:extLst>
              </a:tr>
              <a:tr h="0">
                <a:tc rowSpan="2">
                  <a:txBody>
                    <a:bodyPr/>
                    <a:lstStyle/>
                    <a:p>
                      <a:pPr algn="ctr"/>
                      <a:r>
                        <a:rPr kumimoji="1" lang="en-US" altLang="ja-JP" dirty="0"/>
                        <a:t>BB</a:t>
                      </a:r>
                      <a:endParaRPr kumimoji="1" lang="ja-JP" altLang="en-US" dirty="0"/>
                    </a:p>
                  </a:txBody>
                  <a:tcPr anchor="ctr"/>
                </a:tc>
                <a:tc rowSpan="2">
                  <a:txBody>
                    <a:bodyPr/>
                    <a:lstStyle/>
                    <a:p>
                      <a:pPr algn="ctr"/>
                      <a:r>
                        <a:rPr kumimoji="1" lang="en-US" altLang="ja-JP" dirty="0"/>
                        <a:t>Ba</a:t>
                      </a:r>
                      <a:endParaRPr kumimoji="1" lang="ja-JP" altLang="en-US" dirty="0"/>
                    </a:p>
                  </a:txBody>
                  <a:tcPr anchor="ctr"/>
                </a:tc>
                <a:tc rowSpan="2">
                  <a:txBody>
                    <a:bodyPr/>
                    <a:lstStyle/>
                    <a:p>
                      <a:r>
                        <a:rPr kumimoji="1" lang="ja-JP" altLang="en-US" sz="1400" dirty="0"/>
                        <a:t>債務履行に当面問題ないが、将来確実とはいえない</a:t>
                      </a:r>
                    </a:p>
                  </a:txBody>
                  <a:tcPr anchor="ctr"/>
                </a:tc>
                <a:tc vMerge="1">
                  <a:txBody>
                    <a:bodyPr/>
                    <a:lstStyle/>
                    <a:p>
                      <a:endParaRPr kumimoji="1" lang="ja-JP" altLang="en-US" dirty="0"/>
                    </a:p>
                  </a:txBody>
                  <a:tcPr/>
                </a:tc>
                <a:tc rowSpan="2">
                  <a:txBody>
                    <a:bodyPr/>
                    <a:lstStyle/>
                    <a:p>
                      <a:pPr algn="r"/>
                      <a:r>
                        <a:rPr kumimoji="1" lang="en-US" altLang="ja-JP" sz="1400" dirty="0"/>
                        <a:t>14.47%</a:t>
                      </a:r>
                      <a:endParaRPr kumimoji="1" lang="ja-JP" altLang="en-US" sz="1400" dirty="0"/>
                    </a:p>
                  </a:txBody>
                  <a:tcPr/>
                </a:tc>
                <a:extLst>
                  <a:ext uri="{0D108BD9-81ED-4DB2-BD59-A6C34878D82A}">
                    <a16:rowId xmlns:a16="http://schemas.microsoft.com/office/drawing/2014/main" val="546970280"/>
                  </a:ext>
                </a:extLst>
              </a:tr>
              <a:tr h="307905">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rowSpan="5">
                  <a:txBody>
                    <a:bodyPr/>
                    <a:lstStyle/>
                    <a:p>
                      <a:r>
                        <a:rPr kumimoji="1" lang="ja-JP" altLang="en-US" sz="1400" dirty="0"/>
                        <a:t>投機的格付</a:t>
                      </a:r>
                      <a:endParaRPr kumimoji="1" lang="en-US" altLang="ja-JP" sz="1400" dirty="0"/>
                    </a:p>
                    <a:p>
                      <a:r>
                        <a:rPr kumimoji="1" lang="en-US" altLang="ja-JP" sz="1400" dirty="0"/>
                        <a:t>(Speculative Grade)</a:t>
                      </a:r>
                    </a:p>
                    <a:p>
                      <a:r>
                        <a:rPr kumimoji="1" lang="ja-JP" altLang="en-US" sz="1400" dirty="0"/>
                        <a:t>・ジャンク債</a:t>
                      </a:r>
                      <a:endParaRPr kumimoji="1" lang="en-US" altLang="ja-JP" sz="1400" dirty="0"/>
                    </a:p>
                    <a:p>
                      <a:r>
                        <a:rPr kumimoji="1" lang="ja-JP" altLang="en-US" sz="1400" dirty="0"/>
                        <a:t>・ハイイールド債</a:t>
                      </a:r>
                      <a:endParaRPr kumimoji="1" lang="en-US" altLang="ja-JP" sz="1400" dirty="0"/>
                    </a:p>
                  </a:txBody>
                  <a:tcPr anchor="ctr"/>
                </a:tc>
                <a:tc vMerge="1">
                  <a:txBody>
                    <a:bodyPr/>
                    <a:lstStyle/>
                    <a:p>
                      <a:endParaRPr kumimoji="1" lang="ja-JP" altLang="en-US"/>
                    </a:p>
                  </a:txBody>
                  <a:tcPr/>
                </a:tc>
                <a:extLst>
                  <a:ext uri="{0D108BD9-81ED-4DB2-BD59-A6C34878D82A}">
                    <a16:rowId xmlns:a16="http://schemas.microsoft.com/office/drawing/2014/main" val="873834094"/>
                  </a:ext>
                </a:extLst>
              </a:tr>
              <a:tr h="370417">
                <a:tc>
                  <a:txBody>
                    <a:bodyPr/>
                    <a:lstStyle/>
                    <a:p>
                      <a:pPr algn="ctr"/>
                      <a:r>
                        <a:rPr kumimoji="1" lang="en-US" altLang="ja-JP" dirty="0"/>
                        <a:t>B</a:t>
                      </a:r>
                      <a:endParaRPr kumimoji="1" lang="ja-JP" altLang="en-US" dirty="0"/>
                    </a:p>
                  </a:txBody>
                  <a:tcPr anchor="ctr"/>
                </a:tc>
                <a:tc>
                  <a:txBody>
                    <a:bodyPr/>
                    <a:lstStyle/>
                    <a:p>
                      <a:pPr algn="ctr"/>
                      <a:r>
                        <a:rPr kumimoji="1" lang="en-US" altLang="ja-JP" dirty="0"/>
                        <a:t>B</a:t>
                      </a:r>
                      <a:endParaRPr kumimoji="1" lang="ja-JP" altLang="en-US" dirty="0"/>
                    </a:p>
                  </a:txBody>
                  <a:tcPr anchor="ctr"/>
                </a:tc>
                <a:tc>
                  <a:txBody>
                    <a:bodyPr/>
                    <a:lstStyle/>
                    <a:p>
                      <a:r>
                        <a:rPr kumimoji="1" lang="ja-JP" altLang="en-US" sz="1400" dirty="0"/>
                        <a:t>債務履行の確実性に問題がある</a:t>
                      </a:r>
                    </a:p>
                  </a:txBody>
                  <a:tcPr anchor="ctr"/>
                </a:tc>
                <a:tc vMerge="1">
                  <a:txBody>
                    <a:bodyPr/>
                    <a:lstStyle/>
                    <a:p>
                      <a:endParaRPr kumimoji="1" lang="ja-JP" altLang="en-US" sz="1400" dirty="0"/>
                    </a:p>
                  </a:txBody>
                  <a:tcPr anchor="ctr"/>
                </a:tc>
                <a:tc>
                  <a:txBody>
                    <a:bodyPr/>
                    <a:lstStyle/>
                    <a:p>
                      <a:pPr algn="r"/>
                      <a:r>
                        <a:rPr kumimoji="1" lang="en-US" altLang="ja-JP" sz="1400" dirty="0"/>
                        <a:t>53.03%</a:t>
                      </a:r>
                      <a:endParaRPr kumimoji="1" lang="ja-JP" altLang="en-US" sz="1400" dirty="0"/>
                    </a:p>
                  </a:txBody>
                  <a:tcPr/>
                </a:tc>
                <a:extLst>
                  <a:ext uri="{0D108BD9-81ED-4DB2-BD59-A6C34878D82A}">
                    <a16:rowId xmlns:a16="http://schemas.microsoft.com/office/drawing/2014/main" val="763701210"/>
                  </a:ext>
                </a:extLst>
              </a:tr>
              <a:tr h="370417">
                <a:tc>
                  <a:txBody>
                    <a:bodyPr/>
                    <a:lstStyle/>
                    <a:p>
                      <a:pPr algn="ctr"/>
                      <a:r>
                        <a:rPr kumimoji="1" lang="en-US" altLang="ja-JP" dirty="0"/>
                        <a:t>CCC</a:t>
                      </a:r>
                      <a:endParaRPr kumimoji="1" lang="ja-JP" altLang="en-US" dirty="0"/>
                    </a:p>
                  </a:txBody>
                  <a:tcPr anchor="ctr"/>
                </a:tc>
                <a:tc>
                  <a:txBody>
                    <a:bodyPr/>
                    <a:lstStyle/>
                    <a:p>
                      <a:pPr algn="ctr"/>
                      <a:r>
                        <a:rPr kumimoji="1" lang="en-US" altLang="ja-JP" dirty="0" err="1"/>
                        <a:t>Caa</a:t>
                      </a:r>
                      <a:endParaRPr kumimoji="1" lang="ja-JP" altLang="en-US" dirty="0"/>
                    </a:p>
                  </a:txBody>
                  <a:tcPr anchor="ctr"/>
                </a:tc>
                <a:tc>
                  <a:txBody>
                    <a:bodyPr/>
                    <a:lstStyle/>
                    <a:p>
                      <a:r>
                        <a:rPr kumimoji="1" lang="ja-JP" altLang="en-US" sz="1400" dirty="0"/>
                        <a:t>現時点で不安定な要素がある</a:t>
                      </a:r>
                    </a:p>
                  </a:txBody>
                  <a:tcPr anchor="ctr"/>
                </a:tc>
                <a:tc vMerge="1">
                  <a:txBody>
                    <a:bodyPr/>
                    <a:lstStyle/>
                    <a:p>
                      <a:r>
                        <a:rPr kumimoji="1" lang="ja-JP" altLang="en-US" sz="1400" dirty="0"/>
                        <a:t>投機的格付</a:t>
                      </a:r>
                      <a:endParaRPr kumimoji="1" lang="en-US" altLang="ja-JP" sz="1400" dirty="0"/>
                    </a:p>
                  </a:txBody>
                  <a:tcPr anchor="ctr"/>
                </a:tc>
                <a:tc rowSpan="3">
                  <a:txBody>
                    <a:bodyPr/>
                    <a:lstStyle/>
                    <a:p>
                      <a:pPr algn="r"/>
                      <a:r>
                        <a:rPr kumimoji="1" lang="en-US" altLang="ja-JP" sz="1400" dirty="0"/>
                        <a:t>CCC</a:t>
                      </a:r>
                      <a:r>
                        <a:rPr kumimoji="1" lang="ja-JP" altLang="en-US" sz="1400" dirty="0"/>
                        <a:t>以下</a:t>
                      </a:r>
                      <a:endParaRPr kumimoji="1" lang="en-US" altLang="ja-JP" sz="1400" dirty="0"/>
                    </a:p>
                    <a:p>
                      <a:pPr algn="r"/>
                      <a:r>
                        <a:rPr kumimoji="1" lang="en-US" altLang="ja-JP" sz="1400" dirty="0"/>
                        <a:t>61.54%</a:t>
                      </a:r>
                      <a:endParaRPr kumimoji="1" lang="ja-JP" altLang="en-US" sz="1400" dirty="0"/>
                    </a:p>
                  </a:txBody>
                  <a:tcPr/>
                </a:tc>
                <a:extLst>
                  <a:ext uri="{0D108BD9-81ED-4DB2-BD59-A6C34878D82A}">
                    <a16:rowId xmlns:a16="http://schemas.microsoft.com/office/drawing/2014/main" val="1820250541"/>
                  </a:ext>
                </a:extLst>
              </a:tr>
              <a:tr h="370417">
                <a:tc>
                  <a:txBody>
                    <a:bodyPr/>
                    <a:lstStyle/>
                    <a:p>
                      <a:pPr algn="ctr"/>
                      <a:r>
                        <a:rPr kumimoji="1" lang="en-US" altLang="ja-JP" dirty="0"/>
                        <a:t>CC</a:t>
                      </a:r>
                      <a:endParaRPr kumimoji="1" lang="ja-JP" altLang="en-US" dirty="0"/>
                    </a:p>
                  </a:txBody>
                  <a:tcPr anchor="ctr"/>
                </a:tc>
                <a:tc>
                  <a:txBody>
                    <a:bodyPr/>
                    <a:lstStyle/>
                    <a:p>
                      <a:pPr algn="ctr"/>
                      <a:r>
                        <a:rPr kumimoji="1" lang="en-US" altLang="ja-JP" dirty="0"/>
                        <a:t>Ca</a:t>
                      </a:r>
                      <a:endParaRPr kumimoji="1" lang="ja-JP" altLang="en-US" dirty="0"/>
                    </a:p>
                  </a:txBody>
                  <a:tcPr anchor="ctr"/>
                </a:tc>
                <a:tc>
                  <a:txBody>
                    <a:bodyPr/>
                    <a:lstStyle/>
                    <a:p>
                      <a:r>
                        <a:rPr kumimoji="1" lang="ja-JP" altLang="en-US" sz="1400" dirty="0"/>
                        <a:t>債務不履行となる可能性が高い</a:t>
                      </a:r>
                    </a:p>
                  </a:txBody>
                  <a:tcPr anchor="ctr"/>
                </a:tc>
                <a:tc vMerge="1">
                  <a:txBody>
                    <a:bodyPr/>
                    <a:lstStyle/>
                    <a:p>
                      <a:endParaRPr kumimoji="1" lang="ja-JP" altLang="en-US" sz="1400" dirty="0"/>
                    </a:p>
                  </a:txBody>
                  <a:tcPr anchor="ctr"/>
                </a:tc>
                <a:tc vMerge="1">
                  <a:txBody>
                    <a:bodyPr/>
                    <a:lstStyle/>
                    <a:p>
                      <a:pPr algn="r"/>
                      <a:endParaRPr kumimoji="1" lang="ja-JP" altLang="en-US" sz="1400" dirty="0"/>
                    </a:p>
                  </a:txBody>
                  <a:tcPr/>
                </a:tc>
                <a:extLst>
                  <a:ext uri="{0D108BD9-81ED-4DB2-BD59-A6C34878D82A}">
                    <a16:rowId xmlns:a16="http://schemas.microsoft.com/office/drawing/2014/main" val="3764977995"/>
                  </a:ext>
                </a:extLst>
              </a:tr>
              <a:tr h="370417">
                <a:tc>
                  <a:txBody>
                    <a:bodyPr/>
                    <a:lstStyle/>
                    <a:p>
                      <a:pPr algn="ctr"/>
                      <a:r>
                        <a:rPr kumimoji="1" lang="en-US" altLang="ja-JP" dirty="0"/>
                        <a:t>C</a:t>
                      </a:r>
                      <a:endParaRPr kumimoji="1" lang="ja-JP" altLang="en-US" dirty="0"/>
                    </a:p>
                  </a:txBody>
                  <a:tcPr anchor="ctr"/>
                </a:tc>
                <a:tc>
                  <a:txBody>
                    <a:bodyPr/>
                    <a:lstStyle/>
                    <a:p>
                      <a:pPr algn="ctr"/>
                      <a:r>
                        <a:rPr kumimoji="1" lang="en-US" altLang="ja-JP" dirty="0"/>
                        <a:t>C</a:t>
                      </a:r>
                      <a:endParaRPr kumimoji="1" lang="ja-JP" altLang="en-US" dirty="0"/>
                    </a:p>
                  </a:txBody>
                  <a:tcPr anchor="ctr"/>
                </a:tc>
                <a:tc>
                  <a:txBody>
                    <a:bodyPr/>
                    <a:lstStyle/>
                    <a:p>
                      <a:r>
                        <a:rPr kumimoji="1" lang="ja-JP" altLang="en-US" sz="1400" dirty="0"/>
                        <a:t>債務不履行となる可能性がきわめて高い</a:t>
                      </a:r>
                    </a:p>
                  </a:txBody>
                  <a:tcPr anchor="ctr"/>
                </a:tc>
                <a:tc vMerge="1">
                  <a:txBody>
                    <a:bodyPr/>
                    <a:lstStyle/>
                    <a:p>
                      <a:endParaRPr kumimoji="1" lang="ja-JP" altLang="en-US" sz="1400" dirty="0"/>
                    </a:p>
                  </a:txBody>
                  <a:tcPr anchor="ctr"/>
                </a:tc>
                <a:tc vMerge="1">
                  <a:txBody>
                    <a:bodyPr/>
                    <a:lstStyle/>
                    <a:p>
                      <a:pPr algn="r"/>
                      <a:endParaRPr kumimoji="1" lang="ja-JP" altLang="en-US" sz="1400" dirty="0"/>
                    </a:p>
                  </a:txBody>
                  <a:tcPr/>
                </a:tc>
                <a:extLst>
                  <a:ext uri="{0D108BD9-81ED-4DB2-BD59-A6C34878D82A}">
                    <a16:rowId xmlns:a16="http://schemas.microsoft.com/office/drawing/2014/main" val="4098077545"/>
                  </a:ext>
                </a:extLst>
              </a:tr>
            </a:tbl>
          </a:graphicData>
        </a:graphic>
      </p:graphicFrame>
      <p:sp>
        <p:nvSpPr>
          <p:cNvPr id="4" name="テキスト ボックス 3">
            <a:extLst>
              <a:ext uri="{FF2B5EF4-FFF2-40B4-BE49-F238E27FC236}">
                <a16:creationId xmlns:a16="http://schemas.microsoft.com/office/drawing/2014/main" id="{259EBC39-AB1F-4FFC-A7AC-478FE523F318}"/>
              </a:ext>
            </a:extLst>
          </p:cNvPr>
          <p:cNvSpPr txBox="1"/>
          <p:nvPr/>
        </p:nvSpPr>
        <p:spPr>
          <a:xfrm>
            <a:off x="5281366" y="6461904"/>
            <a:ext cx="6705682" cy="276999"/>
          </a:xfrm>
          <a:prstGeom prst="rect">
            <a:avLst/>
          </a:prstGeom>
          <a:noFill/>
        </p:spPr>
        <p:txBody>
          <a:bodyPr wrap="none" rtlCol="0">
            <a:spAutoFit/>
          </a:bodyPr>
          <a:lstStyle/>
          <a:p>
            <a:r>
              <a:rPr kumimoji="1" lang="en-US" altLang="ja-JP" sz="1200" dirty="0"/>
              <a:t>(</a:t>
            </a:r>
            <a:r>
              <a:rPr kumimoji="1" lang="ja-JP" altLang="en-US" sz="1200" dirty="0"/>
              <a:t>注</a:t>
            </a:r>
            <a:r>
              <a:rPr kumimoji="1" lang="en-US" altLang="ja-JP" sz="1200" dirty="0"/>
              <a:t>)</a:t>
            </a:r>
            <a:r>
              <a:rPr kumimoji="1" lang="ja-JP" altLang="en-US" sz="1200" dirty="0"/>
              <a:t>デフォルト率： 対象期間</a:t>
            </a:r>
            <a:r>
              <a:rPr kumimoji="1" lang="en-US" altLang="ja-JP" sz="1200" dirty="0"/>
              <a:t>2000</a:t>
            </a:r>
            <a:r>
              <a:rPr kumimoji="1" lang="ja-JP" altLang="en-US" sz="1200" dirty="0"/>
              <a:t>～</a:t>
            </a:r>
            <a:r>
              <a:rPr kumimoji="1" lang="en-US" altLang="ja-JP" sz="1200" dirty="0"/>
              <a:t>2019</a:t>
            </a:r>
            <a:r>
              <a:rPr kumimoji="1" lang="ja-JP" altLang="en-US" sz="1200" dirty="0"/>
              <a:t>年で</a:t>
            </a:r>
            <a:r>
              <a:rPr kumimoji="1" lang="en-US" altLang="ja-JP" sz="1200" dirty="0"/>
              <a:t>5</a:t>
            </a:r>
            <a:r>
              <a:rPr kumimoji="1" lang="ja-JP" altLang="en-US" sz="1200" dirty="0"/>
              <a:t>年間でデフォルトする確率　</a:t>
            </a:r>
            <a:r>
              <a:rPr kumimoji="1" lang="en-US" altLang="ja-JP" sz="1200" dirty="0"/>
              <a:t>JCR</a:t>
            </a:r>
            <a:r>
              <a:rPr kumimoji="1" lang="ja-JP" altLang="en-US" sz="1200" dirty="0"/>
              <a:t>のデータによる</a:t>
            </a:r>
          </a:p>
        </p:txBody>
      </p:sp>
    </p:spTree>
    <p:extLst>
      <p:ext uri="{BB962C8B-B14F-4D97-AF65-F5344CB8AC3E}">
        <p14:creationId xmlns:p14="http://schemas.microsoft.com/office/powerpoint/2010/main" val="1682439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2D1BFFB-EF3C-4BE0-B7E2-05D5CC2F2DE3}"/>
              </a:ext>
            </a:extLst>
          </p:cNvPr>
          <p:cNvSpPr txBox="1"/>
          <p:nvPr/>
        </p:nvSpPr>
        <p:spPr>
          <a:xfrm>
            <a:off x="0" y="0"/>
            <a:ext cx="1723549" cy="461665"/>
          </a:xfrm>
          <a:prstGeom prst="rect">
            <a:avLst/>
          </a:prstGeom>
          <a:noFill/>
        </p:spPr>
        <p:txBody>
          <a:bodyPr wrap="none" rtlCol="0">
            <a:spAutoFit/>
          </a:bodyPr>
          <a:lstStyle/>
          <a:p>
            <a:r>
              <a:rPr kumimoji="1" lang="en-US" altLang="ja-JP" sz="2400" dirty="0"/>
              <a:t>Ⅱ</a:t>
            </a:r>
            <a:r>
              <a:rPr kumimoji="1" lang="ja-JP" altLang="en-US" sz="2400" dirty="0"/>
              <a:t>株式市場</a:t>
            </a:r>
          </a:p>
        </p:txBody>
      </p:sp>
      <p:sp>
        <p:nvSpPr>
          <p:cNvPr id="3" name="テキスト ボックス 2">
            <a:extLst>
              <a:ext uri="{FF2B5EF4-FFF2-40B4-BE49-F238E27FC236}">
                <a16:creationId xmlns:a16="http://schemas.microsoft.com/office/drawing/2014/main" id="{E618F6F2-6F5B-4DA0-B7C0-F3ABA34E114C}"/>
              </a:ext>
            </a:extLst>
          </p:cNvPr>
          <p:cNvSpPr txBox="1"/>
          <p:nvPr/>
        </p:nvSpPr>
        <p:spPr>
          <a:xfrm>
            <a:off x="153889" y="390525"/>
            <a:ext cx="11957119" cy="6186309"/>
          </a:xfrm>
          <a:prstGeom prst="rect">
            <a:avLst/>
          </a:prstGeom>
          <a:noFill/>
        </p:spPr>
        <p:txBody>
          <a:bodyPr wrap="none" rtlCol="0">
            <a:spAutoFit/>
          </a:bodyPr>
          <a:lstStyle/>
          <a:p>
            <a:r>
              <a:rPr kumimoji="1" lang="ja-JP" altLang="en-US" dirty="0"/>
              <a:t>１．株式とは</a:t>
            </a:r>
            <a:endParaRPr kumimoji="1" lang="en-US" altLang="ja-JP" dirty="0"/>
          </a:p>
          <a:p>
            <a:r>
              <a:rPr kumimoji="1" lang="ja-JP" altLang="en-US" dirty="0"/>
              <a:t>　</a:t>
            </a:r>
            <a:r>
              <a:rPr kumimoji="1" lang="en-US" altLang="ja-JP" dirty="0"/>
              <a:t>(1)</a:t>
            </a:r>
            <a:r>
              <a:rPr kumimoji="1" lang="ja-JP" altLang="en-US" dirty="0"/>
              <a:t>定義</a:t>
            </a:r>
            <a:endParaRPr kumimoji="1" lang="en-US" altLang="ja-JP" dirty="0"/>
          </a:p>
          <a:p>
            <a:r>
              <a:rPr kumimoji="1" lang="ja-JP" altLang="en-US" dirty="0"/>
              <a:t>　　株式会社が</a:t>
            </a:r>
            <a:r>
              <a:rPr kumimoji="1" lang="ja-JP" altLang="en-US" b="1" dirty="0"/>
              <a:t>自己資本</a:t>
            </a:r>
            <a:r>
              <a:rPr kumimoji="1" lang="ja-JP" altLang="en-US" dirty="0"/>
              <a:t>（</a:t>
            </a:r>
            <a:r>
              <a:rPr kumimoji="1" lang="ja-JP" altLang="en-US" b="1" dirty="0"/>
              <a:t>株主資本</a:t>
            </a:r>
            <a:r>
              <a:rPr kumimoji="1" lang="ja-JP" altLang="en-US" dirty="0"/>
              <a:t>）を調達するために発行する有価証券</a:t>
            </a:r>
            <a:endParaRPr kumimoji="1" lang="en-US" altLang="ja-JP" dirty="0"/>
          </a:p>
          <a:p>
            <a:r>
              <a:rPr kumimoji="1" lang="ja-JP" altLang="en-US" b="1" dirty="0"/>
              <a:t>　</a:t>
            </a:r>
            <a:endParaRPr kumimoji="1" lang="en-US" altLang="ja-JP" b="1" dirty="0"/>
          </a:p>
          <a:p>
            <a:r>
              <a:rPr kumimoji="1" lang="ja-JP" altLang="en-US" b="1" dirty="0"/>
              <a:t>　　　　　　　　負債</a:t>
            </a:r>
            <a:r>
              <a:rPr kumimoji="1" lang="ja-JP" altLang="en-US" dirty="0"/>
              <a:t>（</a:t>
            </a:r>
            <a:r>
              <a:rPr kumimoji="1" lang="ja-JP" altLang="en-US" b="1" dirty="0"/>
              <a:t>他人資本</a:t>
            </a:r>
            <a:r>
              <a:rPr kumimoji="1" lang="ja-JP" altLang="en-US" dirty="0"/>
              <a:t>）：借入金、社債</a:t>
            </a:r>
            <a:endParaRPr kumimoji="1" lang="en-US" altLang="ja-JP" dirty="0"/>
          </a:p>
          <a:p>
            <a:r>
              <a:rPr kumimoji="1" lang="ja-JP" altLang="en-US" b="1" dirty="0"/>
              <a:t>　</a:t>
            </a:r>
            <a:r>
              <a:rPr kumimoji="1" lang="en-US" altLang="ja-JP" dirty="0"/>
              <a:t>(2)</a:t>
            </a:r>
            <a:r>
              <a:rPr kumimoji="1" lang="ja-JP" altLang="en-US" dirty="0"/>
              <a:t>特徴</a:t>
            </a:r>
            <a:endParaRPr kumimoji="1" lang="en-US" altLang="ja-JP" dirty="0"/>
          </a:p>
          <a:p>
            <a:r>
              <a:rPr kumimoji="1" lang="ja-JP" altLang="en-US" dirty="0"/>
              <a:t>　　①有限責任</a:t>
            </a:r>
            <a:endParaRPr kumimoji="1" lang="en-US" altLang="ja-JP" dirty="0"/>
          </a:p>
          <a:p>
            <a:r>
              <a:rPr kumimoji="1" lang="ja-JP" altLang="en-US" dirty="0"/>
              <a:t>　　　株主の責任はあくまで出資金の範囲内にとどまり、負債について無限責任を負わない</a:t>
            </a:r>
            <a:endParaRPr kumimoji="1" lang="en-US" altLang="ja-JP" dirty="0"/>
          </a:p>
          <a:p>
            <a:r>
              <a:rPr kumimoji="1" lang="ja-JP" altLang="en-US" dirty="0"/>
              <a:t>　　②返済期限がない</a:t>
            </a:r>
            <a:endParaRPr kumimoji="1" lang="en-US" altLang="ja-JP" dirty="0"/>
          </a:p>
          <a:p>
            <a:r>
              <a:rPr kumimoji="1" lang="ja-JP" altLang="en-US" dirty="0"/>
              <a:t>　　　株式で調達された資金は、企業が存続するかぎり返済する必要はない</a:t>
            </a:r>
            <a:endParaRPr kumimoji="1" lang="en-US" altLang="ja-JP" dirty="0"/>
          </a:p>
          <a:p>
            <a:r>
              <a:rPr kumimoji="1" lang="ja-JP" altLang="en-US" dirty="0"/>
              <a:t>　　③配当の支払い</a:t>
            </a:r>
            <a:endParaRPr kumimoji="1" lang="en-US" altLang="ja-JP" dirty="0"/>
          </a:p>
          <a:p>
            <a:r>
              <a:rPr kumimoji="1" lang="ja-JP" altLang="en-US" dirty="0"/>
              <a:t>　　　企業は利益に応じて</a:t>
            </a:r>
            <a:r>
              <a:rPr kumimoji="1" lang="ja-JP" altLang="en-US" b="1" dirty="0"/>
              <a:t>配当</a:t>
            </a:r>
            <a:r>
              <a:rPr kumimoji="1" lang="ja-JP" altLang="en-US" dirty="0"/>
              <a:t>を支払う。収益が好調な時は配当を増やす</a:t>
            </a:r>
            <a:r>
              <a:rPr kumimoji="1" lang="ja-JP" altLang="en-US" b="1" dirty="0"/>
              <a:t>増配</a:t>
            </a:r>
            <a:r>
              <a:rPr kumimoji="1" lang="ja-JP" altLang="en-US" dirty="0"/>
              <a:t>を行い、逆に業績不振の場合は</a:t>
            </a:r>
            <a:endParaRPr kumimoji="1" lang="en-US" altLang="ja-JP" dirty="0"/>
          </a:p>
          <a:p>
            <a:r>
              <a:rPr kumimoji="1" lang="ja-JP" altLang="en-US" b="1" dirty="0"/>
              <a:t>　　　</a:t>
            </a:r>
            <a:r>
              <a:rPr kumimoji="1" lang="ja-JP" altLang="en-US" dirty="0"/>
              <a:t>配当を減らす</a:t>
            </a:r>
            <a:r>
              <a:rPr kumimoji="1" lang="ja-JP" altLang="en-US" b="1" dirty="0"/>
              <a:t>減配</a:t>
            </a:r>
            <a:r>
              <a:rPr kumimoji="1" lang="ja-JP" altLang="en-US" dirty="0"/>
              <a:t>や赤字の場合は配当を取り止め</a:t>
            </a:r>
            <a:r>
              <a:rPr kumimoji="1" lang="ja-JP" altLang="en-US" b="1" dirty="0"/>
              <a:t>無配</a:t>
            </a:r>
            <a:r>
              <a:rPr kumimoji="1" lang="ja-JP" altLang="en-US" dirty="0"/>
              <a:t>とすることもある。</a:t>
            </a:r>
            <a:endParaRPr kumimoji="1" lang="en-US" altLang="ja-JP" dirty="0"/>
          </a:p>
          <a:p>
            <a:endParaRPr kumimoji="1" lang="en-US" altLang="ja-JP" b="1" dirty="0"/>
          </a:p>
          <a:p>
            <a:r>
              <a:rPr kumimoji="1" lang="ja-JP" altLang="en-US" b="1" dirty="0"/>
              <a:t>　　　</a:t>
            </a:r>
            <a:r>
              <a:rPr kumimoji="1" lang="ja-JP" altLang="en-US" dirty="0"/>
              <a:t>借入金や社債は、業績にかかわらず、期日には元本や利子を払わなければならない</a:t>
            </a:r>
            <a:endParaRPr kumimoji="1" lang="en-US" altLang="ja-JP" dirty="0"/>
          </a:p>
          <a:p>
            <a:endParaRPr kumimoji="1" lang="en-US" altLang="ja-JP" b="1" dirty="0"/>
          </a:p>
          <a:p>
            <a:r>
              <a:rPr kumimoji="1" lang="ja-JP" altLang="en-US" dirty="0"/>
              <a:t>２．株式の種類</a:t>
            </a:r>
            <a:endParaRPr kumimoji="1" lang="en-US" altLang="ja-JP" dirty="0"/>
          </a:p>
          <a:p>
            <a:r>
              <a:rPr kumimoji="1" lang="ja-JP" altLang="en-US" dirty="0"/>
              <a:t>　　普通株式：株主としての権利に、何の制限も特典も付いていない標準的な株式</a:t>
            </a:r>
            <a:endParaRPr kumimoji="1" lang="en-US" altLang="ja-JP" dirty="0"/>
          </a:p>
          <a:p>
            <a:r>
              <a:rPr kumimoji="1" lang="ja-JP" altLang="en-US" dirty="0"/>
              <a:t>　　優先株式：配当や残余財産の分配について普通株式より優先的に受け取ることができる株式、一方で議決権の</a:t>
            </a:r>
            <a:endParaRPr kumimoji="1" lang="en-US" altLang="ja-JP" dirty="0"/>
          </a:p>
          <a:p>
            <a:r>
              <a:rPr kumimoji="1" lang="ja-JP" altLang="en-US" dirty="0"/>
              <a:t>　　　　　　　行使が制限されるのが一般的</a:t>
            </a:r>
            <a:endParaRPr kumimoji="1" lang="en-US" altLang="ja-JP" dirty="0"/>
          </a:p>
          <a:p>
            <a:r>
              <a:rPr kumimoji="1" lang="ja-JP" altLang="en-US" dirty="0"/>
              <a:t>　　劣後株式：配当や残余財産の分配について普通株式より後に受ける株式</a:t>
            </a:r>
            <a:endParaRPr kumimoji="1" lang="en-US" altLang="ja-JP" dirty="0"/>
          </a:p>
          <a:p>
            <a:r>
              <a:rPr kumimoji="1" lang="ja-JP" altLang="en-US" dirty="0"/>
              <a:t>　　　これらの普通株式以外の特別な権利が付与された株式を会社法では</a:t>
            </a:r>
            <a:r>
              <a:rPr kumimoji="1" lang="ja-JP" altLang="en-US" b="1" dirty="0"/>
              <a:t>種類株式</a:t>
            </a:r>
            <a:r>
              <a:rPr kumimoji="1" lang="ja-JP" altLang="en-US" dirty="0"/>
              <a:t>と定義している</a:t>
            </a:r>
            <a:endParaRPr kumimoji="1" lang="en-US" altLang="ja-JP" b="1" dirty="0"/>
          </a:p>
        </p:txBody>
      </p:sp>
      <p:sp>
        <p:nvSpPr>
          <p:cNvPr id="4" name="矢印: 上下 3">
            <a:extLst>
              <a:ext uri="{FF2B5EF4-FFF2-40B4-BE49-F238E27FC236}">
                <a16:creationId xmlns:a16="http://schemas.microsoft.com/office/drawing/2014/main" id="{37A3CA05-A564-4AB2-95C3-7B833F4B1580}"/>
              </a:ext>
            </a:extLst>
          </p:cNvPr>
          <p:cNvSpPr/>
          <p:nvPr/>
        </p:nvSpPr>
        <p:spPr>
          <a:xfrm>
            <a:off x="2280284" y="1256407"/>
            <a:ext cx="45719" cy="191095"/>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DBDDFBA5-2EB8-4E98-84A1-7E1685F21FA2}"/>
              </a:ext>
            </a:extLst>
          </p:cNvPr>
          <p:cNvSpPr/>
          <p:nvPr/>
        </p:nvSpPr>
        <p:spPr>
          <a:xfrm>
            <a:off x="8524875" y="847725"/>
            <a:ext cx="885825"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CB9AAD1-F38B-41A1-BAF8-73682761E165}"/>
              </a:ext>
            </a:extLst>
          </p:cNvPr>
          <p:cNvSpPr/>
          <p:nvPr/>
        </p:nvSpPr>
        <p:spPr>
          <a:xfrm>
            <a:off x="9410700" y="847725"/>
            <a:ext cx="885825"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3CDFCC50-DE5B-4D1C-8198-C9A225D4DE1A}"/>
              </a:ext>
            </a:extLst>
          </p:cNvPr>
          <p:cNvSpPr txBox="1"/>
          <p:nvPr/>
        </p:nvSpPr>
        <p:spPr>
          <a:xfrm>
            <a:off x="8643938" y="1326148"/>
            <a:ext cx="647699" cy="307777"/>
          </a:xfrm>
          <a:prstGeom prst="rect">
            <a:avLst/>
          </a:prstGeom>
          <a:noFill/>
        </p:spPr>
        <p:txBody>
          <a:bodyPr wrap="square" rtlCol="0">
            <a:spAutoFit/>
          </a:bodyPr>
          <a:lstStyle/>
          <a:p>
            <a:r>
              <a:rPr kumimoji="1" lang="ja-JP" altLang="en-US" sz="1400" dirty="0"/>
              <a:t>資産</a:t>
            </a:r>
          </a:p>
        </p:txBody>
      </p:sp>
      <p:cxnSp>
        <p:nvCxnSpPr>
          <p:cNvPr id="12" name="直線コネクタ 11">
            <a:extLst>
              <a:ext uri="{FF2B5EF4-FFF2-40B4-BE49-F238E27FC236}">
                <a16:creationId xmlns:a16="http://schemas.microsoft.com/office/drawing/2014/main" id="{674C1240-24EC-4BFC-B3BB-8DC4B3E0A511}"/>
              </a:ext>
            </a:extLst>
          </p:cNvPr>
          <p:cNvCxnSpPr/>
          <p:nvPr/>
        </p:nvCxnSpPr>
        <p:spPr>
          <a:xfrm>
            <a:off x="9410700" y="1664702"/>
            <a:ext cx="885825"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13" name="テキスト ボックス 12">
            <a:extLst>
              <a:ext uri="{FF2B5EF4-FFF2-40B4-BE49-F238E27FC236}">
                <a16:creationId xmlns:a16="http://schemas.microsoft.com/office/drawing/2014/main" id="{2A3B432E-766F-442D-AF62-20780CC48664}"/>
              </a:ext>
            </a:extLst>
          </p:cNvPr>
          <p:cNvSpPr txBox="1"/>
          <p:nvPr/>
        </p:nvSpPr>
        <p:spPr>
          <a:xfrm>
            <a:off x="9410700" y="1740500"/>
            <a:ext cx="902811" cy="307777"/>
          </a:xfrm>
          <a:prstGeom prst="rect">
            <a:avLst/>
          </a:prstGeom>
          <a:noFill/>
        </p:spPr>
        <p:txBody>
          <a:bodyPr wrap="none" rtlCol="0">
            <a:spAutoFit/>
          </a:bodyPr>
          <a:lstStyle/>
          <a:p>
            <a:r>
              <a:rPr kumimoji="1" lang="ja-JP" altLang="en-US" sz="1400" dirty="0"/>
              <a:t>自己資本</a:t>
            </a:r>
          </a:p>
        </p:txBody>
      </p:sp>
      <p:sp>
        <p:nvSpPr>
          <p:cNvPr id="14" name="テキスト ボックス 13">
            <a:extLst>
              <a:ext uri="{FF2B5EF4-FFF2-40B4-BE49-F238E27FC236}">
                <a16:creationId xmlns:a16="http://schemas.microsoft.com/office/drawing/2014/main" id="{39387E02-05BD-4F43-B6A4-53F49990A5EF}"/>
              </a:ext>
            </a:extLst>
          </p:cNvPr>
          <p:cNvSpPr txBox="1"/>
          <p:nvPr/>
        </p:nvSpPr>
        <p:spPr>
          <a:xfrm>
            <a:off x="9529763" y="1165138"/>
            <a:ext cx="543739" cy="307777"/>
          </a:xfrm>
          <a:prstGeom prst="rect">
            <a:avLst/>
          </a:prstGeom>
          <a:noFill/>
        </p:spPr>
        <p:txBody>
          <a:bodyPr wrap="none" rtlCol="0">
            <a:spAutoFit/>
          </a:bodyPr>
          <a:lstStyle/>
          <a:p>
            <a:r>
              <a:rPr kumimoji="1" lang="ja-JP" altLang="en-US" sz="1400" dirty="0"/>
              <a:t>負債</a:t>
            </a:r>
          </a:p>
        </p:txBody>
      </p:sp>
      <p:sp>
        <p:nvSpPr>
          <p:cNvPr id="15" name="テキスト ボックス 14">
            <a:extLst>
              <a:ext uri="{FF2B5EF4-FFF2-40B4-BE49-F238E27FC236}">
                <a16:creationId xmlns:a16="http://schemas.microsoft.com/office/drawing/2014/main" id="{68EACFA7-036C-4C45-9944-D1E1AF877CE6}"/>
              </a:ext>
            </a:extLst>
          </p:cNvPr>
          <p:cNvSpPr txBox="1"/>
          <p:nvPr/>
        </p:nvSpPr>
        <p:spPr>
          <a:xfrm>
            <a:off x="8151381" y="495612"/>
            <a:ext cx="2518638" cy="307777"/>
          </a:xfrm>
          <a:prstGeom prst="rect">
            <a:avLst/>
          </a:prstGeom>
          <a:noFill/>
        </p:spPr>
        <p:txBody>
          <a:bodyPr wrap="none" rtlCol="0">
            <a:spAutoFit/>
          </a:bodyPr>
          <a:lstStyle/>
          <a:p>
            <a:r>
              <a:rPr kumimoji="1" lang="ja-JP" altLang="en-US" sz="1400" dirty="0"/>
              <a:t>（企業のバランス・シート）</a:t>
            </a:r>
          </a:p>
        </p:txBody>
      </p:sp>
      <p:sp>
        <p:nvSpPr>
          <p:cNvPr id="16" name="矢印: 上下 15">
            <a:extLst>
              <a:ext uri="{FF2B5EF4-FFF2-40B4-BE49-F238E27FC236}">
                <a16:creationId xmlns:a16="http://schemas.microsoft.com/office/drawing/2014/main" id="{C8DC5FA9-BEAA-4334-A223-F191E0608808}"/>
              </a:ext>
            </a:extLst>
          </p:cNvPr>
          <p:cNvSpPr/>
          <p:nvPr/>
        </p:nvSpPr>
        <p:spPr>
          <a:xfrm>
            <a:off x="3985259" y="3988296"/>
            <a:ext cx="45719" cy="191095"/>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28CCB419-15AA-48C0-AE27-768CA0D38267}"/>
              </a:ext>
            </a:extLst>
          </p:cNvPr>
          <p:cNvSpPr txBox="1"/>
          <p:nvPr/>
        </p:nvSpPr>
        <p:spPr>
          <a:xfrm>
            <a:off x="9053761" y="6491622"/>
            <a:ext cx="3057247" cy="307777"/>
          </a:xfrm>
          <a:prstGeom prst="rect">
            <a:avLst/>
          </a:prstGeom>
          <a:noFill/>
        </p:spPr>
        <p:txBody>
          <a:bodyPr wrap="none" rtlCol="0">
            <a:spAutoFit/>
          </a:bodyPr>
          <a:lstStyle/>
          <a:p>
            <a:r>
              <a:rPr kumimoji="1" lang="ja-JP" altLang="en-US" sz="1400" dirty="0"/>
              <a:t>出典：中島真志「入門企業金融論」</a:t>
            </a:r>
          </a:p>
        </p:txBody>
      </p:sp>
      <p:sp>
        <p:nvSpPr>
          <p:cNvPr id="5" name="テキスト ボックス 4">
            <a:extLst>
              <a:ext uri="{FF2B5EF4-FFF2-40B4-BE49-F238E27FC236}">
                <a16:creationId xmlns:a16="http://schemas.microsoft.com/office/drawing/2014/main" id="{44A59B02-4EAB-44ED-8121-0BF1F35F62B9}"/>
              </a:ext>
            </a:extLst>
          </p:cNvPr>
          <p:cNvSpPr txBox="1"/>
          <p:nvPr/>
        </p:nvSpPr>
        <p:spPr>
          <a:xfrm>
            <a:off x="10296525" y="1709039"/>
            <a:ext cx="902811" cy="307777"/>
          </a:xfrm>
          <a:prstGeom prst="rect">
            <a:avLst/>
          </a:prstGeom>
          <a:noFill/>
        </p:spPr>
        <p:txBody>
          <a:bodyPr wrap="none" rtlCol="0">
            <a:spAutoFit/>
          </a:bodyPr>
          <a:lstStyle/>
          <a:p>
            <a:r>
              <a:rPr kumimoji="1" lang="ja-JP" altLang="en-US" sz="1400" dirty="0"/>
              <a:t>≒純資産</a:t>
            </a:r>
          </a:p>
        </p:txBody>
      </p:sp>
    </p:spTree>
    <p:extLst>
      <p:ext uri="{BB962C8B-B14F-4D97-AF65-F5344CB8AC3E}">
        <p14:creationId xmlns:p14="http://schemas.microsoft.com/office/powerpoint/2010/main" val="540347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C075E8F-829D-4F46-9071-80CB0869CBEE}"/>
              </a:ext>
            </a:extLst>
          </p:cNvPr>
          <p:cNvSpPr txBox="1"/>
          <p:nvPr/>
        </p:nvSpPr>
        <p:spPr>
          <a:xfrm>
            <a:off x="36108" y="0"/>
            <a:ext cx="12155892" cy="2308324"/>
          </a:xfrm>
          <a:prstGeom prst="rect">
            <a:avLst/>
          </a:prstGeom>
          <a:noFill/>
        </p:spPr>
        <p:txBody>
          <a:bodyPr wrap="square" rtlCol="0">
            <a:spAutoFit/>
          </a:bodyPr>
          <a:lstStyle/>
          <a:p>
            <a:r>
              <a:rPr kumimoji="1" lang="ja-JP" altLang="en-US" dirty="0"/>
              <a:t>３．上場について</a:t>
            </a:r>
            <a:endParaRPr kumimoji="1" lang="en-US" altLang="ja-JP" dirty="0"/>
          </a:p>
          <a:p>
            <a:r>
              <a:rPr kumimoji="1" lang="en-US" altLang="ja-JP" dirty="0"/>
              <a:t>(1)</a:t>
            </a:r>
            <a:r>
              <a:rPr kumimoji="1" lang="ja-JP" altLang="en-US" dirty="0"/>
              <a:t>株式の上場とは</a:t>
            </a:r>
            <a:endParaRPr kumimoji="1" lang="en-US" altLang="ja-JP" dirty="0"/>
          </a:p>
          <a:p>
            <a:r>
              <a:rPr kumimoji="1" lang="ja-JP" altLang="en-US" dirty="0"/>
              <a:t>・自社の株式を証券取引所で自由に売買できるように登録すること、株式公開、</a:t>
            </a:r>
            <a:r>
              <a:rPr kumimoji="1" lang="en-US" altLang="ja-JP" dirty="0"/>
              <a:t>IPO(Initial</a:t>
            </a:r>
            <a:r>
              <a:rPr kumimoji="1" lang="ja-JP" altLang="en-US" dirty="0"/>
              <a:t> </a:t>
            </a:r>
            <a:r>
              <a:rPr kumimoji="1" lang="en-US" altLang="ja-JP" dirty="0"/>
              <a:t>Public</a:t>
            </a:r>
            <a:r>
              <a:rPr kumimoji="1" lang="ja-JP" altLang="en-US" dirty="0"/>
              <a:t> </a:t>
            </a:r>
            <a:r>
              <a:rPr kumimoji="1" lang="en-US" altLang="ja-JP" dirty="0"/>
              <a:t>Offering)</a:t>
            </a:r>
            <a:r>
              <a:rPr kumimoji="1" lang="ja-JP" altLang="en-US" dirty="0"/>
              <a:t>ともいう</a:t>
            </a:r>
            <a:endParaRPr kumimoji="1" lang="en-US" altLang="ja-JP" dirty="0"/>
          </a:p>
          <a:p>
            <a:r>
              <a:rPr kumimoji="1" lang="ja-JP" altLang="en-US" dirty="0"/>
              <a:t>　株式が上場された企業を</a:t>
            </a:r>
            <a:r>
              <a:rPr kumimoji="1" lang="ja-JP" altLang="en-US" b="1" dirty="0"/>
              <a:t>上場企業</a:t>
            </a:r>
            <a:r>
              <a:rPr kumimoji="1" lang="ja-JP" altLang="en-US" dirty="0"/>
              <a:t>という</a:t>
            </a:r>
            <a:endParaRPr kumimoji="1" lang="en-US" altLang="ja-JP" dirty="0"/>
          </a:p>
          <a:p>
            <a:r>
              <a:rPr kumimoji="1" lang="ja-JP" altLang="en-US" dirty="0"/>
              <a:t>・上場企業になるためには、証券取引所が定める</a:t>
            </a:r>
            <a:r>
              <a:rPr kumimoji="1" lang="ja-JP" altLang="en-US" b="1" dirty="0"/>
              <a:t>上場基準</a:t>
            </a:r>
            <a:r>
              <a:rPr kumimoji="1" lang="ja-JP" altLang="en-US" dirty="0"/>
              <a:t>（株式数、</a:t>
            </a:r>
            <a:r>
              <a:rPr kumimoji="1" lang="ja-JP" altLang="en-US" b="1" dirty="0"/>
              <a:t>時価総額</a:t>
            </a:r>
            <a:r>
              <a:rPr kumimoji="1" lang="ja-JP" altLang="en-US" dirty="0"/>
              <a:t>＊、総資産額、利益額など）を満たさ</a:t>
            </a:r>
            <a:endParaRPr kumimoji="1" lang="en-US" altLang="ja-JP" dirty="0"/>
          </a:p>
          <a:p>
            <a:r>
              <a:rPr kumimoji="1" lang="ja-JP" altLang="en-US" dirty="0"/>
              <a:t>　なければならない　　　　　　　　　　　　　　　　　　　　　</a:t>
            </a:r>
            <a:r>
              <a:rPr kumimoji="1" lang="ja-JP" altLang="en-US" sz="1600" dirty="0"/>
              <a:t>＊時価総額＝株価</a:t>
            </a:r>
            <a:r>
              <a:rPr kumimoji="1" lang="en-US" altLang="ja-JP" sz="1600" dirty="0"/>
              <a:t>×</a:t>
            </a:r>
            <a:r>
              <a:rPr kumimoji="1" lang="ja-JP" altLang="en-US" sz="1600" dirty="0"/>
              <a:t>発行株式数</a:t>
            </a:r>
            <a:endParaRPr kumimoji="1" lang="en-US" altLang="ja-JP" sz="1600" dirty="0"/>
          </a:p>
          <a:p>
            <a:r>
              <a:rPr kumimoji="1" lang="ja-JP" altLang="en-US" dirty="0"/>
              <a:t>・株式が上場されている取引所は、東京、名古屋、福岡、札幌の</a:t>
            </a:r>
            <a:r>
              <a:rPr kumimoji="1" lang="en-US" altLang="ja-JP" dirty="0"/>
              <a:t>4</a:t>
            </a:r>
            <a:r>
              <a:rPr kumimoji="1" lang="ja-JP" altLang="en-US" dirty="0"/>
              <a:t>か所、なかでも</a:t>
            </a:r>
            <a:r>
              <a:rPr kumimoji="1" lang="ja-JP" altLang="en-US" b="1" dirty="0"/>
              <a:t>東京証券取引所（東証）</a:t>
            </a:r>
            <a:r>
              <a:rPr kumimoji="1" lang="ja-JP" altLang="en-US" dirty="0"/>
              <a:t>が圧倒的</a:t>
            </a:r>
            <a:endParaRPr kumimoji="1" lang="en-US" altLang="ja-JP" dirty="0"/>
          </a:p>
          <a:p>
            <a:r>
              <a:rPr kumimoji="1" lang="ja-JP" altLang="en-US" dirty="0"/>
              <a:t>　なシェアを有する</a:t>
            </a:r>
            <a:endParaRPr kumimoji="1" lang="en-US" altLang="ja-JP" dirty="0"/>
          </a:p>
        </p:txBody>
      </p:sp>
      <p:sp>
        <p:nvSpPr>
          <p:cNvPr id="3" name="テキスト ボックス 2">
            <a:extLst>
              <a:ext uri="{FF2B5EF4-FFF2-40B4-BE49-F238E27FC236}">
                <a16:creationId xmlns:a16="http://schemas.microsoft.com/office/drawing/2014/main" id="{C2706A75-3560-4766-A99C-3E2279FF82EB}"/>
              </a:ext>
            </a:extLst>
          </p:cNvPr>
          <p:cNvSpPr txBox="1"/>
          <p:nvPr/>
        </p:nvSpPr>
        <p:spPr>
          <a:xfrm>
            <a:off x="104775" y="2308324"/>
            <a:ext cx="4256293" cy="369332"/>
          </a:xfrm>
          <a:prstGeom prst="rect">
            <a:avLst/>
          </a:prstGeom>
          <a:noFill/>
        </p:spPr>
        <p:txBody>
          <a:bodyPr wrap="none" rtlCol="0">
            <a:spAutoFit/>
          </a:bodyPr>
          <a:lstStyle/>
          <a:p>
            <a:r>
              <a:rPr kumimoji="1" lang="en-US" altLang="ja-JP" dirty="0"/>
              <a:t>(2)</a:t>
            </a:r>
            <a:r>
              <a:rPr kumimoji="1" lang="ja-JP" altLang="en-US" dirty="0"/>
              <a:t>東証市場区分の再編</a:t>
            </a:r>
            <a:r>
              <a:rPr kumimoji="1" lang="en-US" altLang="ja-JP" dirty="0"/>
              <a:t>(2022</a:t>
            </a:r>
            <a:r>
              <a:rPr kumimoji="1" lang="ja-JP" altLang="en-US" dirty="0"/>
              <a:t>年</a:t>
            </a:r>
            <a:r>
              <a:rPr kumimoji="1" lang="en-US" altLang="ja-JP" dirty="0"/>
              <a:t>4</a:t>
            </a:r>
            <a:r>
              <a:rPr kumimoji="1" lang="ja-JP" altLang="en-US" dirty="0"/>
              <a:t>月から</a:t>
            </a:r>
            <a:r>
              <a:rPr kumimoji="1" lang="en-US" altLang="ja-JP" dirty="0"/>
              <a:t>)</a:t>
            </a:r>
            <a:endParaRPr kumimoji="1" lang="ja-JP" altLang="en-US" dirty="0"/>
          </a:p>
        </p:txBody>
      </p:sp>
      <p:sp>
        <p:nvSpPr>
          <p:cNvPr id="4" name="テキスト ボックス 3">
            <a:extLst>
              <a:ext uri="{FF2B5EF4-FFF2-40B4-BE49-F238E27FC236}">
                <a16:creationId xmlns:a16="http://schemas.microsoft.com/office/drawing/2014/main" id="{B476FAAB-18B8-4293-9E71-180D19FBC436}"/>
              </a:ext>
            </a:extLst>
          </p:cNvPr>
          <p:cNvSpPr txBox="1"/>
          <p:nvPr/>
        </p:nvSpPr>
        <p:spPr>
          <a:xfrm>
            <a:off x="7191455" y="2492990"/>
            <a:ext cx="1279817" cy="523220"/>
          </a:xfrm>
          <a:prstGeom prst="rect">
            <a:avLst/>
          </a:prstGeom>
          <a:noFill/>
          <a:ln w="19050">
            <a:solidFill>
              <a:schemeClr val="tx1"/>
            </a:solidFill>
          </a:ln>
        </p:spPr>
        <p:txBody>
          <a:bodyPr wrap="square" rtlCol="0">
            <a:spAutoFit/>
          </a:bodyPr>
          <a:lstStyle/>
          <a:p>
            <a:pPr algn="ctr"/>
            <a:r>
              <a:rPr kumimoji="1" lang="ja-JP" altLang="en-US" sz="1400" dirty="0"/>
              <a:t>東証</a:t>
            </a:r>
            <a:r>
              <a:rPr kumimoji="1" lang="en-US" altLang="ja-JP" sz="1400" dirty="0"/>
              <a:t>1</a:t>
            </a:r>
            <a:r>
              <a:rPr kumimoji="1" lang="ja-JP" altLang="en-US" sz="1400" dirty="0"/>
              <a:t>部 </a:t>
            </a:r>
            <a:endParaRPr kumimoji="1" lang="en-US" altLang="ja-JP" sz="1400" dirty="0"/>
          </a:p>
          <a:p>
            <a:pPr algn="ctr"/>
            <a:r>
              <a:rPr kumimoji="1" lang="ja-JP" altLang="en-US" sz="1400" dirty="0"/>
              <a:t> </a:t>
            </a:r>
            <a:r>
              <a:rPr kumimoji="1" lang="en-US" altLang="ja-JP" sz="1400" dirty="0"/>
              <a:t>(2,176</a:t>
            </a:r>
            <a:r>
              <a:rPr kumimoji="1" lang="ja-JP" altLang="en-US" sz="1400" dirty="0"/>
              <a:t>社）</a:t>
            </a:r>
          </a:p>
        </p:txBody>
      </p:sp>
      <p:sp>
        <p:nvSpPr>
          <p:cNvPr id="6" name="テキスト ボックス 5">
            <a:extLst>
              <a:ext uri="{FF2B5EF4-FFF2-40B4-BE49-F238E27FC236}">
                <a16:creationId xmlns:a16="http://schemas.microsoft.com/office/drawing/2014/main" id="{9AC62C5E-C9F0-4307-AED4-D3505AA1907C}"/>
              </a:ext>
            </a:extLst>
          </p:cNvPr>
          <p:cNvSpPr txBox="1"/>
          <p:nvPr/>
        </p:nvSpPr>
        <p:spPr>
          <a:xfrm>
            <a:off x="10010775" y="2467689"/>
            <a:ext cx="1545616" cy="954107"/>
          </a:xfrm>
          <a:prstGeom prst="rect">
            <a:avLst/>
          </a:prstGeom>
          <a:noFill/>
          <a:ln w="19050">
            <a:solidFill>
              <a:schemeClr val="tx1"/>
            </a:solidFill>
          </a:ln>
        </p:spPr>
        <p:txBody>
          <a:bodyPr wrap="none" rtlCol="0">
            <a:spAutoFit/>
          </a:bodyPr>
          <a:lstStyle/>
          <a:p>
            <a:pPr algn="ctr"/>
            <a:r>
              <a:rPr kumimoji="1" lang="ja-JP" altLang="en-US" sz="1400" dirty="0"/>
              <a:t>プライム</a:t>
            </a:r>
            <a:endParaRPr kumimoji="1" lang="en-US" altLang="ja-JP" sz="1400" dirty="0"/>
          </a:p>
          <a:p>
            <a:pPr algn="ctr"/>
            <a:r>
              <a:rPr kumimoji="1" lang="ja-JP" altLang="en-US" sz="1400" dirty="0"/>
              <a:t>流通時価総額</a:t>
            </a:r>
            <a:endParaRPr kumimoji="1" lang="en-US" altLang="ja-JP" sz="1400" dirty="0"/>
          </a:p>
          <a:p>
            <a:pPr algn="ctr"/>
            <a:r>
              <a:rPr kumimoji="1" lang="en-US" altLang="ja-JP" sz="1400" dirty="0"/>
              <a:t>100</a:t>
            </a:r>
            <a:r>
              <a:rPr kumimoji="1" lang="ja-JP" altLang="en-US" sz="1400" dirty="0"/>
              <a:t>億円以上など</a:t>
            </a:r>
            <a:endParaRPr kumimoji="1" lang="en-US" altLang="ja-JP" sz="1400" dirty="0"/>
          </a:p>
          <a:p>
            <a:pPr algn="ctr"/>
            <a:r>
              <a:rPr kumimoji="1" lang="en-US" altLang="ja-JP" sz="1400" dirty="0"/>
              <a:t>(1,835</a:t>
            </a:r>
            <a:r>
              <a:rPr kumimoji="1" lang="ja-JP" altLang="en-US" sz="1400" dirty="0"/>
              <a:t>社</a:t>
            </a:r>
            <a:r>
              <a:rPr kumimoji="1" lang="en-US" altLang="ja-JP" sz="1400" dirty="0"/>
              <a:t>)</a:t>
            </a:r>
            <a:endParaRPr kumimoji="1" lang="ja-JP" altLang="en-US" sz="1400" dirty="0"/>
          </a:p>
        </p:txBody>
      </p:sp>
      <p:sp>
        <p:nvSpPr>
          <p:cNvPr id="7" name="テキスト ボックス 6">
            <a:extLst>
              <a:ext uri="{FF2B5EF4-FFF2-40B4-BE49-F238E27FC236}">
                <a16:creationId xmlns:a16="http://schemas.microsoft.com/office/drawing/2014/main" id="{C287B96A-4AD6-462F-80A0-B72D49966625}"/>
              </a:ext>
            </a:extLst>
          </p:cNvPr>
          <p:cNvSpPr txBox="1"/>
          <p:nvPr/>
        </p:nvSpPr>
        <p:spPr>
          <a:xfrm>
            <a:off x="10038026" y="3811013"/>
            <a:ext cx="1451038" cy="954107"/>
          </a:xfrm>
          <a:prstGeom prst="rect">
            <a:avLst/>
          </a:prstGeom>
          <a:noFill/>
          <a:ln w="19050">
            <a:solidFill>
              <a:schemeClr val="tx1"/>
            </a:solidFill>
          </a:ln>
        </p:spPr>
        <p:txBody>
          <a:bodyPr wrap="none" rtlCol="0">
            <a:spAutoFit/>
          </a:bodyPr>
          <a:lstStyle/>
          <a:p>
            <a:pPr algn="ctr"/>
            <a:r>
              <a:rPr kumimoji="1" lang="ja-JP" altLang="en-US" sz="1400" dirty="0"/>
              <a:t>スタンダード</a:t>
            </a:r>
            <a:endParaRPr kumimoji="1" lang="en-US" altLang="ja-JP" sz="1400" dirty="0"/>
          </a:p>
          <a:p>
            <a:pPr algn="ctr"/>
            <a:r>
              <a:rPr kumimoji="1" lang="ja-JP" altLang="en-US" sz="1400" dirty="0"/>
              <a:t>流通時価総額</a:t>
            </a:r>
            <a:endParaRPr kumimoji="1" lang="en-US" altLang="ja-JP" sz="1400" dirty="0"/>
          </a:p>
          <a:p>
            <a:pPr algn="ctr"/>
            <a:r>
              <a:rPr kumimoji="1" lang="en-US" altLang="ja-JP" sz="1400" dirty="0"/>
              <a:t>10</a:t>
            </a:r>
            <a:r>
              <a:rPr kumimoji="1" lang="ja-JP" altLang="en-US" sz="1400" dirty="0"/>
              <a:t>億円以上など</a:t>
            </a:r>
            <a:endParaRPr kumimoji="1" lang="en-US" altLang="ja-JP" sz="1400" dirty="0"/>
          </a:p>
          <a:p>
            <a:pPr algn="ctr"/>
            <a:r>
              <a:rPr kumimoji="1" lang="en-US" altLang="ja-JP" sz="1400" dirty="0"/>
              <a:t>(1,441</a:t>
            </a:r>
            <a:r>
              <a:rPr kumimoji="1" lang="ja-JP" altLang="en-US" sz="1400" dirty="0"/>
              <a:t>社） </a:t>
            </a:r>
          </a:p>
        </p:txBody>
      </p:sp>
      <p:sp>
        <p:nvSpPr>
          <p:cNvPr id="8" name="テキスト ボックス 7">
            <a:extLst>
              <a:ext uri="{FF2B5EF4-FFF2-40B4-BE49-F238E27FC236}">
                <a16:creationId xmlns:a16="http://schemas.microsoft.com/office/drawing/2014/main" id="{ABC7E864-C336-424F-BFA4-F91B80A5FF08}"/>
              </a:ext>
            </a:extLst>
          </p:cNvPr>
          <p:cNvSpPr txBox="1"/>
          <p:nvPr/>
        </p:nvSpPr>
        <p:spPr>
          <a:xfrm>
            <a:off x="10058062" y="5181782"/>
            <a:ext cx="1410964" cy="954107"/>
          </a:xfrm>
          <a:prstGeom prst="rect">
            <a:avLst/>
          </a:prstGeom>
          <a:noFill/>
          <a:ln w="19050">
            <a:solidFill>
              <a:schemeClr val="tx1"/>
            </a:solidFill>
          </a:ln>
        </p:spPr>
        <p:txBody>
          <a:bodyPr wrap="none" rtlCol="0">
            <a:spAutoFit/>
          </a:bodyPr>
          <a:lstStyle/>
          <a:p>
            <a:pPr algn="ctr"/>
            <a:r>
              <a:rPr kumimoji="1" lang="ja-JP" altLang="en-US" sz="1400" dirty="0"/>
              <a:t>グロース</a:t>
            </a:r>
            <a:endParaRPr kumimoji="1" lang="en-US" altLang="ja-JP" sz="1400" dirty="0"/>
          </a:p>
          <a:p>
            <a:pPr algn="ctr"/>
            <a:r>
              <a:rPr kumimoji="1" lang="ja-JP" altLang="en-US" sz="1400" dirty="0"/>
              <a:t>流通時価総額</a:t>
            </a:r>
            <a:endParaRPr kumimoji="1" lang="en-US" altLang="ja-JP" sz="1400" dirty="0"/>
          </a:p>
          <a:p>
            <a:pPr algn="ctr"/>
            <a:r>
              <a:rPr kumimoji="1" lang="en-US" altLang="ja-JP" sz="1400" dirty="0"/>
              <a:t>5</a:t>
            </a:r>
            <a:r>
              <a:rPr kumimoji="1" lang="ja-JP" altLang="en-US" sz="1400" dirty="0"/>
              <a:t>億円以上など </a:t>
            </a:r>
            <a:endParaRPr kumimoji="1" lang="en-US" altLang="ja-JP" sz="1400" dirty="0"/>
          </a:p>
          <a:p>
            <a:pPr algn="ctr"/>
            <a:r>
              <a:rPr kumimoji="1" lang="en-US" altLang="ja-JP" sz="1400" dirty="0"/>
              <a:t>(529</a:t>
            </a:r>
            <a:r>
              <a:rPr kumimoji="1" lang="ja-JP" altLang="en-US" sz="1400" dirty="0"/>
              <a:t>社</a:t>
            </a:r>
            <a:r>
              <a:rPr kumimoji="1" lang="en-US" altLang="ja-JP" sz="1400" dirty="0"/>
              <a:t>)</a:t>
            </a:r>
            <a:endParaRPr kumimoji="1" lang="ja-JP" altLang="en-US" sz="1400" dirty="0"/>
          </a:p>
        </p:txBody>
      </p:sp>
      <p:sp>
        <p:nvSpPr>
          <p:cNvPr id="10" name="テキスト ボックス 9">
            <a:extLst>
              <a:ext uri="{FF2B5EF4-FFF2-40B4-BE49-F238E27FC236}">
                <a16:creationId xmlns:a16="http://schemas.microsoft.com/office/drawing/2014/main" id="{E460473A-CB66-4B1C-AA8A-EF51839559E5}"/>
              </a:ext>
            </a:extLst>
          </p:cNvPr>
          <p:cNvSpPr txBox="1"/>
          <p:nvPr/>
        </p:nvSpPr>
        <p:spPr>
          <a:xfrm>
            <a:off x="7209388" y="4288067"/>
            <a:ext cx="1261884" cy="523220"/>
          </a:xfrm>
          <a:prstGeom prst="rect">
            <a:avLst/>
          </a:prstGeom>
          <a:noFill/>
          <a:ln>
            <a:solidFill>
              <a:schemeClr val="tx1"/>
            </a:solidFill>
          </a:ln>
        </p:spPr>
        <p:txBody>
          <a:bodyPr wrap="none" rtlCol="0">
            <a:spAutoFit/>
          </a:bodyPr>
          <a:lstStyle/>
          <a:p>
            <a:pPr algn="ctr"/>
            <a:r>
              <a:rPr kumimoji="1" lang="ja-JP" altLang="en-US" sz="1400" dirty="0"/>
              <a:t>スタンダード</a:t>
            </a:r>
            <a:endParaRPr kumimoji="1" lang="en-US" altLang="ja-JP" sz="1400" dirty="0"/>
          </a:p>
          <a:p>
            <a:pPr algn="ctr"/>
            <a:r>
              <a:rPr kumimoji="1" lang="en-US" altLang="ja-JP" sz="1400" dirty="0"/>
              <a:t>(652</a:t>
            </a:r>
            <a:r>
              <a:rPr kumimoji="1" lang="ja-JP" altLang="en-US" sz="1400" dirty="0"/>
              <a:t>社</a:t>
            </a:r>
            <a:r>
              <a:rPr kumimoji="1" lang="en-US" altLang="ja-JP" sz="1400" dirty="0"/>
              <a:t>)</a:t>
            </a:r>
            <a:endParaRPr kumimoji="1" lang="ja-JP" altLang="en-US" sz="1400" dirty="0"/>
          </a:p>
        </p:txBody>
      </p:sp>
      <p:sp>
        <p:nvSpPr>
          <p:cNvPr id="11" name="テキスト ボックス 10">
            <a:extLst>
              <a:ext uri="{FF2B5EF4-FFF2-40B4-BE49-F238E27FC236}">
                <a16:creationId xmlns:a16="http://schemas.microsoft.com/office/drawing/2014/main" id="{8EC1927A-E36F-4076-BA31-DD22BA4D1EE0}"/>
              </a:ext>
            </a:extLst>
          </p:cNvPr>
          <p:cNvSpPr txBox="1"/>
          <p:nvPr/>
        </p:nvSpPr>
        <p:spPr>
          <a:xfrm>
            <a:off x="7212935" y="4920172"/>
            <a:ext cx="1261884" cy="523220"/>
          </a:xfrm>
          <a:prstGeom prst="rect">
            <a:avLst/>
          </a:prstGeom>
          <a:noFill/>
          <a:ln>
            <a:solidFill>
              <a:schemeClr val="tx1"/>
            </a:solidFill>
          </a:ln>
        </p:spPr>
        <p:txBody>
          <a:bodyPr wrap="square" rtlCol="0">
            <a:spAutoFit/>
          </a:bodyPr>
          <a:lstStyle/>
          <a:p>
            <a:pPr algn="ctr"/>
            <a:r>
              <a:rPr kumimoji="1" lang="ja-JP" altLang="en-US" sz="1400" dirty="0"/>
              <a:t>グロース</a:t>
            </a:r>
            <a:endParaRPr kumimoji="1" lang="en-US" altLang="ja-JP" sz="1400" dirty="0"/>
          </a:p>
          <a:p>
            <a:pPr algn="ctr"/>
            <a:r>
              <a:rPr kumimoji="1" lang="en-US" altLang="ja-JP" sz="1400" dirty="0"/>
              <a:t>(34</a:t>
            </a:r>
            <a:r>
              <a:rPr kumimoji="1" lang="ja-JP" altLang="en-US" sz="1400" dirty="0"/>
              <a:t>社</a:t>
            </a:r>
            <a:r>
              <a:rPr kumimoji="1" lang="en-US" altLang="ja-JP" sz="1400" dirty="0"/>
              <a:t>)</a:t>
            </a:r>
            <a:endParaRPr kumimoji="1" lang="ja-JP" altLang="en-US" sz="1400" dirty="0"/>
          </a:p>
        </p:txBody>
      </p:sp>
      <p:sp>
        <p:nvSpPr>
          <p:cNvPr id="12" name="テキスト ボックス 11">
            <a:extLst>
              <a:ext uri="{FF2B5EF4-FFF2-40B4-BE49-F238E27FC236}">
                <a16:creationId xmlns:a16="http://schemas.microsoft.com/office/drawing/2014/main" id="{05B10F05-3E53-40BC-83F1-972BD5027774}"/>
              </a:ext>
            </a:extLst>
          </p:cNvPr>
          <p:cNvSpPr txBox="1"/>
          <p:nvPr/>
        </p:nvSpPr>
        <p:spPr>
          <a:xfrm>
            <a:off x="7071850" y="4016097"/>
            <a:ext cx="1479893" cy="307777"/>
          </a:xfrm>
          <a:prstGeom prst="rect">
            <a:avLst/>
          </a:prstGeom>
          <a:noFill/>
        </p:spPr>
        <p:txBody>
          <a:bodyPr wrap="none" rtlCol="0">
            <a:spAutoFit/>
          </a:bodyPr>
          <a:lstStyle/>
          <a:p>
            <a:pPr algn="ctr"/>
            <a:r>
              <a:rPr kumimoji="1" lang="ja-JP" altLang="en-US" sz="1400" dirty="0"/>
              <a:t>ジャスダック    </a:t>
            </a:r>
          </a:p>
        </p:txBody>
      </p:sp>
      <p:sp>
        <p:nvSpPr>
          <p:cNvPr id="13" name="テキスト ボックス 12">
            <a:extLst>
              <a:ext uri="{FF2B5EF4-FFF2-40B4-BE49-F238E27FC236}">
                <a16:creationId xmlns:a16="http://schemas.microsoft.com/office/drawing/2014/main" id="{61EEF551-7A8A-43E4-8CA1-5DF1A4C64FEB}"/>
              </a:ext>
            </a:extLst>
          </p:cNvPr>
          <p:cNvSpPr txBox="1"/>
          <p:nvPr/>
        </p:nvSpPr>
        <p:spPr>
          <a:xfrm>
            <a:off x="7171887" y="3254543"/>
            <a:ext cx="1279817" cy="523220"/>
          </a:xfrm>
          <a:prstGeom prst="rect">
            <a:avLst/>
          </a:prstGeom>
          <a:noFill/>
          <a:ln w="19050">
            <a:solidFill>
              <a:schemeClr val="tx1"/>
            </a:solidFill>
          </a:ln>
        </p:spPr>
        <p:txBody>
          <a:bodyPr wrap="square" rtlCol="0">
            <a:spAutoFit/>
          </a:bodyPr>
          <a:lstStyle/>
          <a:p>
            <a:pPr algn="ctr"/>
            <a:r>
              <a:rPr kumimoji="1" lang="ja-JP" altLang="en-US" sz="1400" dirty="0"/>
              <a:t>東証</a:t>
            </a:r>
            <a:r>
              <a:rPr kumimoji="1" lang="en-US" altLang="ja-JP" sz="1400" dirty="0"/>
              <a:t>2</a:t>
            </a:r>
            <a:r>
              <a:rPr kumimoji="1" lang="ja-JP" altLang="en-US" sz="1400" dirty="0"/>
              <a:t>部 </a:t>
            </a:r>
            <a:endParaRPr kumimoji="1" lang="en-US" altLang="ja-JP" sz="1400" dirty="0"/>
          </a:p>
          <a:p>
            <a:pPr algn="ctr"/>
            <a:r>
              <a:rPr kumimoji="1" lang="ja-JP" altLang="en-US" sz="1400" dirty="0"/>
              <a:t> </a:t>
            </a:r>
            <a:r>
              <a:rPr kumimoji="1" lang="en-US" altLang="ja-JP" sz="1400" dirty="0"/>
              <a:t>(475</a:t>
            </a:r>
            <a:r>
              <a:rPr kumimoji="1" lang="ja-JP" altLang="en-US" sz="1400" dirty="0"/>
              <a:t>社）</a:t>
            </a:r>
          </a:p>
        </p:txBody>
      </p:sp>
      <p:sp>
        <p:nvSpPr>
          <p:cNvPr id="14" name="正方形/長方形 13">
            <a:extLst>
              <a:ext uri="{FF2B5EF4-FFF2-40B4-BE49-F238E27FC236}">
                <a16:creationId xmlns:a16="http://schemas.microsoft.com/office/drawing/2014/main" id="{FF0AD722-32F4-40E3-9D76-588A67E847EB}"/>
              </a:ext>
            </a:extLst>
          </p:cNvPr>
          <p:cNvSpPr/>
          <p:nvPr/>
        </p:nvSpPr>
        <p:spPr>
          <a:xfrm>
            <a:off x="7171887" y="4016097"/>
            <a:ext cx="1379856" cy="15750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DB6D89B8-F120-4910-9BB6-DF4C9ACEB92F}"/>
              </a:ext>
            </a:extLst>
          </p:cNvPr>
          <p:cNvSpPr txBox="1"/>
          <p:nvPr/>
        </p:nvSpPr>
        <p:spPr>
          <a:xfrm>
            <a:off x="7171887" y="5930295"/>
            <a:ext cx="1279817" cy="523220"/>
          </a:xfrm>
          <a:prstGeom prst="rect">
            <a:avLst/>
          </a:prstGeom>
          <a:noFill/>
          <a:ln w="19050">
            <a:solidFill>
              <a:schemeClr val="tx1"/>
            </a:solidFill>
          </a:ln>
        </p:spPr>
        <p:txBody>
          <a:bodyPr wrap="square" rtlCol="0">
            <a:spAutoFit/>
          </a:bodyPr>
          <a:lstStyle/>
          <a:p>
            <a:pPr algn="ctr"/>
            <a:r>
              <a:rPr kumimoji="1" lang="ja-JP" altLang="en-US" sz="1400" dirty="0"/>
              <a:t>マザーズ </a:t>
            </a:r>
            <a:endParaRPr kumimoji="1" lang="en-US" altLang="ja-JP" sz="1400" dirty="0"/>
          </a:p>
          <a:p>
            <a:pPr algn="ctr"/>
            <a:r>
              <a:rPr kumimoji="1" lang="ja-JP" altLang="en-US" sz="1400" dirty="0"/>
              <a:t> </a:t>
            </a:r>
            <a:r>
              <a:rPr kumimoji="1" lang="en-US" altLang="ja-JP" sz="1400" dirty="0"/>
              <a:t>(432</a:t>
            </a:r>
            <a:r>
              <a:rPr kumimoji="1" lang="ja-JP" altLang="en-US" sz="1400" dirty="0"/>
              <a:t>社）</a:t>
            </a:r>
          </a:p>
        </p:txBody>
      </p:sp>
      <p:cxnSp>
        <p:nvCxnSpPr>
          <p:cNvPr id="17" name="直線矢印コネクタ 16">
            <a:extLst>
              <a:ext uri="{FF2B5EF4-FFF2-40B4-BE49-F238E27FC236}">
                <a16:creationId xmlns:a16="http://schemas.microsoft.com/office/drawing/2014/main" id="{80FB7536-245B-4C13-8342-3E4B34C89176}"/>
              </a:ext>
            </a:extLst>
          </p:cNvPr>
          <p:cNvCxnSpPr/>
          <p:nvPr/>
        </p:nvCxnSpPr>
        <p:spPr>
          <a:xfrm>
            <a:off x="8658225" y="2754600"/>
            <a:ext cx="12287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5319DA94-9033-40A7-A852-6500F99940B9}"/>
              </a:ext>
            </a:extLst>
          </p:cNvPr>
          <p:cNvCxnSpPr/>
          <p:nvPr/>
        </p:nvCxnSpPr>
        <p:spPr>
          <a:xfrm>
            <a:off x="8658225" y="2933700"/>
            <a:ext cx="1162050" cy="84406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D8A830C3-9841-4293-9E21-E7F81E9E9F80}"/>
              </a:ext>
            </a:extLst>
          </p:cNvPr>
          <p:cNvCxnSpPr/>
          <p:nvPr/>
        </p:nvCxnSpPr>
        <p:spPr>
          <a:xfrm>
            <a:off x="8600194" y="3388981"/>
            <a:ext cx="1162050" cy="84406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B8EEB531-932A-4FB9-801D-CD71066667E3}"/>
              </a:ext>
            </a:extLst>
          </p:cNvPr>
          <p:cNvCxnSpPr>
            <a:cxnSpLocks/>
          </p:cNvCxnSpPr>
          <p:nvPr/>
        </p:nvCxnSpPr>
        <p:spPr>
          <a:xfrm>
            <a:off x="8658225" y="4409123"/>
            <a:ext cx="110401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BEA896EE-60A3-4AB5-8699-7AB7CED24064}"/>
              </a:ext>
            </a:extLst>
          </p:cNvPr>
          <p:cNvCxnSpPr>
            <a:cxnSpLocks/>
          </p:cNvCxnSpPr>
          <p:nvPr/>
        </p:nvCxnSpPr>
        <p:spPr>
          <a:xfrm>
            <a:off x="8720577" y="5276374"/>
            <a:ext cx="110401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883E8807-7A25-4304-B534-F1D59E784541}"/>
              </a:ext>
            </a:extLst>
          </p:cNvPr>
          <p:cNvCxnSpPr/>
          <p:nvPr/>
        </p:nvCxnSpPr>
        <p:spPr>
          <a:xfrm flipV="1">
            <a:off x="8720577" y="5781675"/>
            <a:ext cx="1099698" cy="48577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7" name="テキスト ボックス 26">
            <a:extLst>
              <a:ext uri="{FF2B5EF4-FFF2-40B4-BE49-F238E27FC236}">
                <a16:creationId xmlns:a16="http://schemas.microsoft.com/office/drawing/2014/main" id="{815C138C-DB60-426A-8CEF-55AB82BF6A52}"/>
              </a:ext>
            </a:extLst>
          </p:cNvPr>
          <p:cNvSpPr txBox="1"/>
          <p:nvPr/>
        </p:nvSpPr>
        <p:spPr>
          <a:xfrm rot="10800000" flipV="1">
            <a:off x="8827968" y="6552551"/>
            <a:ext cx="3259257" cy="276999"/>
          </a:xfrm>
          <a:prstGeom prst="rect">
            <a:avLst/>
          </a:prstGeom>
          <a:noFill/>
        </p:spPr>
        <p:txBody>
          <a:bodyPr wrap="square" rtlCol="0">
            <a:spAutoFit/>
          </a:bodyPr>
          <a:lstStyle/>
          <a:p>
            <a:r>
              <a:rPr kumimoji="1" lang="ja-JP" altLang="en-US" sz="1200" dirty="0"/>
              <a:t>出所：</a:t>
            </a:r>
            <a:r>
              <a:rPr kumimoji="1" lang="en-US" altLang="ja-JP" sz="1200" dirty="0"/>
              <a:t>JPX</a:t>
            </a:r>
            <a:r>
              <a:rPr kumimoji="1" lang="ja-JP" altLang="en-US" sz="1200" dirty="0"/>
              <a:t>（日本取引所グループ）</a:t>
            </a:r>
            <a:r>
              <a:rPr kumimoji="1" lang="en-US" altLang="ja-JP" sz="1200" dirty="0"/>
              <a:t>HP</a:t>
            </a:r>
            <a:endParaRPr kumimoji="1" lang="ja-JP" altLang="en-US" sz="1200" dirty="0"/>
          </a:p>
        </p:txBody>
      </p:sp>
      <p:sp>
        <p:nvSpPr>
          <p:cNvPr id="28" name="テキスト ボックス 27">
            <a:extLst>
              <a:ext uri="{FF2B5EF4-FFF2-40B4-BE49-F238E27FC236}">
                <a16:creationId xmlns:a16="http://schemas.microsoft.com/office/drawing/2014/main" id="{F798FBD5-3F68-4D5D-A12B-9FEFDBA72420}"/>
              </a:ext>
            </a:extLst>
          </p:cNvPr>
          <p:cNvSpPr txBox="1"/>
          <p:nvPr/>
        </p:nvSpPr>
        <p:spPr>
          <a:xfrm>
            <a:off x="7225133" y="2164109"/>
            <a:ext cx="1555234" cy="307777"/>
          </a:xfrm>
          <a:prstGeom prst="rect">
            <a:avLst/>
          </a:prstGeom>
          <a:noFill/>
        </p:spPr>
        <p:txBody>
          <a:bodyPr wrap="none" rtlCol="0">
            <a:spAutoFit/>
          </a:bodyPr>
          <a:lstStyle/>
          <a:p>
            <a:r>
              <a:rPr kumimoji="1" lang="en-US" altLang="ja-JP" sz="1400" dirty="0"/>
              <a:t>【2022</a:t>
            </a:r>
            <a:r>
              <a:rPr kumimoji="1" lang="ja-JP" altLang="en-US" sz="1400" dirty="0"/>
              <a:t>年</a:t>
            </a:r>
            <a:r>
              <a:rPr kumimoji="1" lang="en-US" altLang="ja-JP" sz="1400" dirty="0"/>
              <a:t>3</a:t>
            </a:r>
            <a:r>
              <a:rPr kumimoji="1" lang="ja-JP" altLang="en-US" sz="1400" dirty="0"/>
              <a:t>月末</a:t>
            </a:r>
            <a:r>
              <a:rPr kumimoji="1" lang="en-US" altLang="ja-JP" sz="1400" dirty="0"/>
              <a:t>】</a:t>
            </a:r>
            <a:endParaRPr kumimoji="1" lang="ja-JP" altLang="en-US" sz="1400" dirty="0"/>
          </a:p>
        </p:txBody>
      </p:sp>
      <p:sp>
        <p:nvSpPr>
          <p:cNvPr id="29" name="テキスト ボックス 28">
            <a:extLst>
              <a:ext uri="{FF2B5EF4-FFF2-40B4-BE49-F238E27FC236}">
                <a16:creationId xmlns:a16="http://schemas.microsoft.com/office/drawing/2014/main" id="{CD71552E-19D8-45FB-9595-5B73F7EB107D}"/>
              </a:ext>
            </a:extLst>
          </p:cNvPr>
          <p:cNvSpPr txBox="1"/>
          <p:nvPr/>
        </p:nvSpPr>
        <p:spPr>
          <a:xfrm>
            <a:off x="10010775" y="2171250"/>
            <a:ext cx="1555234" cy="307777"/>
          </a:xfrm>
          <a:prstGeom prst="rect">
            <a:avLst/>
          </a:prstGeom>
          <a:noFill/>
        </p:spPr>
        <p:txBody>
          <a:bodyPr wrap="none" rtlCol="0">
            <a:spAutoFit/>
          </a:bodyPr>
          <a:lstStyle/>
          <a:p>
            <a:r>
              <a:rPr kumimoji="1" lang="en-US" altLang="ja-JP" sz="1400" dirty="0"/>
              <a:t>【2023</a:t>
            </a:r>
            <a:r>
              <a:rPr kumimoji="1" lang="ja-JP" altLang="en-US" sz="1400" dirty="0"/>
              <a:t>年</a:t>
            </a:r>
            <a:r>
              <a:rPr kumimoji="1" lang="en-US" altLang="ja-JP" sz="1400" dirty="0"/>
              <a:t>5</a:t>
            </a:r>
            <a:r>
              <a:rPr kumimoji="1" lang="ja-JP" altLang="en-US" sz="1400" dirty="0"/>
              <a:t>月末</a:t>
            </a:r>
            <a:r>
              <a:rPr kumimoji="1" lang="en-US" altLang="ja-JP" sz="1400" dirty="0"/>
              <a:t>】</a:t>
            </a:r>
            <a:endParaRPr kumimoji="1" lang="ja-JP" altLang="en-US" sz="1400" dirty="0"/>
          </a:p>
        </p:txBody>
      </p:sp>
      <p:sp>
        <p:nvSpPr>
          <p:cNvPr id="30" name="テキスト ボックス 29">
            <a:extLst>
              <a:ext uri="{FF2B5EF4-FFF2-40B4-BE49-F238E27FC236}">
                <a16:creationId xmlns:a16="http://schemas.microsoft.com/office/drawing/2014/main" id="{BBEF5F8E-1723-4A5B-A409-8E8676E11B04}"/>
              </a:ext>
            </a:extLst>
          </p:cNvPr>
          <p:cNvSpPr txBox="1"/>
          <p:nvPr/>
        </p:nvSpPr>
        <p:spPr>
          <a:xfrm>
            <a:off x="369405" y="2610534"/>
            <a:ext cx="6741579" cy="4524315"/>
          </a:xfrm>
          <a:prstGeom prst="rect">
            <a:avLst/>
          </a:prstGeom>
          <a:noFill/>
        </p:spPr>
        <p:txBody>
          <a:bodyPr wrap="square" rtlCol="0">
            <a:spAutoFit/>
          </a:bodyPr>
          <a:lstStyle/>
          <a:p>
            <a:r>
              <a:rPr kumimoji="1" lang="ja-JP" altLang="en-US" dirty="0"/>
              <a:t>①再編の狙い</a:t>
            </a:r>
            <a:endParaRPr kumimoji="1" lang="en-US" altLang="ja-JP" dirty="0"/>
          </a:p>
          <a:p>
            <a:r>
              <a:rPr kumimoji="1" lang="ja-JP" altLang="en-US" dirty="0"/>
              <a:t>　市場区分の明確化と海外投資マネーの呼び込み</a:t>
            </a:r>
            <a:endParaRPr kumimoji="1" lang="en-US" altLang="ja-JP" dirty="0"/>
          </a:p>
          <a:p>
            <a:r>
              <a:rPr kumimoji="1" lang="ja-JP" altLang="en-US" dirty="0"/>
              <a:t>②再編後の市場イメージ</a:t>
            </a:r>
            <a:endParaRPr kumimoji="1" lang="en-US" altLang="ja-JP" dirty="0"/>
          </a:p>
          <a:p>
            <a:r>
              <a:rPr kumimoji="1" lang="ja-JP" altLang="en-US" dirty="0"/>
              <a:t>　プライム　　：グローバル・大企業向け</a:t>
            </a:r>
            <a:endParaRPr kumimoji="1" lang="en-US" altLang="ja-JP" dirty="0"/>
          </a:p>
          <a:p>
            <a:r>
              <a:rPr kumimoji="1" lang="ja-JP" altLang="en-US" dirty="0"/>
              <a:t>　　　　　　   　現状の</a:t>
            </a:r>
            <a:r>
              <a:rPr kumimoji="1" lang="en-US" altLang="ja-JP" dirty="0"/>
              <a:t>1</a:t>
            </a:r>
            <a:r>
              <a:rPr kumimoji="1" lang="ja-JP" altLang="en-US" dirty="0"/>
              <a:t>部基準より、流通時価総額、業績、</a:t>
            </a:r>
            <a:endParaRPr kumimoji="1" lang="en-US" altLang="ja-JP" dirty="0"/>
          </a:p>
          <a:p>
            <a:r>
              <a:rPr kumimoji="1" lang="ja-JP" altLang="en-US" dirty="0"/>
              <a:t>　　　　　　　   ガバナンス等の基準をより厳しく設定</a:t>
            </a:r>
            <a:endParaRPr kumimoji="1" lang="en-US" altLang="ja-JP" dirty="0"/>
          </a:p>
          <a:p>
            <a:r>
              <a:rPr kumimoji="1" lang="ja-JP" altLang="en-US" dirty="0"/>
              <a:t>　スタンダード：中堅企業向け</a:t>
            </a:r>
            <a:endParaRPr kumimoji="1" lang="en-US" altLang="ja-JP" dirty="0"/>
          </a:p>
          <a:p>
            <a:r>
              <a:rPr kumimoji="1" lang="ja-JP" altLang="en-US" dirty="0"/>
              <a:t>　　　　　　　　東証</a:t>
            </a:r>
            <a:r>
              <a:rPr kumimoji="1" lang="en-US" altLang="ja-JP" dirty="0"/>
              <a:t>2</a:t>
            </a:r>
            <a:r>
              <a:rPr kumimoji="1" lang="ja-JP" altLang="en-US" dirty="0"/>
              <a:t>部、ジャスダックなどからの移行が中心　　</a:t>
            </a:r>
            <a:endParaRPr kumimoji="1" lang="en-US" altLang="ja-JP" dirty="0"/>
          </a:p>
          <a:p>
            <a:r>
              <a:rPr kumimoji="1" lang="ja-JP" altLang="en-US" dirty="0"/>
              <a:t>　　　　　　　　で、「標準」市場</a:t>
            </a:r>
            <a:endParaRPr kumimoji="1" lang="en-US" altLang="ja-JP" dirty="0"/>
          </a:p>
          <a:p>
            <a:r>
              <a:rPr kumimoji="1" lang="ja-JP" altLang="en-US" dirty="0"/>
              <a:t>　グロース　　：新興企業向け　</a:t>
            </a:r>
            <a:endParaRPr kumimoji="1" lang="en-US" altLang="ja-JP" dirty="0"/>
          </a:p>
          <a:p>
            <a:r>
              <a:rPr kumimoji="1" lang="ja-JP" altLang="en-US" dirty="0"/>
              <a:t>　　　　　　　　利益や規模が小さくても高い成長性を裏付け　　　</a:t>
            </a:r>
            <a:endParaRPr kumimoji="1" lang="en-US" altLang="ja-JP" dirty="0"/>
          </a:p>
          <a:p>
            <a:r>
              <a:rPr kumimoji="1" lang="ja-JP" altLang="en-US" dirty="0"/>
              <a:t>　　　　　　　　る事業計画やその開示が担保されている新興</a:t>
            </a:r>
            <a:endParaRPr kumimoji="1" lang="en-US" altLang="ja-JP" dirty="0"/>
          </a:p>
          <a:p>
            <a:r>
              <a:rPr kumimoji="1" lang="ja-JP" altLang="en-US" dirty="0"/>
              <a:t>　　　　　　　　企業が対象</a:t>
            </a:r>
            <a:endParaRPr kumimoji="1" lang="en-US" altLang="ja-JP" dirty="0"/>
          </a:p>
          <a:p>
            <a:endParaRPr kumimoji="1" lang="en-US" altLang="ja-JP" dirty="0"/>
          </a:p>
          <a:p>
            <a:r>
              <a:rPr kumimoji="1" lang="ja-JP" altLang="en-US" dirty="0"/>
              <a:t>　　　　　　　　</a:t>
            </a:r>
            <a:endParaRPr kumimoji="1" lang="en-US" altLang="ja-JP" dirty="0"/>
          </a:p>
          <a:p>
            <a:r>
              <a:rPr kumimoji="1" lang="ja-JP" altLang="en-US" dirty="0"/>
              <a:t>　　　　　　　 </a:t>
            </a:r>
          </a:p>
        </p:txBody>
      </p:sp>
    </p:spTree>
    <p:extLst>
      <p:ext uri="{BB962C8B-B14F-4D97-AF65-F5344CB8AC3E}">
        <p14:creationId xmlns:p14="http://schemas.microsoft.com/office/powerpoint/2010/main" val="3044383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2DE1242-0944-5560-C2D5-F19BC05DF8EA}"/>
              </a:ext>
            </a:extLst>
          </p:cNvPr>
          <p:cNvSpPr txBox="1"/>
          <p:nvPr/>
        </p:nvSpPr>
        <p:spPr>
          <a:xfrm>
            <a:off x="223520" y="121920"/>
            <a:ext cx="1569660" cy="369332"/>
          </a:xfrm>
          <a:prstGeom prst="rect">
            <a:avLst/>
          </a:prstGeom>
          <a:noFill/>
        </p:spPr>
        <p:txBody>
          <a:bodyPr wrap="none" rtlCol="0">
            <a:spAutoFit/>
          </a:bodyPr>
          <a:lstStyle/>
          <a:p>
            <a:r>
              <a:rPr kumimoji="1" lang="ja-JP" altLang="en-US" dirty="0"/>
              <a:t>４．株式投資</a:t>
            </a:r>
          </a:p>
        </p:txBody>
      </p:sp>
      <p:sp>
        <p:nvSpPr>
          <p:cNvPr id="3" name="テキスト ボックス 2">
            <a:extLst>
              <a:ext uri="{FF2B5EF4-FFF2-40B4-BE49-F238E27FC236}">
                <a16:creationId xmlns:a16="http://schemas.microsoft.com/office/drawing/2014/main" id="{B7875850-63BB-A22A-1F27-9454D34AB094}"/>
              </a:ext>
            </a:extLst>
          </p:cNvPr>
          <p:cNvSpPr txBox="1"/>
          <p:nvPr/>
        </p:nvSpPr>
        <p:spPr>
          <a:xfrm>
            <a:off x="345440" y="491252"/>
            <a:ext cx="12009120" cy="6463308"/>
          </a:xfrm>
          <a:prstGeom prst="rect">
            <a:avLst/>
          </a:prstGeom>
          <a:noFill/>
        </p:spPr>
        <p:txBody>
          <a:bodyPr wrap="square" rtlCol="0">
            <a:spAutoFit/>
          </a:bodyPr>
          <a:lstStyle/>
          <a:p>
            <a:r>
              <a:rPr kumimoji="1" lang="ja-JP" altLang="en-US" dirty="0"/>
              <a:t>（１）投資家</a:t>
            </a:r>
            <a:endParaRPr kumimoji="1" lang="en-US" altLang="ja-JP" dirty="0"/>
          </a:p>
          <a:p>
            <a:r>
              <a:rPr kumimoji="1" lang="ja-JP" altLang="en-US" dirty="0"/>
              <a:t>　　　</a:t>
            </a:r>
            <a:r>
              <a:rPr kumimoji="1" lang="ja-JP" altLang="en-US" b="1" dirty="0"/>
              <a:t>個人投資家</a:t>
            </a:r>
            <a:r>
              <a:rPr kumimoji="1" lang="ja-JP" altLang="en-US" dirty="0"/>
              <a:t>：デイトレーダー（株式投資を職業）、資産運用や株主優待を目的とする個人</a:t>
            </a:r>
            <a:endParaRPr kumimoji="1" lang="en-US" altLang="ja-JP" dirty="0"/>
          </a:p>
          <a:p>
            <a:endParaRPr kumimoji="1" lang="en-US" altLang="ja-JP" dirty="0"/>
          </a:p>
          <a:p>
            <a:r>
              <a:rPr kumimoji="1" lang="ja-JP" altLang="en-US" dirty="0"/>
              <a:t>　　　</a:t>
            </a:r>
            <a:r>
              <a:rPr kumimoji="1" lang="ja-JP" altLang="en-US" b="1" dirty="0"/>
              <a:t>機関投資家</a:t>
            </a:r>
            <a:r>
              <a:rPr kumimoji="1" lang="ja-JP" altLang="en-US" dirty="0"/>
              <a:t>：会社組織の投資家で資産運用機関（年金や投資信託からの運用を受託）、金融機関（銀行、</a:t>
            </a:r>
            <a:endParaRPr kumimoji="1" lang="en-US" altLang="ja-JP" dirty="0"/>
          </a:p>
          <a:p>
            <a:r>
              <a:rPr kumimoji="1" lang="ja-JP" altLang="en-US" dirty="0"/>
              <a:t>　　　　　　　　　　保険会社等）、本業に付随して投資を行う一般事業会社など</a:t>
            </a:r>
            <a:endParaRPr kumimoji="1" lang="en-US" altLang="ja-JP" dirty="0"/>
          </a:p>
          <a:p>
            <a:endParaRPr kumimoji="1" lang="en-US" altLang="ja-JP" dirty="0"/>
          </a:p>
          <a:p>
            <a:r>
              <a:rPr kumimoji="1" lang="ja-JP" altLang="en-US" dirty="0"/>
              <a:t>（２）投資目的</a:t>
            </a:r>
            <a:endParaRPr kumimoji="1" lang="en-US" altLang="ja-JP" dirty="0"/>
          </a:p>
          <a:p>
            <a:r>
              <a:rPr kumimoji="1" lang="ja-JP" altLang="en-US" dirty="0"/>
              <a:t>　　　</a:t>
            </a:r>
            <a:r>
              <a:rPr kumimoji="1" lang="ja-JP" altLang="en-US" b="1" dirty="0"/>
              <a:t>戦略投資</a:t>
            </a:r>
            <a:r>
              <a:rPr kumimoji="1" lang="ja-JP" altLang="en-US" dirty="0"/>
              <a:t>：自社の事業領域の拡大、事業構造改革のための他社への投資、</a:t>
            </a:r>
            <a:r>
              <a:rPr kumimoji="1" lang="en-US" altLang="ja-JP" dirty="0"/>
              <a:t>M</a:t>
            </a:r>
            <a:r>
              <a:rPr kumimoji="1" lang="ja-JP" altLang="en-US" dirty="0"/>
              <a:t>＆</a:t>
            </a:r>
            <a:r>
              <a:rPr kumimoji="1" lang="en-US" altLang="ja-JP" dirty="0"/>
              <a:t>A</a:t>
            </a:r>
            <a:r>
              <a:rPr kumimoji="1" lang="ja-JP" altLang="en-US" dirty="0"/>
              <a:t>等</a:t>
            </a:r>
            <a:endParaRPr kumimoji="1" lang="en-US" altLang="ja-JP" dirty="0"/>
          </a:p>
          <a:p>
            <a:endParaRPr kumimoji="1" lang="en-US" altLang="ja-JP" dirty="0"/>
          </a:p>
          <a:p>
            <a:r>
              <a:rPr kumimoji="1" lang="ja-JP" altLang="en-US" dirty="0"/>
              <a:t>　　　</a:t>
            </a:r>
            <a:r>
              <a:rPr kumimoji="1" lang="ja-JP" altLang="en-US" b="1" dirty="0"/>
              <a:t>純投資</a:t>
            </a:r>
            <a:r>
              <a:rPr kumimoji="1" lang="ja-JP" altLang="en-US" dirty="0"/>
              <a:t>：配当や株式の値上がり益（キャピタルゲイン）などの投資収益の獲得を目的</a:t>
            </a:r>
            <a:endParaRPr kumimoji="1" lang="en-US" altLang="ja-JP" dirty="0"/>
          </a:p>
          <a:p>
            <a:endParaRPr kumimoji="1" lang="en-US" altLang="ja-JP" dirty="0"/>
          </a:p>
          <a:p>
            <a:endParaRPr kumimoji="1" lang="en-US" altLang="ja-JP" dirty="0"/>
          </a:p>
          <a:p>
            <a:r>
              <a:rPr kumimoji="1" lang="ja-JP" altLang="en-US" dirty="0"/>
              <a:t>（３）代表的な純投資の手法</a:t>
            </a:r>
            <a:endParaRPr kumimoji="1" lang="en-US" altLang="ja-JP" dirty="0"/>
          </a:p>
          <a:p>
            <a:r>
              <a:rPr kumimoji="1" lang="ja-JP" altLang="en-US" dirty="0"/>
              <a:t>　　　</a:t>
            </a:r>
            <a:r>
              <a:rPr kumimoji="1" lang="ja-JP" altLang="en-US" b="1" dirty="0"/>
              <a:t>グロース投資</a:t>
            </a:r>
            <a:r>
              <a:rPr kumimoji="1" lang="ja-JP" altLang="en-US" dirty="0"/>
              <a:t>：企業の将来の成長性に基づいて業績の伸びが期待できる企業に投資する手法</a:t>
            </a:r>
            <a:endParaRPr kumimoji="1" lang="en-US" altLang="ja-JP" dirty="0"/>
          </a:p>
          <a:p>
            <a:endParaRPr kumimoji="1" lang="en-US" altLang="ja-JP" dirty="0"/>
          </a:p>
          <a:p>
            <a:r>
              <a:rPr kumimoji="1" lang="ja-JP" altLang="en-US" dirty="0"/>
              <a:t>　　　</a:t>
            </a:r>
            <a:r>
              <a:rPr kumimoji="1" lang="ja-JP" altLang="en-US" b="1" dirty="0"/>
              <a:t>バリュー投資</a:t>
            </a:r>
            <a:r>
              <a:rPr kumimoji="1" lang="ja-JP" altLang="en-US" dirty="0"/>
              <a:t>：市場で取引されている価格が本来評価されるべき価格より割安になっている銘柄を対象に</a:t>
            </a:r>
            <a:endParaRPr kumimoji="1" lang="en-US" altLang="ja-JP" dirty="0"/>
          </a:p>
          <a:p>
            <a:r>
              <a:rPr kumimoji="1" lang="ja-JP" altLang="en-US" dirty="0"/>
              <a:t>　　　　　　　　　　投資するいわば市場価格のゆがみを突いた投資手法　</a:t>
            </a:r>
            <a:endParaRPr kumimoji="1" lang="en-US" altLang="ja-JP" dirty="0"/>
          </a:p>
          <a:p>
            <a:endParaRPr kumimoji="1" lang="en-US" altLang="ja-JP" dirty="0"/>
          </a:p>
          <a:p>
            <a:r>
              <a:rPr kumimoji="1" lang="ja-JP" altLang="en-US" dirty="0"/>
              <a:t>上記は基本的には上場企業を対象とした投資であるが、非上場や株式未公開企業に投資する</a:t>
            </a:r>
            <a:r>
              <a:rPr kumimoji="1" lang="ja-JP" altLang="en-US" b="1" dirty="0"/>
              <a:t>プライベートエクイティ投資</a:t>
            </a:r>
            <a:r>
              <a:rPr kumimoji="1" lang="ja-JP" altLang="en-US" dirty="0"/>
              <a:t>、事業の一部門に投資する</a:t>
            </a:r>
            <a:r>
              <a:rPr kumimoji="1" lang="ja-JP" altLang="en-US" b="1" dirty="0"/>
              <a:t>バイアウト投資</a:t>
            </a:r>
            <a:r>
              <a:rPr kumimoji="1" lang="ja-JP" altLang="en-US" dirty="0"/>
              <a:t>、経営難の企業に投資する</a:t>
            </a:r>
            <a:r>
              <a:rPr kumimoji="1" lang="ja-JP" altLang="en-US" b="1" dirty="0"/>
              <a:t>再生投資</a:t>
            </a:r>
            <a:r>
              <a:rPr kumimoji="1" lang="ja-JP" altLang="en-US" dirty="0"/>
              <a:t>などがある</a:t>
            </a:r>
            <a:endParaRPr kumimoji="1" lang="en-US" altLang="ja-JP" dirty="0"/>
          </a:p>
          <a:p>
            <a:r>
              <a:rPr kumimoji="1" lang="ja-JP" altLang="en-US" dirty="0"/>
              <a:t>（これらに関しては本講座後半で予定している、「</a:t>
            </a:r>
            <a:r>
              <a:rPr kumimoji="1" lang="en-US" altLang="ja-JP" dirty="0"/>
              <a:t>M</a:t>
            </a:r>
            <a:r>
              <a:rPr kumimoji="1" lang="ja-JP" altLang="en-US" dirty="0"/>
              <a:t>＆</a:t>
            </a:r>
            <a:r>
              <a:rPr kumimoji="1" lang="en-US" altLang="ja-JP" dirty="0"/>
              <a:t>A</a:t>
            </a:r>
            <a:r>
              <a:rPr kumimoji="1" lang="ja-JP" altLang="en-US" dirty="0"/>
              <a:t>」、「事業再生」で触れる予定）</a:t>
            </a:r>
            <a:endParaRPr kumimoji="1" lang="en-US" altLang="ja-JP" dirty="0"/>
          </a:p>
          <a:p>
            <a:r>
              <a:rPr kumimoji="1" lang="ja-JP" altLang="en-US" dirty="0"/>
              <a:t>　　</a:t>
            </a:r>
            <a:endParaRPr kumimoji="1" lang="en-US" altLang="ja-JP" dirty="0"/>
          </a:p>
          <a:p>
            <a:r>
              <a:rPr kumimoji="1" lang="ja-JP" altLang="en-US" dirty="0"/>
              <a:t>　　　　　　　　　　　　　　　　　　　　　　　　　　　　　　</a:t>
            </a:r>
            <a:r>
              <a:rPr kumimoji="1" lang="ja-JP" altLang="en-US" sz="1400" dirty="0"/>
              <a:t>出典：野崎浩成「金融＆ファイナンス大全」より筆者加筆　</a:t>
            </a:r>
          </a:p>
        </p:txBody>
      </p:sp>
    </p:spTree>
    <p:extLst>
      <p:ext uri="{BB962C8B-B14F-4D97-AF65-F5344CB8AC3E}">
        <p14:creationId xmlns:p14="http://schemas.microsoft.com/office/powerpoint/2010/main" val="525441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BF2AB4F-203E-48EB-ABB7-9283B9EB9C61}"/>
              </a:ext>
            </a:extLst>
          </p:cNvPr>
          <p:cNvSpPr txBox="1"/>
          <p:nvPr/>
        </p:nvSpPr>
        <p:spPr>
          <a:xfrm>
            <a:off x="0" y="0"/>
            <a:ext cx="12192000" cy="3139321"/>
          </a:xfrm>
          <a:prstGeom prst="rect">
            <a:avLst/>
          </a:prstGeom>
          <a:noFill/>
        </p:spPr>
        <p:txBody>
          <a:bodyPr wrap="square" rtlCol="0">
            <a:spAutoFit/>
          </a:bodyPr>
          <a:lstStyle/>
          <a:p>
            <a:r>
              <a:rPr kumimoji="1" lang="ja-JP" altLang="en-US" dirty="0"/>
              <a:t>５．株価指数</a:t>
            </a:r>
            <a:endParaRPr kumimoji="1" lang="en-US" altLang="ja-JP" dirty="0"/>
          </a:p>
          <a:p>
            <a:r>
              <a:rPr kumimoji="1" lang="ja-JP" altLang="en-US" dirty="0"/>
              <a:t>　</a:t>
            </a:r>
            <a:r>
              <a:rPr kumimoji="1" lang="en-US" altLang="ja-JP" dirty="0"/>
              <a:t>(1)</a:t>
            </a:r>
            <a:r>
              <a:rPr kumimoji="1" lang="ja-JP" altLang="en-US" dirty="0"/>
              <a:t>株価指数とは</a:t>
            </a:r>
            <a:endParaRPr kumimoji="1" lang="en-US" altLang="ja-JP" dirty="0"/>
          </a:p>
          <a:p>
            <a:r>
              <a:rPr kumimoji="1" lang="ja-JP" altLang="en-US" dirty="0"/>
              <a:t>　　・個々の企業の株価を平均して、株式市場全体の動向を示す指標として開発されたもの、景気のバロメーター</a:t>
            </a:r>
            <a:endParaRPr kumimoji="1" lang="en-US" altLang="ja-JP" dirty="0"/>
          </a:p>
          <a:p>
            <a:r>
              <a:rPr kumimoji="1" lang="ja-JP" altLang="en-US" dirty="0"/>
              <a:t>　　・最近では株式運用の基準（</a:t>
            </a:r>
            <a:r>
              <a:rPr kumimoji="1" lang="ja-JP" altLang="en-US" b="1" dirty="0"/>
              <a:t>ベンチマーク</a:t>
            </a:r>
            <a:r>
              <a:rPr kumimoji="1" lang="ja-JP" altLang="en-US" dirty="0"/>
              <a:t>）としての意味合いも強い</a:t>
            </a:r>
            <a:endParaRPr kumimoji="1" lang="en-US" altLang="ja-JP" dirty="0"/>
          </a:p>
          <a:p>
            <a:r>
              <a:rPr kumimoji="1" lang="ja-JP" altLang="en-US" dirty="0"/>
              <a:t>　</a:t>
            </a:r>
            <a:r>
              <a:rPr kumimoji="1" lang="en-US" altLang="ja-JP" dirty="0"/>
              <a:t>(2)</a:t>
            </a:r>
            <a:r>
              <a:rPr kumimoji="1" lang="ja-JP" altLang="en-US" dirty="0"/>
              <a:t>日本の代表的株価指数</a:t>
            </a:r>
            <a:endParaRPr kumimoji="1" lang="en-US" altLang="ja-JP" dirty="0"/>
          </a:p>
          <a:p>
            <a:r>
              <a:rPr kumimoji="1" lang="ja-JP" altLang="en-US" dirty="0"/>
              <a:t>　　①日経平均株価</a:t>
            </a:r>
            <a:endParaRPr kumimoji="1" lang="en-US" altLang="ja-JP" dirty="0"/>
          </a:p>
          <a:p>
            <a:r>
              <a:rPr kumimoji="1" lang="ja-JP" altLang="en-US" dirty="0"/>
              <a:t>　　　東証プライム市場に上場する銘柄のうち、市場を代表する</a:t>
            </a:r>
            <a:r>
              <a:rPr kumimoji="1" lang="en-US" altLang="ja-JP" dirty="0"/>
              <a:t>225</a:t>
            </a:r>
            <a:r>
              <a:rPr kumimoji="1" lang="ja-JP" altLang="en-US" dirty="0"/>
              <a:t>社の株価の</a:t>
            </a:r>
            <a:r>
              <a:rPr kumimoji="1" lang="ja-JP" altLang="en-US" dirty="0">
                <a:solidFill>
                  <a:srgbClr val="FF0000"/>
                </a:solidFill>
              </a:rPr>
              <a:t>単純平均</a:t>
            </a:r>
            <a:endParaRPr kumimoji="1" lang="en-US" altLang="ja-JP" dirty="0">
              <a:solidFill>
                <a:srgbClr val="FF0000"/>
              </a:solidFill>
            </a:endParaRPr>
          </a:p>
          <a:p>
            <a:r>
              <a:rPr kumimoji="1" lang="ja-JP" altLang="en-US" dirty="0"/>
              <a:t>　　②</a:t>
            </a:r>
            <a:r>
              <a:rPr kumimoji="1" lang="en-US" altLang="ja-JP" dirty="0"/>
              <a:t>TOPIX</a:t>
            </a:r>
            <a:r>
              <a:rPr kumimoji="1" lang="ja-JP" altLang="en-US" dirty="0"/>
              <a:t>（東証株価指数）</a:t>
            </a:r>
            <a:endParaRPr kumimoji="1" lang="en-US" altLang="ja-JP" dirty="0"/>
          </a:p>
          <a:p>
            <a:r>
              <a:rPr kumimoji="1" lang="ja-JP" altLang="en-US" dirty="0"/>
              <a:t>　　　旧東証</a:t>
            </a:r>
            <a:r>
              <a:rPr kumimoji="1" lang="en-US" altLang="ja-JP" dirty="0"/>
              <a:t>1</a:t>
            </a:r>
            <a:r>
              <a:rPr kumimoji="1" lang="ja-JP" altLang="en-US" dirty="0"/>
              <a:t>部上場の全銘柄の時価総額ベースの</a:t>
            </a:r>
            <a:r>
              <a:rPr kumimoji="1" lang="ja-JP" altLang="en-US" dirty="0">
                <a:solidFill>
                  <a:srgbClr val="FF0000"/>
                </a:solidFill>
              </a:rPr>
              <a:t>加重平均</a:t>
            </a:r>
            <a:r>
              <a:rPr kumimoji="1" lang="ja-JP" altLang="en-US" dirty="0"/>
              <a:t>、市場区分変更により現在算定方法の見直し中</a:t>
            </a:r>
            <a:endParaRPr kumimoji="1" lang="en-US" altLang="ja-JP" dirty="0"/>
          </a:p>
          <a:p>
            <a:r>
              <a:rPr kumimoji="1" lang="ja-JP" altLang="en-US" dirty="0"/>
              <a:t>　</a:t>
            </a:r>
            <a:r>
              <a:rPr kumimoji="1" lang="en-US" altLang="ja-JP" dirty="0"/>
              <a:t>(3)</a:t>
            </a:r>
            <a:r>
              <a:rPr kumimoji="1" lang="ja-JP" altLang="en-US" dirty="0"/>
              <a:t>世界の代表的株価指数</a:t>
            </a:r>
            <a:endParaRPr kumimoji="1" lang="en-US" altLang="ja-JP" dirty="0"/>
          </a:p>
          <a:p>
            <a:r>
              <a:rPr kumimoji="1" lang="ja-JP" altLang="en-US" dirty="0"/>
              <a:t>　　　ダウ平均（米）、</a:t>
            </a:r>
            <a:r>
              <a:rPr kumimoji="1" lang="en-US" altLang="ja-JP" dirty="0"/>
              <a:t>S</a:t>
            </a:r>
            <a:r>
              <a:rPr kumimoji="1" lang="ja-JP" altLang="en-US" dirty="0"/>
              <a:t>＆</a:t>
            </a:r>
            <a:r>
              <a:rPr kumimoji="1" lang="en-US" altLang="ja-JP" dirty="0"/>
              <a:t>P500</a:t>
            </a:r>
            <a:r>
              <a:rPr kumimoji="1" lang="ja-JP" altLang="en-US" dirty="0"/>
              <a:t>（米）、</a:t>
            </a:r>
            <a:r>
              <a:rPr kumimoji="1" lang="en-US" altLang="ja-JP" dirty="0"/>
              <a:t>NASDAQ</a:t>
            </a:r>
            <a:r>
              <a:rPr kumimoji="1" lang="ja-JP" altLang="en-US" dirty="0"/>
              <a:t>総合指数（米）、</a:t>
            </a:r>
            <a:r>
              <a:rPr kumimoji="1" lang="en-US" altLang="ja-JP" dirty="0"/>
              <a:t>FTSE100</a:t>
            </a:r>
            <a:r>
              <a:rPr kumimoji="1" lang="ja-JP" altLang="en-US" dirty="0"/>
              <a:t>（英）、上海総合指数（中国）</a:t>
            </a:r>
            <a:endParaRPr kumimoji="1" lang="en-US" altLang="ja-JP" dirty="0"/>
          </a:p>
        </p:txBody>
      </p:sp>
      <p:sp>
        <p:nvSpPr>
          <p:cNvPr id="3" name="テキスト ボックス 2">
            <a:extLst>
              <a:ext uri="{FF2B5EF4-FFF2-40B4-BE49-F238E27FC236}">
                <a16:creationId xmlns:a16="http://schemas.microsoft.com/office/drawing/2014/main" id="{B460DB27-E868-4DC4-B0C4-DB31A3283E80}"/>
              </a:ext>
            </a:extLst>
          </p:cNvPr>
          <p:cNvSpPr txBox="1"/>
          <p:nvPr/>
        </p:nvSpPr>
        <p:spPr>
          <a:xfrm>
            <a:off x="0" y="3139321"/>
            <a:ext cx="11726287" cy="923330"/>
          </a:xfrm>
          <a:prstGeom prst="rect">
            <a:avLst/>
          </a:prstGeom>
          <a:noFill/>
        </p:spPr>
        <p:txBody>
          <a:bodyPr wrap="none" rtlCol="0">
            <a:spAutoFit/>
          </a:bodyPr>
          <a:lstStyle/>
          <a:p>
            <a:r>
              <a:rPr kumimoji="1" lang="ja-JP" altLang="en-US" dirty="0"/>
              <a:t>６．株価の変動要因</a:t>
            </a:r>
            <a:endParaRPr kumimoji="1" lang="en-US" altLang="ja-JP" dirty="0"/>
          </a:p>
          <a:p>
            <a:r>
              <a:rPr kumimoji="1" lang="ja-JP" altLang="en-US" dirty="0"/>
              <a:t>　</a:t>
            </a:r>
            <a:r>
              <a:rPr kumimoji="1" lang="en-US" altLang="ja-JP" dirty="0"/>
              <a:t>(1)</a:t>
            </a:r>
            <a:r>
              <a:rPr kumimoji="1" lang="ja-JP" altLang="en-US" dirty="0"/>
              <a:t>個別企業株価の変動要因</a:t>
            </a:r>
            <a:endParaRPr kumimoji="1" lang="en-US" altLang="ja-JP" dirty="0"/>
          </a:p>
          <a:p>
            <a:r>
              <a:rPr kumimoji="1" lang="ja-JP" altLang="en-US" dirty="0"/>
              <a:t>　　当該企業の業績、成長性、信用力（財務の安定性、格付け、スキャンダル）、配当利回り等が主な決定要因</a:t>
            </a:r>
            <a:endParaRPr kumimoji="1" lang="en-US" altLang="ja-JP" dirty="0"/>
          </a:p>
        </p:txBody>
      </p:sp>
      <p:sp>
        <p:nvSpPr>
          <p:cNvPr id="4" name="テキスト ボックス 3">
            <a:extLst>
              <a:ext uri="{FF2B5EF4-FFF2-40B4-BE49-F238E27FC236}">
                <a16:creationId xmlns:a16="http://schemas.microsoft.com/office/drawing/2014/main" id="{976880C1-FEBA-4A46-87CC-405908938182}"/>
              </a:ext>
            </a:extLst>
          </p:cNvPr>
          <p:cNvSpPr txBox="1"/>
          <p:nvPr/>
        </p:nvSpPr>
        <p:spPr>
          <a:xfrm>
            <a:off x="676275" y="4008835"/>
            <a:ext cx="1569660" cy="369332"/>
          </a:xfrm>
          <a:prstGeom prst="rect">
            <a:avLst/>
          </a:prstGeom>
          <a:noFill/>
        </p:spPr>
        <p:txBody>
          <a:bodyPr wrap="none" rtlCol="0">
            <a:spAutoFit/>
          </a:bodyPr>
          <a:lstStyle/>
          <a:p>
            <a:r>
              <a:rPr kumimoji="1" lang="en-US" altLang="ja-JP" dirty="0"/>
              <a:t>【</a:t>
            </a:r>
            <a:r>
              <a:rPr kumimoji="1" lang="ja-JP" altLang="en-US" dirty="0"/>
              <a:t>主な指標</a:t>
            </a:r>
            <a:r>
              <a:rPr kumimoji="1" lang="en-US" altLang="ja-JP" dirty="0"/>
              <a:t>】</a:t>
            </a:r>
            <a:endParaRPr kumimoji="1" lang="ja-JP" altLang="en-US" dirty="0"/>
          </a:p>
        </p:txBody>
      </p:sp>
      <p:sp>
        <p:nvSpPr>
          <p:cNvPr id="5" name="テキスト ボックス 4">
            <a:extLst>
              <a:ext uri="{FF2B5EF4-FFF2-40B4-BE49-F238E27FC236}">
                <a16:creationId xmlns:a16="http://schemas.microsoft.com/office/drawing/2014/main" id="{787DE954-A688-4F3B-A0E7-C48627517747}"/>
              </a:ext>
            </a:extLst>
          </p:cNvPr>
          <p:cNvSpPr txBox="1"/>
          <p:nvPr/>
        </p:nvSpPr>
        <p:spPr>
          <a:xfrm>
            <a:off x="1475853" y="4322713"/>
            <a:ext cx="10649471" cy="3139321"/>
          </a:xfrm>
          <a:prstGeom prst="rect">
            <a:avLst/>
          </a:prstGeom>
          <a:noFill/>
        </p:spPr>
        <p:txBody>
          <a:bodyPr wrap="square" rtlCol="0">
            <a:spAutoFit/>
          </a:bodyPr>
          <a:lstStyle/>
          <a:p>
            <a:r>
              <a:rPr kumimoji="1" lang="en-US" altLang="ja-JP" dirty="0"/>
              <a:t>EPS(Earning Per Share)   1</a:t>
            </a:r>
            <a:r>
              <a:rPr kumimoji="1" lang="ja-JP" altLang="en-US" dirty="0"/>
              <a:t>株当たり利益＝　税引き後当期利益</a:t>
            </a:r>
            <a:endParaRPr kumimoji="1" lang="en-US" altLang="ja-JP" dirty="0"/>
          </a:p>
          <a:p>
            <a:r>
              <a:rPr kumimoji="1" lang="ja-JP" altLang="en-US" dirty="0"/>
              <a:t>　　　　　　　　　　　　　　　　　　　　発行済み株式数</a:t>
            </a:r>
            <a:endParaRPr kumimoji="1" lang="en-US" altLang="ja-JP" dirty="0"/>
          </a:p>
          <a:p>
            <a:endParaRPr kumimoji="1" lang="en-US" altLang="ja-JP" dirty="0"/>
          </a:p>
          <a:p>
            <a:r>
              <a:rPr kumimoji="1" lang="en-US" altLang="ja-JP" dirty="0"/>
              <a:t>PER(Price Earnings Ratio)   </a:t>
            </a:r>
            <a:r>
              <a:rPr kumimoji="1" lang="ja-JP" altLang="en-US" dirty="0"/>
              <a:t>株価収益率＝　株価　</a:t>
            </a:r>
            <a:endParaRPr kumimoji="1" lang="en-US" altLang="ja-JP" dirty="0"/>
          </a:p>
          <a:p>
            <a:r>
              <a:rPr kumimoji="1" lang="ja-JP" altLang="en-US" dirty="0"/>
              <a:t>　　　　　　　　　　　　　　　　　　　 </a:t>
            </a:r>
            <a:r>
              <a:rPr kumimoji="1" lang="en-US" altLang="ja-JP" dirty="0"/>
              <a:t>EPS</a:t>
            </a:r>
            <a:r>
              <a:rPr kumimoji="1" lang="ja-JP" altLang="en-US" dirty="0"/>
              <a:t>　　　　　　　　　　　　　　　　　　　　　　　　　　　</a:t>
            </a:r>
            <a:endParaRPr kumimoji="1" lang="en-US" altLang="ja-JP" dirty="0"/>
          </a:p>
          <a:p>
            <a:r>
              <a:rPr kumimoji="1" lang="ja-JP" altLang="en-US" dirty="0"/>
              <a:t>　　　・株価が</a:t>
            </a:r>
            <a:r>
              <a:rPr kumimoji="1" lang="en-US" altLang="ja-JP" dirty="0"/>
              <a:t>1</a:t>
            </a:r>
            <a:r>
              <a:rPr kumimoji="1" lang="ja-JP" altLang="en-US" dirty="0"/>
              <a:t>株当たり利益の何倍かを示す指標で、株価が割高か割安かを企業の収益力との関連で</a:t>
            </a:r>
            <a:endParaRPr kumimoji="1" lang="en-US" altLang="ja-JP" dirty="0"/>
          </a:p>
          <a:p>
            <a:r>
              <a:rPr kumimoji="1" lang="ja-JP" altLang="en-US" dirty="0"/>
              <a:t>　　　　判断する際に用いる指標</a:t>
            </a:r>
            <a:endParaRPr kumimoji="1" lang="en-US" altLang="ja-JP" dirty="0"/>
          </a:p>
          <a:p>
            <a:r>
              <a:rPr kumimoji="1" lang="ja-JP" altLang="en-US" dirty="0"/>
              <a:t>　　　・平均的には</a:t>
            </a:r>
            <a:r>
              <a:rPr kumimoji="1" lang="en-US" altLang="ja-JP" dirty="0"/>
              <a:t>10</a:t>
            </a:r>
            <a:r>
              <a:rPr kumimoji="1" lang="ja-JP" altLang="en-US" dirty="0"/>
              <a:t>～</a:t>
            </a:r>
            <a:r>
              <a:rPr kumimoji="1" lang="en-US" altLang="ja-JP" dirty="0"/>
              <a:t>20</a:t>
            </a:r>
            <a:r>
              <a:rPr kumimoji="1" lang="ja-JP" altLang="en-US" dirty="0"/>
              <a:t>倍程度</a:t>
            </a:r>
            <a:endParaRPr kumimoji="1" lang="en-US" altLang="ja-JP" dirty="0"/>
          </a:p>
          <a:p>
            <a:r>
              <a:rPr kumimoji="1" lang="ja-JP" altLang="en-US" dirty="0"/>
              <a:t>　　　　　　　　　　　　　　　　　　　　　　　　</a:t>
            </a:r>
            <a:endParaRPr kumimoji="1" lang="en-US" altLang="ja-JP" dirty="0"/>
          </a:p>
          <a:p>
            <a:r>
              <a:rPr kumimoji="1" lang="ja-JP" altLang="en-US" dirty="0"/>
              <a:t>　</a:t>
            </a:r>
            <a:endParaRPr kumimoji="1" lang="en-US" altLang="ja-JP" dirty="0"/>
          </a:p>
          <a:p>
            <a:endParaRPr kumimoji="1" lang="ja-JP" altLang="en-US" dirty="0"/>
          </a:p>
        </p:txBody>
      </p:sp>
      <p:cxnSp>
        <p:nvCxnSpPr>
          <p:cNvPr id="7" name="直線コネクタ 6">
            <a:extLst>
              <a:ext uri="{FF2B5EF4-FFF2-40B4-BE49-F238E27FC236}">
                <a16:creationId xmlns:a16="http://schemas.microsoft.com/office/drawing/2014/main" id="{CF0CB3BB-0568-4CCA-8203-2710DEA3A298}"/>
              </a:ext>
            </a:extLst>
          </p:cNvPr>
          <p:cNvCxnSpPr>
            <a:cxnSpLocks/>
          </p:cNvCxnSpPr>
          <p:nvPr/>
        </p:nvCxnSpPr>
        <p:spPr>
          <a:xfrm flipV="1">
            <a:off x="5943600" y="4610874"/>
            <a:ext cx="2009775"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 name="直線コネクタ 9">
            <a:extLst>
              <a:ext uri="{FF2B5EF4-FFF2-40B4-BE49-F238E27FC236}">
                <a16:creationId xmlns:a16="http://schemas.microsoft.com/office/drawing/2014/main" id="{E1CEF20E-BABD-4504-A63B-4E556416807F}"/>
              </a:ext>
            </a:extLst>
          </p:cNvPr>
          <p:cNvCxnSpPr/>
          <p:nvPr/>
        </p:nvCxnSpPr>
        <p:spPr>
          <a:xfrm>
            <a:off x="5838825" y="5476875"/>
            <a:ext cx="71437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6292482"/>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2900</TotalTime>
  <Words>4263</Words>
  <Application>Microsoft Office PowerPoint</Application>
  <PresentationFormat>ワイド画面</PresentationFormat>
  <Paragraphs>510</Paragraphs>
  <Slides>17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Meiryo</vt:lpstr>
      <vt:lpstr>Arial</vt:lpstr>
      <vt:lpstr>Trebuchet MS</vt:lpstr>
      <vt:lpstr>Wingdings 3</vt:lpstr>
      <vt:lpstr>ファセット</vt:lpstr>
      <vt:lpstr>ファイナンス入門　第３回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ファイナンス講義　第３回</dc:title>
  <dc:creator>川下 晴久</dc:creator>
  <cp:lastModifiedBy>晴久 川下</cp:lastModifiedBy>
  <cp:revision>132</cp:revision>
  <cp:lastPrinted>2023-10-05T05:56:55Z</cp:lastPrinted>
  <dcterms:created xsi:type="dcterms:W3CDTF">2021-03-12T02:42:19Z</dcterms:created>
  <dcterms:modified xsi:type="dcterms:W3CDTF">2023-10-06T06:50:18Z</dcterms:modified>
</cp:coreProperties>
</file>