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8" r:id="rId4"/>
    <p:sldId id="259" r:id="rId5"/>
    <p:sldId id="260" r:id="rId6"/>
    <p:sldId id="280" r:id="rId7"/>
    <p:sldId id="261" r:id="rId8"/>
    <p:sldId id="262" r:id="rId9"/>
    <p:sldId id="279" r:id="rId10"/>
    <p:sldId id="267" r:id="rId11"/>
    <p:sldId id="264" r:id="rId12"/>
    <p:sldId id="266" r:id="rId13"/>
    <p:sldId id="263" r:id="rId14"/>
    <p:sldId id="278" r:id="rId15"/>
  </p:sldIdLst>
  <p:sldSz cx="12192000" cy="6858000"/>
  <p:notesSz cx="6858000"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川下 晴久" userId="a9ceefe8e9b56a0c" providerId="Windows Live" clId="Web-{9FA6ABA4-A605-4238-B992-E8403CE5C96C}"/>
    <pc:docChg chg="modSld">
      <pc:chgData name="川下 晴久" userId="a9ceefe8e9b56a0c" providerId="Windows Live" clId="Web-{9FA6ABA4-A605-4238-B992-E8403CE5C96C}" dt="2021-04-05T06:53:45.908" v="811" actId="20577"/>
      <pc:docMkLst>
        <pc:docMk/>
      </pc:docMkLst>
      <pc:sldChg chg="addSp modSp">
        <pc:chgData name="川下 晴久" userId="a9ceefe8e9b56a0c" providerId="Windows Live" clId="Web-{9FA6ABA4-A605-4238-B992-E8403CE5C96C}" dt="2021-04-05T06:53:45.908" v="811" actId="20577"/>
        <pc:sldMkLst>
          <pc:docMk/>
          <pc:sldMk cId="3792730064" sldId="267"/>
        </pc:sldMkLst>
        <pc:spChg chg="add mod">
          <ac:chgData name="川下 晴久" userId="a9ceefe8e9b56a0c" providerId="Windows Live" clId="Web-{9FA6ABA4-A605-4238-B992-E8403CE5C96C}" dt="2021-04-05T06:53:45.908" v="811" actId="20577"/>
          <ac:spMkLst>
            <pc:docMk/>
            <pc:sldMk cId="3792730064" sldId="267"/>
            <ac:spMk id="3" creationId="{B9DD1B7D-4F0E-41ED-BD5B-9D144B6B7D0B}"/>
          </ac:spMkLst>
        </pc:spChg>
      </pc:sldChg>
    </pc:docChg>
  </pc:docChgLst>
  <pc:docChgLst>
    <pc:chgData name="川下 晴久" userId="a9ceefe8e9b56a0c" providerId="LiveId" clId="{21744936-FC58-4FFE-8A17-88B0F669BED6}"/>
    <pc:docChg chg="undo custSel addSld modSld sldOrd modNotesMaster">
      <pc:chgData name="川下 晴久" userId="a9ceefe8e9b56a0c" providerId="LiveId" clId="{21744936-FC58-4FFE-8A17-88B0F669BED6}" dt="2022-08-17T02:55:31.368" v="3897" actId="1076"/>
      <pc:docMkLst>
        <pc:docMk/>
      </pc:docMkLst>
      <pc:sldChg chg="modSp mod">
        <pc:chgData name="川下 晴久" userId="a9ceefe8e9b56a0c" providerId="LiveId" clId="{21744936-FC58-4FFE-8A17-88B0F669BED6}" dt="2021-10-11T05:55:13.566" v="4" actId="1076"/>
        <pc:sldMkLst>
          <pc:docMk/>
          <pc:sldMk cId="3657217014" sldId="256"/>
        </pc:sldMkLst>
        <pc:spChg chg="mod">
          <ac:chgData name="川下 晴久" userId="a9ceefe8e9b56a0c" providerId="LiveId" clId="{21744936-FC58-4FFE-8A17-88B0F669BED6}" dt="2021-10-11T05:55:13.566" v="4" actId="1076"/>
          <ac:spMkLst>
            <pc:docMk/>
            <pc:sldMk cId="3657217014" sldId="256"/>
            <ac:spMk id="5" creationId="{E963B068-06FF-42B7-8B0A-B3802494F2FC}"/>
          </ac:spMkLst>
        </pc:spChg>
      </pc:sldChg>
      <pc:sldChg chg="addSp modSp mod">
        <pc:chgData name="川下 晴久" userId="a9ceefe8e9b56a0c" providerId="LiveId" clId="{21744936-FC58-4FFE-8A17-88B0F669BED6}" dt="2022-08-16T07:16:33.029" v="3529"/>
        <pc:sldMkLst>
          <pc:docMk/>
          <pc:sldMk cId="3039484706" sldId="259"/>
        </pc:sldMkLst>
        <pc:spChg chg="add mod">
          <ac:chgData name="川下 晴久" userId="a9ceefe8e9b56a0c" providerId="LiveId" clId="{21744936-FC58-4FFE-8A17-88B0F669BED6}" dt="2021-10-24T08:45:47.946" v="2789"/>
          <ac:spMkLst>
            <pc:docMk/>
            <pc:sldMk cId="3039484706" sldId="259"/>
            <ac:spMk id="2" creationId="{14F942C3-8933-4D6E-B144-929514A9C3CA}"/>
          </ac:spMkLst>
        </pc:spChg>
        <pc:spChg chg="mod">
          <ac:chgData name="川下 晴久" userId="a9ceefe8e9b56a0c" providerId="LiveId" clId="{21744936-FC58-4FFE-8A17-88B0F669BED6}" dt="2022-08-16T07:16:33.029" v="3529"/>
          <ac:spMkLst>
            <pc:docMk/>
            <pc:sldMk cId="3039484706" sldId="259"/>
            <ac:spMk id="18" creationId="{BE9E843E-9640-4E32-8B56-64AFDC0B37DB}"/>
          </ac:spMkLst>
        </pc:spChg>
      </pc:sldChg>
      <pc:sldChg chg="modSp mod">
        <pc:chgData name="川下 晴久" userId="a9ceefe8e9b56a0c" providerId="LiveId" clId="{21744936-FC58-4FFE-8A17-88B0F669BED6}" dt="2021-10-19T12:07:38.342" v="152"/>
        <pc:sldMkLst>
          <pc:docMk/>
          <pc:sldMk cId="1821753590" sldId="260"/>
        </pc:sldMkLst>
        <pc:spChg chg="mod">
          <ac:chgData name="川下 晴久" userId="a9ceefe8e9b56a0c" providerId="LiveId" clId="{21744936-FC58-4FFE-8A17-88B0F669BED6}" dt="2021-10-19T12:07:38.342" v="152"/>
          <ac:spMkLst>
            <pc:docMk/>
            <pc:sldMk cId="1821753590" sldId="260"/>
            <ac:spMk id="2" creationId="{DCA5C1EE-038E-47D9-BB01-11E841011ACC}"/>
          </ac:spMkLst>
        </pc:spChg>
      </pc:sldChg>
      <pc:sldChg chg="addSp modSp mod">
        <pc:chgData name="川下 晴久" userId="a9ceefe8e9b56a0c" providerId="LiveId" clId="{21744936-FC58-4FFE-8A17-88B0F669BED6}" dt="2022-08-16T08:04:48.164" v="3735"/>
        <pc:sldMkLst>
          <pc:docMk/>
          <pc:sldMk cId="2119197383" sldId="262"/>
        </pc:sldMkLst>
        <pc:spChg chg="mod">
          <ac:chgData name="川下 晴久" userId="a9ceefe8e9b56a0c" providerId="LiveId" clId="{21744936-FC58-4FFE-8A17-88B0F669BED6}" dt="2022-08-16T08:04:48.164" v="3735"/>
          <ac:spMkLst>
            <pc:docMk/>
            <pc:sldMk cId="2119197383" sldId="262"/>
            <ac:spMk id="3" creationId="{695E2A8A-D26A-4901-8BA8-45FE8F2052C5}"/>
          </ac:spMkLst>
        </pc:spChg>
        <pc:spChg chg="mod">
          <ac:chgData name="川下 晴久" userId="a9ceefe8e9b56a0c" providerId="LiveId" clId="{21744936-FC58-4FFE-8A17-88B0F669BED6}" dt="2021-12-06T05:47:14.795" v="2790" actId="164"/>
          <ac:spMkLst>
            <pc:docMk/>
            <pc:sldMk cId="2119197383" sldId="262"/>
            <ac:spMk id="52" creationId="{378ECD36-182B-4BA0-933C-9E2E3C8B80B9}"/>
          </ac:spMkLst>
        </pc:spChg>
        <pc:spChg chg="mod">
          <ac:chgData name="川下 晴久" userId="a9ceefe8e9b56a0c" providerId="LiveId" clId="{21744936-FC58-4FFE-8A17-88B0F669BED6}" dt="2021-12-06T05:47:14.795" v="2790" actId="164"/>
          <ac:spMkLst>
            <pc:docMk/>
            <pc:sldMk cId="2119197383" sldId="262"/>
            <ac:spMk id="53" creationId="{2149077D-8E59-4D0A-B55A-CE2D335F1450}"/>
          </ac:spMkLst>
        </pc:spChg>
        <pc:spChg chg="mod">
          <ac:chgData name="川下 晴久" userId="a9ceefe8e9b56a0c" providerId="LiveId" clId="{21744936-FC58-4FFE-8A17-88B0F669BED6}" dt="2021-12-06T05:47:14.795" v="2790" actId="164"/>
          <ac:spMkLst>
            <pc:docMk/>
            <pc:sldMk cId="2119197383" sldId="262"/>
            <ac:spMk id="54" creationId="{E2782C3D-3E5F-4BD5-B0B1-C14951A1B6A6}"/>
          </ac:spMkLst>
        </pc:spChg>
        <pc:spChg chg="mod">
          <ac:chgData name="川下 晴久" userId="a9ceefe8e9b56a0c" providerId="LiveId" clId="{21744936-FC58-4FFE-8A17-88B0F669BED6}" dt="2021-12-06T05:47:14.795" v="2790" actId="164"/>
          <ac:spMkLst>
            <pc:docMk/>
            <pc:sldMk cId="2119197383" sldId="262"/>
            <ac:spMk id="75" creationId="{0322C806-1935-4F41-8112-CD399B0903FD}"/>
          </ac:spMkLst>
        </pc:spChg>
        <pc:grpChg chg="add mod">
          <ac:chgData name="川下 晴久" userId="a9ceefe8e9b56a0c" providerId="LiveId" clId="{21744936-FC58-4FFE-8A17-88B0F669BED6}" dt="2021-12-06T05:47:14.795" v="2790" actId="164"/>
          <ac:grpSpMkLst>
            <pc:docMk/>
            <pc:sldMk cId="2119197383" sldId="262"/>
            <ac:grpSpMk id="7" creationId="{7F2707B1-4BC4-4B5D-BBB4-F7C9676C2390}"/>
          </ac:grpSpMkLst>
        </pc:grpChg>
        <pc:grpChg chg="mod">
          <ac:chgData name="川下 晴久" userId="a9ceefe8e9b56a0c" providerId="LiveId" clId="{21744936-FC58-4FFE-8A17-88B0F669BED6}" dt="2021-12-06T05:47:14.795" v="2790" actId="164"/>
          <ac:grpSpMkLst>
            <pc:docMk/>
            <pc:sldMk cId="2119197383" sldId="262"/>
            <ac:grpSpMk id="17" creationId="{A2F28050-69C8-4C01-9331-C01FF256A3EA}"/>
          </ac:grpSpMkLst>
        </pc:grpChg>
        <pc:grpChg chg="mod">
          <ac:chgData name="川下 晴久" userId="a9ceefe8e9b56a0c" providerId="LiveId" clId="{21744936-FC58-4FFE-8A17-88B0F669BED6}" dt="2021-12-06T05:47:14.795" v="2790" actId="164"/>
          <ac:grpSpMkLst>
            <pc:docMk/>
            <pc:sldMk cId="2119197383" sldId="262"/>
            <ac:grpSpMk id="34" creationId="{C2D88B2A-F728-4B19-9DB5-0BB640D26109}"/>
          </ac:grpSpMkLst>
        </pc:grpChg>
        <pc:grpChg chg="mod">
          <ac:chgData name="川下 晴久" userId="a9ceefe8e9b56a0c" providerId="LiveId" clId="{21744936-FC58-4FFE-8A17-88B0F669BED6}" dt="2021-12-06T05:47:14.795" v="2790" actId="164"/>
          <ac:grpSpMkLst>
            <pc:docMk/>
            <pc:sldMk cId="2119197383" sldId="262"/>
            <ac:grpSpMk id="44" creationId="{74A9D82B-BD99-417F-A8C3-64A0CCED5A95}"/>
          </ac:grpSpMkLst>
        </pc:grpChg>
        <pc:grpChg chg="mod">
          <ac:chgData name="川下 晴久" userId="a9ceefe8e9b56a0c" providerId="LiveId" clId="{21744936-FC58-4FFE-8A17-88B0F669BED6}" dt="2021-12-06T05:47:14.795" v="2790" actId="164"/>
          <ac:grpSpMkLst>
            <pc:docMk/>
            <pc:sldMk cId="2119197383" sldId="262"/>
            <ac:grpSpMk id="56" creationId="{5EB3F897-B87B-437A-98D1-779450571311}"/>
          </ac:grpSpMkLst>
        </pc:grpChg>
        <pc:grpChg chg="mod">
          <ac:chgData name="川下 晴久" userId="a9ceefe8e9b56a0c" providerId="LiveId" clId="{21744936-FC58-4FFE-8A17-88B0F669BED6}" dt="2021-12-06T05:47:14.795" v="2790" actId="164"/>
          <ac:grpSpMkLst>
            <pc:docMk/>
            <pc:sldMk cId="2119197383" sldId="262"/>
            <ac:grpSpMk id="69" creationId="{DEEF3F80-0829-473C-B151-4EA6C031DC5C}"/>
          </ac:grpSpMkLst>
        </pc:grpChg>
      </pc:sldChg>
      <pc:sldChg chg="modSp mod">
        <pc:chgData name="川下 晴久" userId="a9ceefe8e9b56a0c" providerId="LiveId" clId="{21744936-FC58-4FFE-8A17-88B0F669BED6}" dt="2021-10-24T07:07:35.095" v="2663" actId="1076"/>
        <pc:sldMkLst>
          <pc:docMk/>
          <pc:sldMk cId="347931971" sldId="264"/>
        </pc:sldMkLst>
        <pc:grpChg chg="mod">
          <ac:chgData name="川下 晴久" userId="a9ceefe8e9b56a0c" providerId="LiveId" clId="{21744936-FC58-4FFE-8A17-88B0F669BED6}" dt="2021-10-24T07:07:35.095" v="2663" actId="1076"/>
          <ac:grpSpMkLst>
            <pc:docMk/>
            <pc:sldMk cId="347931971" sldId="264"/>
            <ac:grpSpMk id="4" creationId="{A4B9E189-07CB-4ABB-B7E2-60B28EBC65F4}"/>
          </ac:grpSpMkLst>
        </pc:grpChg>
      </pc:sldChg>
      <pc:sldChg chg="addSp modSp mod">
        <pc:chgData name="川下 晴久" userId="a9ceefe8e9b56a0c" providerId="LiveId" clId="{21744936-FC58-4FFE-8A17-88B0F669BED6}" dt="2022-08-17T02:55:31.368" v="3897" actId="1076"/>
        <pc:sldMkLst>
          <pc:docMk/>
          <pc:sldMk cId="3792730064" sldId="267"/>
        </pc:sldMkLst>
        <pc:spChg chg="mod">
          <ac:chgData name="川下 晴久" userId="a9ceefe8e9b56a0c" providerId="LiveId" clId="{21744936-FC58-4FFE-8A17-88B0F669BED6}" dt="2022-08-17T02:55:31.368" v="3897" actId="1076"/>
          <ac:spMkLst>
            <pc:docMk/>
            <pc:sldMk cId="3792730064" sldId="267"/>
            <ac:spMk id="3" creationId="{B9DD1B7D-4F0E-41ED-BD5B-9D144B6B7D0B}"/>
          </ac:spMkLst>
        </pc:spChg>
        <pc:spChg chg="add">
          <ac:chgData name="川下 晴久" userId="a9ceefe8e9b56a0c" providerId="LiveId" clId="{21744936-FC58-4FFE-8A17-88B0F669BED6}" dt="2021-10-18T00:46:58.568" v="47" actId="11529"/>
          <ac:spMkLst>
            <pc:docMk/>
            <pc:sldMk cId="3792730064" sldId="267"/>
            <ac:spMk id="4" creationId="{935145CE-800A-4827-BFC3-E48CB24FC77A}"/>
          </ac:spMkLst>
        </pc:spChg>
        <pc:spChg chg="add mod">
          <ac:chgData name="川下 晴久" userId="a9ceefe8e9b56a0c" providerId="LiveId" clId="{21744936-FC58-4FFE-8A17-88B0F669BED6}" dt="2021-10-18T00:48:01.306" v="127" actId="207"/>
          <ac:spMkLst>
            <pc:docMk/>
            <pc:sldMk cId="3792730064" sldId="267"/>
            <ac:spMk id="5" creationId="{14507680-99C9-4B27-B496-1F4CE4A63B46}"/>
          </ac:spMkLst>
        </pc:spChg>
      </pc:sldChg>
      <pc:sldChg chg="delSp modSp mod">
        <pc:chgData name="川下 晴久" userId="a9ceefe8e9b56a0c" providerId="LiveId" clId="{21744936-FC58-4FFE-8A17-88B0F669BED6}" dt="2022-07-29T08:16:37.832" v="3061"/>
        <pc:sldMkLst>
          <pc:docMk/>
          <pc:sldMk cId="1121273496" sldId="278"/>
        </pc:sldMkLst>
        <pc:spChg chg="mod">
          <ac:chgData name="川下 晴久" userId="a9ceefe8e9b56a0c" providerId="LiveId" clId="{21744936-FC58-4FFE-8A17-88B0F669BED6}" dt="2022-07-29T08:16:37.832" v="3061"/>
          <ac:spMkLst>
            <pc:docMk/>
            <pc:sldMk cId="1121273496" sldId="278"/>
            <ac:spMk id="2" creationId="{E3FB7CA8-41AB-4CEA-8515-812AA2962687}"/>
          </ac:spMkLst>
        </pc:spChg>
        <pc:spChg chg="del">
          <ac:chgData name="川下 晴久" userId="a9ceefe8e9b56a0c" providerId="LiveId" clId="{21744936-FC58-4FFE-8A17-88B0F669BED6}" dt="2021-10-23T01:29:50.052" v="160" actId="478"/>
          <ac:spMkLst>
            <pc:docMk/>
            <pc:sldMk cId="1121273496" sldId="278"/>
            <ac:spMk id="3" creationId="{13664F9E-0E64-46AA-8069-BDA3DF76B6B0}"/>
          </ac:spMkLst>
        </pc:spChg>
        <pc:spChg chg="mod">
          <ac:chgData name="川下 晴久" userId="a9ceefe8e9b56a0c" providerId="LiveId" clId="{21744936-FC58-4FFE-8A17-88B0F669BED6}" dt="2022-07-29T08:13:36.064" v="2864" actId="1076"/>
          <ac:spMkLst>
            <pc:docMk/>
            <pc:sldMk cId="1121273496" sldId="278"/>
            <ac:spMk id="4" creationId="{60D2920C-1828-4C7F-BE5F-B1F66F2496AF}"/>
          </ac:spMkLst>
        </pc:spChg>
        <pc:spChg chg="mod">
          <ac:chgData name="川下 晴久" userId="a9ceefe8e9b56a0c" providerId="LiveId" clId="{21744936-FC58-4FFE-8A17-88B0F669BED6}" dt="2022-07-29T08:13:28.697" v="2862" actId="1076"/>
          <ac:spMkLst>
            <pc:docMk/>
            <pc:sldMk cId="1121273496" sldId="278"/>
            <ac:spMk id="7" creationId="{58D24B79-BADF-491A-858B-DFC70CC85F21}"/>
          </ac:spMkLst>
        </pc:spChg>
      </pc:sldChg>
      <pc:sldChg chg="addSp delSp modSp new mod ord">
        <pc:chgData name="川下 晴久" userId="a9ceefe8e9b56a0c" providerId="LiveId" clId="{21744936-FC58-4FFE-8A17-88B0F669BED6}" dt="2022-08-16T08:04:47.844" v="3733" actId="20577"/>
        <pc:sldMkLst>
          <pc:docMk/>
          <pc:sldMk cId="3765842397" sldId="279"/>
        </pc:sldMkLst>
        <pc:spChg chg="add mod">
          <ac:chgData name="川下 晴久" userId="a9ceefe8e9b56a0c" providerId="LiveId" clId="{21744936-FC58-4FFE-8A17-88B0F669BED6}" dt="2022-08-16T01:09:42.584" v="3063" actId="20577"/>
          <ac:spMkLst>
            <pc:docMk/>
            <pc:sldMk cId="3765842397" sldId="279"/>
            <ac:spMk id="2" creationId="{B4A73C1D-6D27-4BD0-A0FB-B7BBF85AC59B}"/>
          </ac:spMkLst>
        </pc:spChg>
        <pc:spChg chg="add del">
          <ac:chgData name="川下 晴久" userId="a9ceefe8e9b56a0c" providerId="LiveId" clId="{21744936-FC58-4FFE-8A17-88B0F669BED6}" dt="2021-10-24T05:09:45.583" v="582" actId="21"/>
          <ac:spMkLst>
            <pc:docMk/>
            <pc:sldMk cId="3765842397" sldId="279"/>
            <ac:spMk id="3" creationId="{A439FECD-EBAA-43E3-8ABB-A0C1F97AAD99}"/>
          </ac:spMkLst>
        </pc:spChg>
        <pc:spChg chg="add mod">
          <ac:chgData name="川下 晴久" userId="a9ceefe8e9b56a0c" providerId="LiveId" clId="{21744936-FC58-4FFE-8A17-88B0F669BED6}" dt="2022-08-16T01:14:13.990" v="3097" actId="20577"/>
          <ac:spMkLst>
            <pc:docMk/>
            <pc:sldMk cId="3765842397" sldId="279"/>
            <ac:spMk id="4" creationId="{1EB7AF57-C578-4298-A3E9-3B872C79E0BB}"/>
          </ac:spMkLst>
        </pc:spChg>
        <pc:spChg chg="add mod">
          <ac:chgData name="川下 晴久" userId="a9ceefe8e9b56a0c" providerId="LiveId" clId="{21744936-FC58-4FFE-8A17-88B0F669BED6}" dt="2022-08-16T01:15:23.405" v="3113" actId="20577"/>
          <ac:spMkLst>
            <pc:docMk/>
            <pc:sldMk cId="3765842397" sldId="279"/>
            <ac:spMk id="5" creationId="{AC08617D-5659-43FE-83A6-EDD9CD961B46}"/>
          </ac:spMkLst>
        </pc:spChg>
        <pc:spChg chg="add mod">
          <ac:chgData name="川下 晴久" userId="a9ceefe8e9b56a0c" providerId="LiveId" clId="{21744936-FC58-4FFE-8A17-88B0F669BED6}" dt="2022-08-16T01:15:37.303" v="3119" actId="20577"/>
          <ac:spMkLst>
            <pc:docMk/>
            <pc:sldMk cId="3765842397" sldId="279"/>
            <ac:spMk id="6" creationId="{B8C03FD3-2516-40B0-A65F-FA56F1969B79}"/>
          </ac:spMkLst>
        </pc:spChg>
        <pc:spChg chg="add mod">
          <ac:chgData name="川下 晴久" userId="a9ceefe8e9b56a0c" providerId="LiveId" clId="{21744936-FC58-4FFE-8A17-88B0F669BED6}" dt="2022-08-16T01:14:44.887" v="3103" actId="20577"/>
          <ac:spMkLst>
            <pc:docMk/>
            <pc:sldMk cId="3765842397" sldId="279"/>
            <ac:spMk id="11" creationId="{6D087E35-4CA2-4FA8-9AD8-5E93B6AA7B22}"/>
          </ac:spMkLst>
        </pc:spChg>
        <pc:spChg chg="add mod">
          <ac:chgData name="川下 晴久" userId="a9ceefe8e9b56a0c" providerId="LiveId" clId="{21744936-FC58-4FFE-8A17-88B0F669BED6}" dt="2022-08-16T01:16:08.253" v="3125" actId="20577"/>
          <ac:spMkLst>
            <pc:docMk/>
            <pc:sldMk cId="3765842397" sldId="279"/>
            <ac:spMk id="12" creationId="{920F37AF-7D39-4716-88AD-6614FBCF66D4}"/>
          </ac:spMkLst>
        </pc:spChg>
        <pc:spChg chg="add mod">
          <ac:chgData name="川下 晴久" userId="a9ceefe8e9b56a0c" providerId="LiveId" clId="{21744936-FC58-4FFE-8A17-88B0F669BED6}" dt="2021-10-24T05:25:34.114" v="1128"/>
          <ac:spMkLst>
            <pc:docMk/>
            <pc:sldMk cId="3765842397" sldId="279"/>
            <ac:spMk id="13" creationId="{4FA078A6-CABB-4367-B9E5-83C9DC3BB920}"/>
          </ac:spMkLst>
        </pc:spChg>
        <pc:spChg chg="add mod">
          <ac:chgData name="川下 晴久" userId="a9ceefe8e9b56a0c" providerId="LiveId" clId="{21744936-FC58-4FFE-8A17-88B0F669BED6}" dt="2021-10-24T05:35:08.485" v="1385"/>
          <ac:spMkLst>
            <pc:docMk/>
            <pc:sldMk cId="3765842397" sldId="279"/>
            <ac:spMk id="15" creationId="{38C4355B-D607-4EAE-970D-6E37E1A3D88B}"/>
          </ac:spMkLst>
        </pc:spChg>
        <pc:spChg chg="add mod">
          <ac:chgData name="川下 晴久" userId="a9ceefe8e9b56a0c" providerId="LiveId" clId="{21744936-FC58-4FFE-8A17-88B0F669BED6}" dt="2022-08-16T07:53:23.548" v="3532" actId="1076"/>
          <ac:spMkLst>
            <pc:docMk/>
            <pc:sldMk cId="3765842397" sldId="279"/>
            <ac:spMk id="16" creationId="{44DBEB7E-BD40-4BFB-818E-5D112BC61045}"/>
          </ac:spMkLst>
        </pc:spChg>
        <pc:spChg chg="add mod">
          <ac:chgData name="川下 晴久" userId="a9ceefe8e9b56a0c" providerId="LiveId" clId="{21744936-FC58-4FFE-8A17-88B0F669BED6}" dt="2022-08-16T07:53:19.768" v="3531" actId="1076"/>
          <ac:spMkLst>
            <pc:docMk/>
            <pc:sldMk cId="3765842397" sldId="279"/>
            <ac:spMk id="17" creationId="{9EDE93B5-98AE-4319-9400-BB23B0BFF272}"/>
          </ac:spMkLst>
        </pc:spChg>
        <pc:spChg chg="add mod">
          <ac:chgData name="川下 晴久" userId="a9ceefe8e9b56a0c" providerId="LiveId" clId="{21744936-FC58-4FFE-8A17-88B0F669BED6}" dt="2022-08-16T07:06:48.221" v="3417"/>
          <ac:spMkLst>
            <pc:docMk/>
            <pc:sldMk cId="3765842397" sldId="279"/>
            <ac:spMk id="18" creationId="{6BCC4243-DC59-4B26-AE4B-259E88743401}"/>
          </ac:spMkLst>
        </pc:spChg>
        <pc:spChg chg="add mod">
          <ac:chgData name="川下 晴久" userId="a9ceefe8e9b56a0c" providerId="LiveId" clId="{21744936-FC58-4FFE-8A17-88B0F669BED6}" dt="2021-10-24T06:37:09.117" v="2518" actId="20577"/>
          <ac:spMkLst>
            <pc:docMk/>
            <pc:sldMk cId="3765842397" sldId="279"/>
            <ac:spMk id="19" creationId="{9CBF5B52-407A-4DF0-A6E7-FB4C2F0625FA}"/>
          </ac:spMkLst>
        </pc:spChg>
        <pc:graphicFrameChg chg="add mod modGraphic">
          <ac:chgData name="川下 晴久" userId="a9ceefe8e9b56a0c" providerId="LiveId" clId="{21744936-FC58-4FFE-8A17-88B0F669BED6}" dt="2022-08-16T08:04:47.844" v="3733" actId="20577"/>
          <ac:graphicFrameMkLst>
            <pc:docMk/>
            <pc:sldMk cId="3765842397" sldId="279"/>
            <ac:graphicFrameMk id="14" creationId="{38062AAF-9BCC-48B6-AAE5-EE4906D1548C}"/>
          </ac:graphicFrameMkLst>
        </pc:graphicFrameChg>
        <pc:cxnChg chg="add mod">
          <ac:chgData name="川下 晴久" userId="a9ceefe8e9b56a0c" providerId="LiveId" clId="{21744936-FC58-4FFE-8A17-88B0F669BED6}" dt="2021-10-24T05:20:11.554" v="964" actId="208"/>
          <ac:cxnSpMkLst>
            <pc:docMk/>
            <pc:sldMk cId="3765842397" sldId="279"/>
            <ac:cxnSpMk id="8" creationId="{681FE623-3675-4F42-96E5-0CA5AA3D15F2}"/>
          </ac:cxnSpMkLst>
        </pc:cxnChg>
        <pc:cxnChg chg="add mod">
          <ac:chgData name="川下 晴久" userId="a9ceefe8e9b56a0c" providerId="LiveId" clId="{21744936-FC58-4FFE-8A17-88B0F669BED6}" dt="2021-10-24T05:20:04.420" v="963" actId="208"/>
          <ac:cxnSpMkLst>
            <pc:docMk/>
            <pc:sldMk cId="3765842397" sldId="279"/>
            <ac:cxnSpMk id="10" creationId="{69FBF8D7-8443-44EC-B09E-5B4BD8057E56}"/>
          </ac:cxnSpMkLst>
        </pc:cxnChg>
      </pc:sldChg>
    </pc:docChg>
  </pc:docChgLst>
  <pc:docChgLst>
    <pc:chgData name="川下 晴久" userId="a9ceefe8e9b56a0c" providerId="LiveId" clId="{6EE1CAA7-690A-4291-A959-FCB6C2DA0BAB}"/>
    <pc:docChg chg="undo custSel modSld">
      <pc:chgData name="川下 晴久" userId="a9ceefe8e9b56a0c" providerId="LiveId" clId="{6EE1CAA7-690A-4291-A959-FCB6C2DA0BAB}" dt="2023-06-29T00:58:14.696" v="924" actId="20577"/>
      <pc:docMkLst>
        <pc:docMk/>
      </pc:docMkLst>
      <pc:sldChg chg="modSp mod">
        <pc:chgData name="川下 晴久" userId="a9ceefe8e9b56a0c" providerId="LiveId" clId="{6EE1CAA7-690A-4291-A959-FCB6C2DA0BAB}" dt="2023-06-14T00:44:49.821" v="583" actId="207"/>
        <pc:sldMkLst>
          <pc:docMk/>
          <pc:sldMk cId="1121273496" sldId="278"/>
        </pc:sldMkLst>
        <pc:spChg chg="mod">
          <ac:chgData name="川下 晴久" userId="a9ceefe8e9b56a0c" providerId="LiveId" clId="{6EE1CAA7-690A-4291-A959-FCB6C2DA0BAB}" dt="2023-06-14T00:43:55.236" v="581" actId="6549"/>
          <ac:spMkLst>
            <pc:docMk/>
            <pc:sldMk cId="1121273496" sldId="278"/>
            <ac:spMk id="2" creationId="{E3FB7CA8-41AB-4CEA-8515-812AA2962687}"/>
          </ac:spMkLst>
        </pc:spChg>
        <pc:spChg chg="mod">
          <ac:chgData name="川下 晴久" userId="a9ceefe8e9b56a0c" providerId="LiveId" clId="{6EE1CAA7-690A-4291-A959-FCB6C2DA0BAB}" dt="2023-06-14T00:44:30.038" v="582" actId="1076"/>
          <ac:spMkLst>
            <pc:docMk/>
            <pc:sldMk cId="1121273496" sldId="278"/>
            <ac:spMk id="4" creationId="{60D2920C-1828-4C7F-BE5F-B1F66F2496AF}"/>
          </ac:spMkLst>
        </pc:spChg>
        <pc:spChg chg="mod">
          <ac:chgData name="川下 晴久" userId="a9ceefe8e9b56a0c" providerId="LiveId" clId="{6EE1CAA7-690A-4291-A959-FCB6C2DA0BAB}" dt="2023-06-14T00:44:49.821" v="583" actId="207"/>
          <ac:spMkLst>
            <pc:docMk/>
            <pc:sldMk cId="1121273496" sldId="278"/>
            <ac:spMk id="7" creationId="{58D24B79-BADF-491A-858B-DFC70CC85F21}"/>
          </ac:spMkLst>
        </pc:spChg>
      </pc:sldChg>
      <pc:sldChg chg="modSp mod">
        <pc:chgData name="川下 晴久" userId="a9ceefe8e9b56a0c" providerId="LiveId" clId="{6EE1CAA7-690A-4291-A959-FCB6C2DA0BAB}" dt="2023-06-29T00:58:14.696" v="924" actId="20577"/>
        <pc:sldMkLst>
          <pc:docMk/>
          <pc:sldMk cId="3765842397" sldId="279"/>
        </pc:sldMkLst>
        <pc:spChg chg="mod">
          <ac:chgData name="川下 晴久" userId="a9ceefe8e9b56a0c" providerId="LiveId" clId="{6EE1CAA7-690A-4291-A959-FCB6C2DA0BAB}" dt="2023-06-29T00:30:38.922" v="585" actId="20577"/>
          <ac:spMkLst>
            <pc:docMk/>
            <pc:sldMk cId="3765842397" sldId="279"/>
            <ac:spMk id="2" creationId="{B4A73C1D-6D27-4BD0-A0FB-B7BBF85AC59B}"/>
          </ac:spMkLst>
        </pc:spChg>
        <pc:spChg chg="mod">
          <ac:chgData name="川下 晴久" userId="a9ceefe8e9b56a0c" providerId="LiveId" clId="{6EE1CAA7-690A-4291-A959-FCB6C2DA0BAB}" dt="2023-06-29T00:35:55.301" v="626" actId="20577"/>
          <ac:spMkLst>
            <pc:docMk/>
            <pc:sldMk cId="3765842397" sldId="279"/>
            <ac:spMk id="4" creationId="{1EB7AF57-C578-4298-A3E9-3B872C79E0BB}"/>
          </ac:spMkLst>
        </pc:spChg>
        <pc:spChg chg="mod">
          <ac:chgData name="川下 晴久" userId="a9ceefe8e9b56a0c" providerId="LiveId" clId="{6EE1CAA7-690A-4291-A959-FCB6C2DA0BAB}" dt="2023-06-29T00:50:05.037" v="782" actId="20577"/>
          <ac:spMkLst>
            <pc:docMk/>
            <pc:sldMk cId="3765842397" sldId="279"/>
            <ac:spMk id="5" creationId="{AC08617D-5659-43FE-83A6-EDD9CD961B46}"/>
          </ac:spMkLst>
        </pc:spChg>
        <pc:spChg chg="mod">
          <ac:chgData name="川下 晴久" userId="a9ceefe8e9b56a0c" providerId="LiveId" clId="{6EE1CAA7-690A-4291-A959-FCB6C2DA0BAB}" dt="2023-06-29T00:38:43.527" v="652" actId="20577"/>
          <ac:spMkLst>
            <pc:docMk/>
            <pc:sldMk cId="3765842397" sldId="279"/>
            <ac:spMk id="6" creationId="{B8C03FD3-2516-40B0-A65F-FA56F1969B79}"/>
          </ac:spMkLst>
        </pc:spChg>
        <pc:spChg chg="mod">
          <ac:chgData name="川下 晴久" userId="a9ceefe8e9b56a0c" providerId="LiveId" clId="{6EE1CAA7-690A-4291-A959-FCB6C2DA0BAB}" dt="2023-06-29T00:36:20.197" v="632" actId="20577"/>
          <ac:spMkLst>
            <pc:docMk/>
            <pc:sldMk cId="3765842397" sldId="279"/>
            <ac:spMk id="11" creationId="{6D087E35-4CA2-4FA8-9AD8-5E93B6AA7B22}"/>
          </ac:spMkLst>
        </pc:spChg>
        <pc:spChg chg="mod">
          <ac:chgData name="川下 晴久" userId="a9ceefe8e9b56a0c" providerId="LiveId" clId="{6EE1CAA7-690A-4291-A959-FCB6C2DA0BAB}" dt="2023-06-29T00:49:19.739" v="780" actId="20577"/>
          <ac:spMkLst>
            <pc:docMk/>
            <pc:sldMk cId="3765842397" sldId="279"/>
            <ac:spMk id="12" creationId="{920F37AF-7D39-4716-88AD-6614FBCF66D4}"/>
          </ac:spMkLst>
        </pc:spChg>
        <pc:spChg chg="mod">
          <ac:chgData name="川下 晴久" userId="a9ceefe8e9b56a0c" providerId="LiveId" clId="{6EE1CAA7-690A-4291-A959-FCB6C2DA0BAB}" dt="2023-06-29T00:51:55.970" v="798" actId="20577"/>
          <ac:spMkLst>
            <pc:docMk/>
            <pc:sldMk cId="3765842397" sldId="279"/>
            <ac:spMk id="16" creationId="{44DBEB7E-BD40-4BFB-818E-5D112BC61045}"/>
          </ac:spMkLst>
        </pc:spChg>
        <pc:spChg chg="mod">
          <ac:chgData name="川下 晴久" userId="a9ceefe8e9b56a0c" providerId="LiveId" clId="{6EE1CAA7-690A-4291-A959-FCB6C2DA0BAB}" dt="2023-06-29T00:58:14.696" v="924" actId="20577"/>
          <ac:spMkLst>
            <pc:docMk/>
            <pc:sldMk cId="3765842397" sldId="279"/>
            <ac:spMk id="17" creationId="{9EDE93B5-98AE-4319-9400-BB23B0BFF272}"/>
          </ac:spMkLst>
        </pc:spChg>
        <pc:spChg chg="mod">
          <ac:chgData name="川下 晴久" userId="a9ceefe8e9b56a0c" providerId="LiveId" clId="{6EE1CAA7-690A-4291-A959-FCB6C2DA0BAB}" dt="2023-06-29T00:53:47.002" v="826" actId="20577"/>
          <ac:spMkLst>
            <pc:docMk/>
            <pc:sldMk cId="3765842397" sldId="279"/>
            <ac:spMk id="18" creationId="{6BCC4243-DC59-4B26-AE4B-259E88743401}"/>
          </ac:spMkLst>
        </pc:spChg>
        <pc:graphicFrameChg chg="modGraphic">
          <ac:chgData name="川下 晴久" userId="a9ceefe8e9b56a0c" providerId="LiveId" clId="{6EE1CAA7-690A-4291-A959-FCB6C2DA0BAB}" dt="2023-06-29T00:41:46.006" v="694" actId="20577"/>
          <ac:graphicFrameMkLst>
            <pc:docMk/>
            <pc:sldMk cId="3765842397" sldId="279"/>
            <ac:graphicFrameMk id="14" creationId="{38062AAF-9BCC-48B6-AAE5-EE4906D1548C}"/>
          </ac:graphicFrameMkLst>
        </pc:graphicFrameChg>
      </pc:sldChg>
    </pc:docChg>
  </pc:docChgLst>
  <pc:docChgLst>
    <pc:chgData name="川下 晴久" userId="a9ceefe8e9b56a0c" providerId="LiveId" clId="{8C7EF82C-4569-46A7-9CC1-3D9B12B4B9B1}"/>
    <pc:docChg chg="undo custSel addSld delSld modSld sldOrd">
      <pc:chgData name="川下 晴久" userId="a9ceefe8e9b56a0c" providerId="LiveId" clId="{8C7EF82C-4569-46A7-9CC1-3D9B12B4B9B1}" dt="2021-04-25T06:42:40.656" v="10806" actId="164"/>
      <pc:docMkLst>
        <pc:docMk/>
      </pc:docMkLst>
      <pc:sldChg chg="modSp mod">
        <pc:chgData name="川下 晴久" userId="a9ceefe8e9b56a0c" providerId="LiveId" clId="{8C7EF82C-4569-46A7-9CC1-3D9B12B4B9B1}" dt="2021-04-04T12:40:08.139" v="10324"/>
        <pc:sldMkLst>
          <pc:docMk/>
          <pc:sldMk cId="3657217014" sldId="256"/>
        </pc:sldMkLst>
        <pc:spChg chg="mod">
          <ac:chgData name="川下 晴久" userId="a9ceefe8e9b56a0c" providerId="LiveId" clId="{8C7EF82C-4569-46A7-9CC1-3D9B12B4B9B1}" dt="2021-04-04T12:40:08.139" v="10324"/>
          <ac:spMkLst>
            <pc:docMk/>
            <pc:sldMk cId="3657217014" sldId="256"/>
            <ac:spMk id="5" creationId="{E963B068-06FF-42B7-8B0A-B3802494F2FC}"/>
          </ac:spMkLst>
        </pc:spChg>
      </pc:sldChg>
      <pc:sldChg chg="addSp delSp modSp mod">
        <pc:chgData name="川下 晴久" userId="a9ceefe8e9b56a0c" providerId="LiveId" clId="{8C7EF82C-4569-46A7-9CC1-3D9B12B4B9B1}" dt="2021-04-04T00:31:52.034" v="4641" actId="1076"/>
        <pc:sldMkLst>
          <pc:docMk/>
          <pc:sldMk cId="2298339400" sldId="257"/>
        </pc:sldMkLst>
        <pc:spChg chg="mod">
          <ac:chgData name="川下 晴久" userId="a9ceefe8e9b56a0c" providerId="LiveId" clId="{8C7EF82C-4569-46A7-9CC1-3D9B12B4B9B1}" dt="2021-04-02T13:25:04.935" v="613" actId="1076"/>
          <ac:spMkLst>
            <pc:docMk/>
            <pc:sldMk cId="2298339400" sldId="257"/>
            <ac:spMk id="3" creationId="{1C17B208-D682-4A69-9D6F-BC3D402E93C1}"/>
          </ac:spMkLst>
        </pc:spChg>
        <pc:spChg chg="add mod">
          <ac:chgData name="川下 晴久" userId="a9ceefe8e9b56a0c" providerId="LiveId" clId="{8C7EF82C-4569-46A7-9CC1-3D9B12B4B9B1}" dt="2021-04-04T00:31:40.089" v="4639"/>
          <ac:spMkLst>
            <pc:docMk/>
            <pc:sldMk cId="2298339400" sldId="257"/>
            <ac:spMk id="4" creationId="{94D9C104-EDE1-4039-936D-62BC24139EF8}"/>
          </ac:spMkLst>
        </pc:spChg>
        <pc:spChg chg="add mod">
          <ac:chgData name="川下 晴久" userId="a9ceefe8e9b56a0c" providerId="LiveId" clId="{8C7EF82C-4569-46A7-9CC1-3D9B12B4B9B1}" dt="2021-04-03T01:29:22.318" v="1784"/>
          <ac:spMkLst>
            <pc:docMk/>
            <pc:sldMk cId="2298339400" sldId="257"/>
            <ac:spMk id="5" creationId="{8585C9C6-C97B-4CFD-8631-F6868BF977AA}"/>
          </ac:spMkLst>
        </pc:spChg>
        <pc:spChg chg="add del mod">
          <ac:chgData name="川下 晴久" userId="a9ceefe8e9b56a0c" providerId="LiveId" clId="{8C7EF82C-4569-46A7-9CC1-3D9B12B4B9B1}" dt="2021-04-03T00:08:55.759" v="1004" actId="478"/>
          <ac:spMkLst>
            <pc:docMk/>
            <pc:sldMk cId="2298339400" sldId="257"/>
            <ac:spMk id="6" creationId="{642CCBA1-2D69-4510-953B-EF584FC35431}"/>
          </ac:spMkLst>
        </pc:spChg>
        <pc:spChg chg="add del mod">
          <ac:chgData name="川下 晴久" userId="a9ceefe8e9b56a0c" providerId="LiveId" clId="{8C7EF82C-4569-46A7-9CC1-3D9B12B4B9B1}" dt="2021-04-03T00:09:15.309" v="1006" actId="478"/>
          <ac:spMkLst>
            <pc:docMk/>
            <pc:sldMk cId="2298339400" sldId="257"/>
            <ac:spMk id="7" creationId="{76FD071E-0C46-4C23-8EE8-254BC0559F33}"/>
          </ac:spMkLst>
        </pc:spChg>
        <pc:spChg chg="add del mod">
          <ac:chgData name="川下 晴久" userId="a9ceefe8e9b56a0c" providerId="LiveId" clId="{8C7EF82C-4569-46A7-9CC1-3D9B12B4B9B1}" dt="2021-04-03T00:09:53.142" v="1030" actId="478"/>
          <ac:spMkLst>
            <pc:docMk/>
            <pc:sldMk cId="2298339400" sldId="257"/>
            <ac:spMk id="8" creationId="{E19EB54B-7E06-4E3E-9B40-1E89CE17D7A1}"/>
          </ac:spMkLst>
        </pc:spChg>
        <pc:spChg chg="add mod">
          <ac:chgData name="川下 晴久" userId="a9ceefe8e9b56a0c" providerId="LiveId" clId="{8C7EF82C-4569-46A7-9CC1-3D9B12B4B9B1}" dt="2021-04-03T00:18:04.993" v="1102" actId="164"/>
          <ac:spMkLst>
            <pc:docMk/>
            <pc:sldMk cId="2298339400" sldId="257"/>
            <ac:spMk id="9" creationId="{595C32AB-EC2F-40DA-8898-B3B536194951}"/>
          </ac:spMkLst>
        </pc:spChg>
        <pc:spChg chg="add mod">
          <ac:chgData name="川下 晴久" userId="a9ceefe8e9b56a0c" providerId="LiveId" clId="{8C7EF82C-4569-46A7-9CC1-3D9B12B4B9B1}" dt="2021-04-03T00:18:04.993" v="1102" actId="164"/>
          <ac:spMkLst>
            <pc:docMk/>
            <pc:sldMk cId="2298339400" sldId="257"/>
            <ac:spMk id="10" creationId="{F6C23249-5A5E-4C6E-929E-BC006AD0D3BC}"/>
          </ac:spMkLst>
        </pc:spChg>
        <pc:spChg chg="add mod">
          <ac:chgData name="川下 晴久" userId="a9ceefe8e9b56a0c" providerId="LiveId" clId="{8C7EF82C-4569-46A7-9CC1-3D9B12B4B9B1}" dt="2021-04-03T00:18:04.993" v="1102" actId="164"/>
          <ac:spMkLst>
            <pc:docMk/>
            <pc:sldMk cId="2298339400" sldId="257"/>
            <ac:spMk id="11" creationId="{849132BB-D7CE-446B-8253-4AD0C38DCA3C}"/>
          </ac:spMkLst>
        </pc:spChg>
        <pc:spChg chg="add mod">
          <ac:chgData name="川下 晴久" userId="a9ceefe8e9b56a0c" providerId="LiveId" clId="{8C7EF82C-4569-46A7-9CC1-3D9B12B4B9B1}" dt="2021-04-03T00:18:04.993" v="1102" actId="164"/>
          <ac:spMkLst>
            <pc:docMk/>
            <pc:sldMk cId="2298339400" sldId="257"/>
            <ac:spMk id="12" creationId="{B2E73BEB-7D2A-462B-A471-3F3F2999CA29}"/>
          </ac:spMkLst>
        </pc:spChg>
        <pc:spChg chg="add mod">
          <ac:chgData name="川下 晴久" userId="a9ceefe8e9b56a0c" providerId="LiveId" clId="{8C7EF82C-4569-46A7-9CC1-3D9B12B4B9B1}" dt="2021-04-03T00:18:04.993" v="1102" actId="164"/>
          <ac:spMkLst>
            <pc:docMk/>
            <pc:sldMk cId="2298339400" sldId="257"/>
            <ac:spMk id="13" creationId="{6876B0DA-D167-4A5F-88C1-8961E38743FE}"/>
          </ac:spMkLst>
        </pc:spChg>
        <pc:spChg chg="add mod">
          <ac:chgData name="川下 晴久" userId="a9ceefe8e9b56a0c" providerId="LiveId" clId="{8C7EF82C-4569-46A7-9CC1-3D9B12B4B9B1}" dt="2021-04-04T00:31:47.557" v="4640" actId="1076"/>
          <ac:spMkLst>
            <pc:docMk/>
            <pc:sldMk cId="2298339400" sldId="257"/>
            <ac:spMk id="15" creationId="{49420433-9A5A-40F7-B57E-098FBAD7278C}"/>
          </ac:spMkLst>
        </pc:spChg>
        <pc:spChg chg="add mod">
          <ac:chgData name="川下 晴久" userId="a9ceefe8e9b56a0c" providerId="LiveId" clId="{8C7EF82C-4569-46A7-9CC1-3D9B12B4B9B1}" dt="2021-04-04T00:31:52.034" v="4641" actId="1076"/>
          <ac:spMkLst>
            <pc:docMk/>
            <pc:sldMk cId="2298339400" sldId="257"/>
            <ac:spMk id="16" creationId="{73A327D3-363A-4088-9693-6F57EF2EC201}"/>
          </ac:spMkLst>
        </pc:spChg>
        <pc:spChg chg="add mod">
          <ac:chgData name="川下 晴久" userId="a9ceefe8e9b56a0c" providerId="LiveId" clId="{8C7EF82C-4569-46A7-9CC1-3D9B12B4B9B1}" dt="2021-04-03T01:29:49.641" v="1786" actId="113"/>
          <ac:spMkLst>
            <pc:docMk/>
            <pc:sldMk cId="2298339400" sldId="257"/>
            <ac:spMk id="17" creationId="{A2ED60D9-6C8A-4EE2-8BC6-19802943990E}"/>
          </ac:spMkLst>
        </pc:spChg>
        <pc:grpChg chg="add mod">
          <ac:chgData name="川下 晴久" userId="a9ceefe8e9b56a0c" providerId="LiveId" clId="{8C7EF82C-4569-46A7-9CC1-3D9B12B4B9B1}" dt="2021-04-03T00:18:13.679" v="1103" actId="1076"/>
          <ac:grpSpMkLst>
            <pc:docMk/>
            <pc:sldMk cId="2298339400" sldId="257"/>
            <ac:grpSpMk id="14" creationId="{DCD3DC7D-EA1A-4FF2-842F-1E44459D9EC3}"/>
          </ac:grpSpMkLst>
        </pc:grpChg>
      </pc:sldChg>
      <pc:sldChg chg="addSp delSp modSp new mod">
        <pc:chgData name="川下 晴久" userId="a9ceefe8e9b56a0c" providerId="LiveId" clId="{8C7EF82C-4569-46A7-9CC1-3D9B12B4B9B1}" dt="2021-04-04T12:17:33.503" v="10045"/>
        <pc:sldMkLst>
          <pc:docMk/>
          <pc:sldMk cId="2686434658" sldId="258"/>
        </pc:sldMkLst>
        <pc:spChg chg="add mod">
          <ac:chgData name="川下 晴久" userId="a9ceefe8e9b56a0c" providerId="LiveId" clId="{8C7EF82C-4569-46A7-9CC1-3D9B12B4B9B1}" dt="2021-04-03T01:04:34.691" v="1643" actId="1076"/>
          <ac:spMkLst>
            <pc:docMk/>
            <pc:sldMk cId="2686434658" sldId="258"/>
            <ac:spMk id="2" creationId="{9F0C370F-C983-4E44-8A8E-727EB29433ED}"/>
          </ac:spMkLst>
        </pc:spChg>
        <pc:spChg chg="add mod">
          <ac:chgData name="川下 晴久" userId="a9ceefe8e9b56a0c" providerId="LiveId" clId="{8C7EF82C-4569-46A7-9CC1-3D9B12B4B9B1}" dt="2021-04-03T23:54:31.671" v="3771" actId="571"/>
          <ac:spMkLst>
            <pc:docMk/>
            <pc:sldMk cId="2686434658" sldId="258"/>
            <ac:spMk id="3" creationId="{9EEEFDB1-5C6D-426F-8B4E-FC2802557E4E}"/>
          </ac:spMkLst>
        </pc:spChg>
        <pc:spChg chg="add mod">
          <ac:chgData name="川下 晴久" userId="a9ceefe8e9b56a0c" providerId="LiveId" clId="{8C7EF82C-4569-46A7-9CC1-3D9B12B4B9B1}" dt="2021-04-03T11:57:40.849" v="2969" actId="1076"/>
          <ac:spMkLst>
            <pc:docMk/>
            <pc:sldMk cId="2686434658" sldId="258"/>
            <ac:spMk id="4" creationId="{A45B2292-ABB0-4586-9447-C6203B3E2087}"/>
          </ac:spMkLst>
        </pc:spChg>
        <pc:spChg chg="add mod">
          <ac:chgData name="川下 晴久" userId="a9ceefe8e9b56a0c" providerId="LiveId" clId="{8C7EF82C-4569-46A7-9CC1-3D9B12B4B9B1}" dt="2021-04-03T23:54:31.671" v="3771" actId="571"/>
          <ac:spMkLst>
            <pc:docMk/>
            <pc:sldMk cId="2686434658" sldId="258"/>
            <ac:spMk id="6" creationId="{DAB6CDB9-9D37-459B-9776-6632219D6C31}"/>
          </ac:spMkLst>
        </pc:spChg>
        <pc:spChg chg="add mod">
          <ac:chgData name="川下 晴久" userId="a9ceefe8e9b56a0c" providerId="LiveId" clId="{8C7EF82C-4569-46A7-9CC1-3D9B12B4B9B1}" dt="2021-04-03T23:54:31.671" v="3771" actId="571"/>
          <ac:spMkLst>
            <pc:docMk/>
            <pc:sldMk cId="2686434658" sldId="258"/>
            <ac:spMk id="7" creationId="{5A4C934E-FBBE-4F2F-8E46-1473E3C6D9D2}"/>
          </ac:spMkLst>
        </pc:spChg>
        <pc:spChg chg="add mod">
          <ac:chgData name="川下 晴久" userId="a9ceefe8e9b56a0c" providerId="LiveId" clId="{8C7EF82C-4569-46A7-9CC1-3D9B12B4B9B1}" dt="2021-04-03T11:52:18.482" v="2930" actId="164"/>
          <ac:spMkLst>
            <pc:docMk/>
            <pc:sldMk cId="2686434658" sldId="258"/>
            <ac:spMk id="8" creationId="{3933B043-B4F2-4E41-B15D-99692CC0003F}"/>
          </ac:spMkLst>
        </pc:spChg>
        <pc:spChg chg="add del mod">
          <ac:chgData name="川下 晴久" userId="a9ceefe8e9b56a0c" providerId="LiveId" clId="{8C7EF82C-4569-46A7-9CC1-3D9B12B4B9B1}" dt="2021-04-03T01:48:10.480" v="2522" actId="478"/>
          <ac:spMkLst>
            <pc:docMk/>
            <pc:sldMk cId="2686434658" sldId="258"/>
            <ac:spMk id="8" creationId="{BD6624EC-F57A-43B0-92C9-01B9075D4424}"/>
          </ac:spMkLst>
        </pc:spChg>
        <pc:spChg chg="add mod">
          <ac:chgData name="川下 晴久" userId="a9ceefe8e9b56a0c" providerId="LiveId" clId="{8C7EF82C-4569-46A7-9CC1-3D9B12B4B9B1}" dt="2021-04-03T23:54:31.671" v="3771" actId="571"/>
          <ac:spMkLst>
            <pc:docMk/>
            <pc:sldMk cId="2686434658" sldId="258"/>
            <ac:spMk id="9" creationId="{DF9EB14E-6B77-494A-B688-79080C495DC6}"/>
          </ac:spMkLst>
        </pc:spChg>
        <pc:spChg chg="add mod">
          <ac:chgData name="川下 晴久" userId="a9ceefe8e9b56a0c" providerId="LiveId" clId="{8C7EF82C-4569-46A7-9CC1-3D9B12B4B9B1}" dt="2021-04-03T23:31:23.713" v="3428" actId="1076"/>
          <ac:spMkLst>
            <pc:docMk/>
            <pc:sldMk cId="2686434658" sldId="258"/>
            <ac:spMk id="11" creationId="{105409FF-97DF-4537-A361-2A9287F5BE1C}"/>
          </ac:spMkLst>
        </pc:spChg>
        <pc:spChg chg="add del mod">
          <ac:chgData name="川下 晴久" userId="a9ceefe8e9b56a0c" providerId="LiveId" clId="{8C7EF82C-4569-46A7-9CC1-3D9B12B4B9B1}" dt="2021-04-03T01:51:34.118" v="2553"/>
          <ac:spMkLst>
            <pc:docMk/>
            <pc:sldMk cId="2686434658" sldId="258"/>
            <ac:spMk id="11" creationId="{3331BF34-088F-49A2-A9E4-C04FA1881292}"/>
          </ac:spMkLst>
        </pc:spChg>
        <pc:spChg chg="add mod">
          <ac:chgData name="川下 晴久" userId="a9ceefe8e9b56a0c" providerId="LiveId" clId="{8C7EF82C-4569-46A7-9CC1-3D9B12B4B9B1}" dt="2021-04-04T12:17:33.503" v="10045"/>
          <ac:spMkLst>
            <pc:docMk/>
            <pc:sldMk cId="2686434658" sldId="258"/>
            <ac:spMk id="12" creationId="{A879E08D-908C-4710-8916-5DE11A121D1C}"/>
          </ac:spMkLst>
        </pc:spChg>
        <pc:spChg chg="add mod">
          <ac:chgData name="川下 晴久" userId="a9ceefe8e9b56a0c" providerId="LiveId" clId="{8C7EF82C-4569-46A7-9CC1-3D9B12B4B9B1}" dt="2021-04-03T11:52:18.482" v="2930" actId="164"/>
          <ac:spMkLst>
            <pc:docMk/>
            <pc:sldMk cId="2686434658" sldId="258"/>
            <ac:spMk id="15" creationId="{33860024-D37E-4C6A-A113-A21E024D1EBD}"/>
          </ac:spMkLst>
        </pc:spChg>
        <pc:spChg chg="add mod">
          <ac:chgData name="川下 晴久" userId="a9ceefe8e9b56a0c" providerId="LiveId" clId="{8C7EF82C-4569-46A7-9CC1-3D9B12B4B9B1}" dt="2021-04-03T11:52:53.015" v="2931" actId="164"/>
          <ac:spMkLst>
            <pc:docMk/>
            <pc:sldMk cId="2686434658" sldId="258"/>
            <ac:spMk id="16" creationId="{F04799FF-BE2A-4CFD-BB1E-0817472C0E9A}"/>
          </ac:spMkLst>
        </pc:spChg>
        <pc:spChg chg="add del mod">
          <ac:chgData name="川下 晴久" userId="a9ceefe8e9b56a0c" providerId="LiveId" clId="{8C7EF82C-4569-46A7-9CC1-3D9B12B4B9B1}" dt="2021-04-03T11:51:14.823" v="2927"/>
          <ac:spMkLst>
            <pc:docMk/>
            <pc:sldMk cId="2686434658" sldId="258"/>
            <ac:spMk id="17" creationId="{6258F365-0FF3-4B13-9993-8C46B1DBBC5E}"/>
          </ac:spMkLst>
        </pc:spChg>
        <pc:spChg chg="add mod">
          <ac:chgData name="川下 晴久" userId="a9ceefe8e9b56a0c" providerId="LiveId" clId="{8C7EF82C-4569-46A7-9CC1-3D9B12B4B9B1}" dt="2021-04-03T23:54:31.671" v="3771" actId="571"/>
          <ac:spMkLst>
            <pc:docMk/>
            <pc:sldMk cId="2686434658" sldId="258"/>
            <ac:spMk id="18" creationId="{500EC955-A4AC-4B55-9832-8E613CDD348C}"/>
          </ac:spMkLst>
        </pc:spChg>
        <pc:spChg chg="add mod">
          <ac:chgData name="川下 晴久" userId="a9ceefe8e9b56a0c" providerId="LiveId" clId="{8C7EF82C-4569-46A7-9CC1-3D9B12B4B9B1}" dt="2021-04-03T12:03:59.884" v="3380"/>
          <ac:spMkLst>
            <pc:docMk/>
            <pc:sldMk cId="2686434658" sldId="258"/>
            <ac:spMk id="21" creationId="{3FB7F4D3-AE37-4E52-BC66-18FD56B92562}"/>
          </ac:spMkLst>
        </pc:spChg>
        <pc:spChg chg="add mod">
          <ac:chgData name="川下 晴久" userId="a9ceefe8e9b56a0c" providerId="LiveId" clId="{8C7EF82C-4569-46A7-9CC1-3D9B12B4B9B1}" dt="2021-04-04T02:40:53.632" v="6608"/>
          <ac:spMkLst>
            <pc:docMk/>
            <pc:sldMk cId="2686434658" sldId="258"/>
            <ac:spMk id="22" creationId="{E5885299-5235-47AD-B81C-BC30F2FDC040}"/>
          </ac:spMkLst>
        </pc:spChg>
        <pc:spChg chg="add del mod">
          <ac:chgData name="川下 晴久" userId="a9ceefe8e9b56a0c" providerId="LiveId" clId="{8C7EF82C-4569-46A7-9CC1-3D9B12B4B9B1}" dt="2021-04-03T23:32:37.018" v="3432" actId="478"/>
          <ac:spMkLst>
            <pc:docMk/>
            <pc:sldMk cId="2686434658" sldId="258"/>
            <ac:spMk id="23" creationId="{43815082-3534-4EA0-BCD5-98AC89677247}"/>
          </ac:spMkLst>
        </pc:spChg>
        <pc:spChg chg="add mod">
          <ac:chgData name="川下 晴久" userId="a9ceefe8e9b56a0c" providerId="LiveId" clId="{8C7EF82C-4569-46A7-9CC1-3D9B12B4B9B1}" dt="2021-04-03T23:33:03.124" v="3448" actId="1076"/>
          <ac:spMkLst>
            <pc:docMk/>
            <pc:sldMk cId="2686434658" sldId="258"/>
            <ac:spMk id="24" creationId="{AC9A8957-629E-4028-9481-EF11A521E4BB}"/>
          </ac:spMkLst>
        </pc:spChg>
        <pc:spChg chg="add del mod">
          <ac:chgData name="川下 晴久" userId="a9ceefe8e9b56a0c" providerId="LiveId" clId="{8C7EF82C-4569-46A7-9CC1-3D9B12B4B9B1}" dt="2021-04-03T23:33:18.136" v="3450" actId="478"/>
          <ac:spMkLst>
            <pc:docMk/>
            <pc:sldMk cId="2686434658" sldId="258"/>
            <ac:spMk id="25" creationId="{54CB9992-517F-4AAE-BA34-F827886A48E5}"/>
          </ac:spMkLst>
        </pc:spChg>
        <pc:spChg chg="add mod">
          <ac:chgData name="川下 晴久" userId="a9ceefe8e9b56a0c" providerId="LiveId" clId="{8C7EF82C-4569-46A7-9CC1-3D9B12B4B9B1}" dt="2021-04-03T23:33:48.432" v="3467" actId="1076"/>
          <ac:spMkLst>
            <pc:docMk/>
            <pc:sldMk cId="2686434658" sldId="258"/>
            <ac:spMk id="26" creationId="{E41B0359-19A6-4E3D-9141-A5F2A832D304}"/>
          </ac:spMkLst>
        </pc:spChg>
        <pc:spChg chg="add mod">
          <ac:chgData name="川下 晴久" userId="a9ceefe8e9b56a0c" providerId="LiveId" clId="{8C7EF82C-4569-46A7-9CC1-3D9B12B4B9B1}" dt="2021-04-03T23:54:31.671" v="3771" actId="571"/>
          <ac:spMkLst>
            <pc:docMk/>
            <pc:sldMk cId="2686434658" sldId="258"/>
            <ac:spMk id="27" creationId="{F9E8CFB6-EA99-4CD8-85E8-A18D2DA1799C}"/>
          </ac:spMkLst>
        </pc:spChg>
        <pc:spChg chg="add mod">
          <ac:chgData name="川下 晴久" userId="a9ceefe8e9b56a0c" providerId="LiveId" clId="{8C7EF82C-4569-46A7-9CC1-3D9B12B4B9B1}" dt="2021-04-03T23:55:06.703" v="3773" actId="1076"/>
          <ac:spMkLst>
            <pc:docMk/>
            <pc:sldMk cId="2686434658" sldId="258"/>
            <ac:spMk id="28" creationId="{E4C5DC18-D087-4E3C-BF2B-C9C4512A82A6}"/>
          </ac:spMkLst>
        </pc:spChg>
        <pc:spChg chg="add del mod">
          <ac:chgData name="川下 晴久" userId="a9ceefe8e9b56a0c" providerId="LiveId" clId="{8C7EF82C-4569-46A7-9CC1-3D9B12B4B9B1}" dt="2021-04-03T23:41:00.057" v="3697" actId="478"/>
          <ac:spMkLst>
            <pc:docMk/>
            <pc:sldMk cId="2686434658" sldId="258"/>
            <ac:spMk id="29" creationId="{C3CADD3B-4AAA-421C-9C7E-851A93EC4B19}"/>
          </ac:spMkLst>
        </pc:spChg>
        <pc:spChg chg="add del mod">
          <ac:chgData name="川下 晴久" userId="a9ceefe8e9b56a0c" providerId="LiveId" clId="{8C7EF82C-4569-46A7-9CC1-3D9B12B4B9B1}" dt="2021-04-03T23:55:12.251" v="3774" actId="478"/>
          <ac:spMkLst>
            <pc:docMk/>
            <pc:sldMk cId="2686434658" sldId="258"/>
            <ac:spMk id="30" creationId="{98B29523-D250-4A89-BA3E-3AE619642F1E}"/>
          </ac:spMkLst>
        </pc:spChg>
        <pc:spChg chg="add mod">
          <ac:chgData name="川下 晴久" userId="a9ceefe8e9b56a0c" providerId="LiveId" clId="{8C7EF82C-4569-46A7-9CC1-3D9B12B4B9B1}" dt="2021-04-04T00:08:38.604" v="3987" actId="14100"/>
          <ac:spMkLst>
            <pc:docMk/>
            <pc:sldMk cId="2686434658" sldId="258"/>
            <ac:spMk id="31" creationId="{3A3EDFE3-7FCF-4276-8D89-BD9CCC1B9A6D}"/>
          </ac:spMkLst>
        </pc:spChg>
        <pc:spChg chg="add mod">
          <ac:chgData name="川下 晴久" userId="a9ceefe8e9b56a0c" providerId="LiveId" clId="{8C7EF82C-4569-46A7-9CC1-3D9B12B4B9B1}" dt="2021-04-04T00:14:11.645" v="4227" actId="1076"/>
          <ac:spMkLst>
            <pc:docMk/>
            <pc:sldMk cId="2686434658" sldId="258"/>
            <ac:spMk id="32" creationId="{48B81B99-2F14-4FAE-B4FB-8074E34BA2C8}"/>
          </ac:spMkLst>
        </pc:spChg>
        <pc:grpChg chg="add mod">
          <ac:chgData name="川下 晴久" userId="a9ceefe8e9b56a0c" providerId="LiveId" clId="{8C7EF82C-4569-46A7-9CC1-3D9B12B4B9B1}" dt="2021-04-03T23:54:31.671" v="3771" actId="571"/>
          <ac:grpSpMkLst>
            <pc:docMk/>
            <pc:sldMk cId="2686434658" sldId="258"/>
            <ac:grpSpMk id="10" creationId="{7D9B9AAA-A057-4305-9677-EBB89B0E8D5E}"/>
          </ac:grpSpMkLst>
        </pc:grpChg>
        <pc:grpChg chg="add mod">
          <ac:chgData name="川下 晴久" userId="a9ceefe8e9b56a0c" providerId="LiveId" clId="{8C7EF82C-4569-46A7-9CC1-3D9B12B4B9B1}" dt="2021-04-03T11:52:53.015" v="2931" actId="164"/>
          <ac:grpSpMkLst>
            <pc:docMk/>
            <pc:sldMk cId="2686434658" sldId="258"/>
            <ac:grpSpMk id="19" creationId="{A718BCE9-E0DB-4AA8-94F9-3FBCC7349D56}"/>
          </ac:grpSpMkLst>
        </pc:grpChg>
        <pc:grpChg chg="add mod">
          <ac:chgData name="川下 晴久" userId="a9ceefe8e9b56a0c" providerId="LiveId" clId="{8C7EF82C-4569-46A7-9CC1-3D9B12B4B9B1}" dt="2021-04-03T11:53:00.729" v="2932" actId="1076"/>
          <ac:grpSpMkLst>
            <pc:docMk/>
            <pc:sldMk cId="2686434658" sldId="258"/>
            <ac:grpSpMk id="20" creationId="{7377333C-2B41-4D80-9858-727F61B34748}"/>
          </ac:grpSpMkLst>
        </pc:grpChg>
        <pc:cxnChg chg="add mod">
          <ac:chgData name="川下 晴久" userId="a9ceefe8e9b56a0c" providerId="LiveId" clId="{8C7EF82C-4569-46A7-9CC1-3D9B12B4B9B1}" dt="2021-04-03T01:45:39.942" v="2477" actId="208"/>
          <ac:cxnSpMkLst>
            <pc:docMk/>
            <pc:sldMk cId="2686434658" sldId="258"/>
            <ac:cxnSpMk id="5" creationId="{55C01CBB-CF4F-4657-832F-9473EA854FD0}"/>
          </ac:cxnSpMkLst>
        </pc:cxnChg>
        <pc:cxnChg chg="add mod">
          <ac:chgData name="川下 晴久" userId="a9ceefe8e9b56a0c" providerId="LiveId" clId="{8C7EF82C-4569-46A7-9CC1-3D9B12B4B9B1}" dt="2021-04-03T11:53:00.729" v="2932" actId="1076"/>
          <ac:cxnSpMkLst>
            <pc:docMk/>
            <pc:sldMk cId="2686434658" sldId="258"/>
            <ac:cxnSpMk id="13" creationId="{EFC8117A-8FF9-4175-ACFE-7756BCFD6DFA}"/>
          </ac:cxnSpMkLst>
        </pc:cxnChg>
        <pc:cxnChg chg="add mod">
          <ac:chgData name="川下 晴久" userId="a9ceefe8e9b56a0c" providerId="LiveId" clId="{8C7EF82C-4569-46A7-9CC1-3D9B12B4B9B1}" dt="2021-04-03T23:32:21.987" v="3430" actId="13822"/>
          <ac:cxnSpMkLst>
            <pc:docMk/>
            <pc:sldMk cId="2686434658" sldId="258"/>
            <ac:cxnSpMk id="17" creationId="{B893F03C-81C4-4B68-B2A3-2395DACB78B0}"/>
          </ac:cxnSpMkLst>
        </pc:cxnChg>
      </pc:sldChg>
      <pc:sldChg chg="addSp delSp modSp new mod">
        <pc:chgData name="川下 晴久" userId="a9ceefe8e9b56a0c" providerId="LiveId" clId="{8C7EF82C-4569-46A7-9CC1-3D9B12B4B9B1}" dt="2021-04-04T02:47:04.904" v="6694" actId="20577"/>
        <pc:sldMkLst>
          <pc:docMk/>
          <pc:sldMk cId="3039484706" sldId="259"/>
        </pc:sldMkLst>
        <pc:spChg chg="add del mod">
          <ac:chgData name="川下 晴久" userId="a9ceefe8e9b56a0c" providerId="LiveId" clId="{8C7EF82C-4569-46A7-9CC1-3D9B12B4B9B1}" dt="2021-04-03T23:42:22.945" v="3700" actId="478"/>
          <ac:spMkLst>
            <pc:docMk/>
            <pc:sldMk cId="3039484706" sldId="259"/>
            <ac:spMk id="2" creationId="{C26561BE-8486-4EFA-B8FF-268BBABE1E87}"/>
          </ac:spMkLst>
        </pc:spChg>
        <pc:spChg chg="add mod">
          <ac:chgData name="川下 晴久" userId="a9ceefe8e9b56a0c" providerId="LiveId" clId="{8C7EF82C-4569-46A7-9CC1-3D9B12B4B9B1}" dt="2021-04-03T23:43:57.248" v="3720" actId="1076"/>
          <ac:spMkLst>
            <pc:docMk/>
            <pc:sldMk cId="3039484706" sldId="259"/>
            <ac:spMk id="3" creationId="{F4B71100-DBC7-46A2-A8BD-81CB07EFEA19}"/>
          </ac:spMkLst>
        </pc:spChg>
        <pc:spChg chg="add mod">
          <ac:chgData name="川下 晴久" userId="a9ceefe8e9b56a0c" providerId="LiveId" clId="{8C7EF82C-4569-46A7-9CC1-3D9B12B4B9B1}" dt="2021-04-03T23:52:48.534" v="3726" actId="1076"/>
          <ac:spMkLst>
            <pc:docMk/>
            <pc:sldMk cId="3039484706" sldId="259"/>
            <ac:spMk id="4" creationId="{E9E262AD-B37B-4FED-9FEB-C2DA3C648CEF}"/>
          </ac:spMkLst>
        </pc:spChg>
        <pc:spChg chg="add mod">
          <ac:chgData name="川下 晴久" userId="a9ceefe8e9b56a0c" providerId="LiveId" clId="{8C7EF82C-4569-46A7-9CC1-3D9B12B4B9B1}" dt="2021-04-03T23:53:23.954" v="3737"/>
          <ac:spMkLst>
            <pc:docMk/>
            <pc:sldMk cId="3039484706" sldId="259"/>
            <ac:spMk id="7" creationId="{96710EDC-EBA2-43F9-8A6D-6220D558DC92}"/>
          </ac:spMkLst>
        </pc:spChg>
        <pc:spChg chg="add mod">
          <ac:chgData name="川下 晴久" userId="a9ceefe8e9b56a0c" providerId="LiveId" clId="{8C7EF82C-4569-46A7-9CC1-3D9B12B4B9B1}" dt="2021-04-03T23:54:11.807" v="3770" actId="1076"/>
          <ac:spMkLst>
            <pc:docMk/>
            <pc:sldMk cId="3039484706" sldId="259"/>
            <ac:spMk id="8" creationId="{52E427E6-3D81-4437-A165-8B837827D7F4}"/>
          </ac:spMkLst>
        </pc:spChg>
        <pc:spChg chg="add mod">
          <ac:chgData name="川下 晴久" userId="a9ceefe8e9b56a0c" providerId="LiveId" clId="{8C7EF82C-4569-46A7-9CC1-3D9B12B4B9B1}" dt="2021-04-03T23:56:20.263" v="3795" actId="20577"/>
          <ac:spMkLst>
            <pc:docMk/>
            <pc:sldMk cId="3039484706" sldId="259"/>
            <ac:spMk id="9" creationId="{00F5F0E3-9DAC-4021-AAC8-9D3974CE7FA6}"/>
          </ac:spMkLst>
        </pc:spChg>
        <pc:spChg chg="add mod">
          <ac:chgData name="川下 晴久" userId="a9ceefe8e9b56a0c" providerId="LiveId" clId="{8C7EF82C-4569-46A7-9CC1-3D9B12B4B9B1}" dt="2021-04-03T23:59:43.491" v="3973"/>
          <ac:spMkLst>
            <pc:docMk/>
            <pc:sldMk cId="3039484706" sldId="259"/>
            <ac:spMk id="10" creationId="{6473F52A-79BE-44F5-9E55-E3B9944A54F9}"/>
          </ac:spMkLst>
        </pc:spChg>
        <pc:spChg chg="add mod">
          <ac:chgData name="川下 晴久" userId="a9ceefe8e9b56a0c" providerId="LiveId" clId="{8C7EF82C-4569-46A7-9CC1-3D9B12B4B9B1}" dt="2021-04-04T00:19:46.438" v="4254" actId="1076"/>
          <ac:spMkLst>
            <pc:docMk/>
            <pc:sldMk cId="3039484706" sldId="259"/>
            <ac:spMk id="11" creationId="{868B8403-11DD-4500-A4AB-0E8B2711F07C}"/>
          </ac:spMkLst>
        </pc:spChg>
        <pc:spChg chg="add mod">
          <ac:chgData name="川下 晴久" userId="a9ceefe8e9b56a0c" providerId="LiveId" clId="{8C7EF82C-4569-46A7-9CC1-3D9B12B4B9B1}" dt="2021-04-04T00:20:22.489" v="4260" actId="1076"/>
          <ac:spMkLst>
            <pc:docMk/>
            <pc:sldMk cId="3039484706" sldId="259"/>
            <ac:spMk id="12" creationId="{2F4E1299-1DE6-45AB-A913-F443FA28C340}"/>
          </ac:spMkLst>
        </pc:spChg>
        <pc:spChg chg="add mod">
          <ac:chgData name="川下 晴久" userId="a9ceefe8e9b56a0c" providerId="LiveId" clId="{8C7EF82C-4569-46A7-9CC1-3D9B12B4B9B1}" dt="2021-04-04T00:24:02.862" v="4293" actId="1076"/>
          <ac:spMkLst>
            <pc:docMk/>
            <pc:sldMk cId="3039484706" sldId="259"/>
            <ac:spMk id="15" creationId="{332FC244-2144-48AA-AA5B-2257C0D41A06}"/>
          </ac:spMkLst>
        </pc:spChg>
        <pc:spChg chg="add mod">
          <ac:chgData name="川下 晴久" userId="a9ceefe8e9b56a0c" providerId="LiveId" clId="{8C7EF82C-4569-46A7-9CC1-3D9B12B4B9B1}" dt="2021-04-04T00:23:58.339" v="4292" actId="1076"/>
          <ac:spMkLst>
            <pc:docMk/>
            <pc:sldMk cId="3039484706" sldId="259"/>
            <ac:spMk id="16" creationId="{8F7B6F15-46FF-42D5-A07C-687926E1A8AE}"/>
          </ac:spMkLst>
        </pc:spChg>
        <pc:spChg chg="add mod">
          <ac:chgData name="川下 晴久" userId="a9ceefe8e9b56a0c" providerId="LiveId" clId="{8C7EF82C-4569-46A7-9CC1-3D9B12B4B9B1}" dt="2021-04-04T00:24:15.370" v="4295" actId="1076"/>
          <ac:spMkLst>
            <pc:docMk/>
            <pc:sldMk cId="3039484706" sldId="259"/>
            <ac:spMk id="17" creationId="{50CD9568-AC69-4BCD-ABD1-A1E5F40B6C7A}"/>
          </ac:spMkLst>
        </pc:spChg>
        <pc:spChg chg="add mod">
          <ac:chgData name="川下 晴久" userId="a9ceefe8e9b56a0c" providerId="LiveId" clId="{8C7EF82C-4569-46A7-9CC1-3D9B12B4B9B1}" dt="2021-04-04T00:28:01.782" v="4539" actId="1076"/>
          <ac:spMkLst>
            <pc:docMk/>
            <pc:sldMk cId="3039484706" sldId="259"/>
            <ac:spMk id="18" creationId="{BE9E843E-9640-4E32-8B56-64AFDC0B37DB}"/>
          </ac:spMkLst>
        </pc:spChg>
        <pc:spChg chg="add del mod">
          <ac:chgData name="川下 晴久" userId="a9ceefe8e9b56a0c" providerId="LiveId" clId="{8C7EF82C-4569-46A7-9CC1-3D9B12B4B9B1}" dt="2021-04-04T00:34:13.339" v="4643" actId="478"/>
          <ac:spMkLst>
            <pc:docMk/>
            <pc:sldMk cId="3039484706" sldId="259"/>
            <ac:spMk id="19" creationId="{426E8A29-9F6F-49CB-8617-FAE1C608BC0D}"/>
          </ac:spMkLst>
        </pc:spChg>
        <pc:spChg chg="add mod">
          <ac:chgData name="川下 晴久" userId="a9ceefe8e9b56a0c" providerId="LiveId" clId="{8C7EF82C-4569-46A7-9CC1-3D9B12B4B9B1}" dt="2021-04-04T00:35:18.753" v="4702" actId="1076"/>
          <ac:spMkLst>
            <pc:docMk/>
            <pc:sldMk cId="3039484706" sldId="259"/>
            <ac:spMk id="20" creationId="{B306B6F2-CE77-4BC2-8679-8476649E4D63}"/>
          </ac:spMkLst>
        </pc:spChg>
        <pc:spChg chg="add mod">
          <ac:chgData name="川下 晴久" userId="a9ceefe8e9b56a0c" providerId="LiveId" clId="{8C7EF82C-4569-46A7-9CC1-3D9B12B4B9B1}" dt="2021-04-04T00:52:21.718" v="4749" actId="1076"/>
          <ac:spMkLst>
            <pc:docMk/>
            <pc:sldMk cId="3039484706" sldId="259"/>
            <ac:spMk id="21" creationId="{B9AE37C5-FF89-4872-A1CA-1AF8DFF364ED}"/>
          </ac:spMkLst>
        </pc:spChg>
        <pc:spChg chg="add mod">
          <ac:chgData name="川下 晴久" userId="a9ceefe8e9b56a0c" providerId="LiveId" clId="{8C7EF82C-4569-46A7-9CC1-3D9B12B4B9B1}" dt="2021-04-04T02:47:04.904" v="6694" actId="20577"/>
          <ac:spMkLst>
            <pc:docMk/>
            <pc:sldMk cId="3039484706" sldId="259"/>
            <ac:spMk id="22" creationId="{FAA2B01A-25B8-4BBB-A1CC-6534729BB48B}"/>
          </ac:spMkLst>
        </pc:spChg>
        <pc:spChg chg="add mod">
          <ac:chgData name="川下 晴久" userId="a9ceefe8e9b56a0c" providerId="LiveId" clId="{8C7EF82C-4569-46A7-9CC1-3D9B12B4B9B1}" dt="2021-04-04T01:17:19.865" v="5522" actId="20577"/>
          <ac:spMkLst>
            <pc:docMk/>
            <pc:sldMk cId="3039484706" sldId="259"/>
            <ac:spMk id="23" creationId="{4D7716F5-6458-49A3-B162-7D1039651024}"/>
          </ac:spMkLst>
        </pc:spChg>
        <pc:spChg chg="add mod">
          <ac:chgData name="川下 晴久" userId="a9ceefe8e9b56a0c" providerId="LiveId" clId="{8C7EF82C-4569-46A7-9CC1-3D9B12B4B9B1}" dt="2021-04-04T01:11:14.307" v="5470"/>
          <ac:spMkLst>
            <pc:docMk/>
            <pc:sldMk cId="3039484706" sldId="259"/>
            <ac:spMk id="24" creationId="{515E16CA-BFCD-439C-88D8-C701D4AB5DDB}"/>
          </ac:spMkLst>
        </pc:spChg>
        <pc:spChg chg="add mod">
          <ac:chgData name="川下 晴久" userId="a9ceefe8e9b56a0c" providerId="LiveId" clId="{8C7EF82C-4569-46A7-9CC1-3D9B12B4B9B1}" dt="2021-04-04T01:14:19.050" v="5489" actId="1076"/>
          <ac:spMkLst>
            <pc:docMk/>
            <pc:sldMk cId="3039484706" sldId="259"/>
            <ac:spMk id="28" creationId="{FB54F15B-604F-4811-8C30-805C24C9F241}"/>
          </ac:spMkLst>
        </pc:spChg>
        <pc:spChg chg="add del mod">
          <ac:chgData name="川下 晴久" userId="a9ceefe8e9b56a0c" providerId="LiveId" clId="{8C7EF82C-4569-46A7-9CC1-3D9B12B4B9B1}" dt="2021-04-04T01:15:02.260" v="5491" actId="478"/>
          <ac:spMkLst>
            <pc:docMk/>
            <pc:sldMk cId="3039484706" sldId="259"/>
            <ac:spMk id="29" creationId="{5A760D69-D14B-4A51-8B33-8E46EB037949}"/>
          </ac:spMkLst>
        </pc:spChg>
        <pc:spChg chg="add mod">
          <ac:chgData name="川下 晴久" userId="a9ceefe8e9b56a0c" providerId="LiveId" clId="{8C7EF82C-4569-46A7-9CC1-3D9B12B4B9B1}" dt="2021-04-04T01:25:58.351" v="5738" actId="1076"/>
          <ac:spMkLst>
            <pc:docMk/>
            <pc:sldMk cId="3039484706" sldId="259"/>
            <ac:spMk id="30" creationId="{2AA6466A-DC49-4F93-AECD-926C0A7620EE}"/>
          </ac:spMkLst>
        </pc:spChg>
        <pc:spChg chg="add mod">
          <ac:chgData name="川下 晴久" userId="a9ceefe8e9b56a0c" providerId="LiveId" clId="{8C7EF82C-4569-46A7-9CC1-3D9B12B4B9B1}" dt="2021-04-04T01:21:01.040" v="5610" actId="20577"/>
          <ac:spMkLst>
            <pc:docMk/>
            <pc:sldMk cId="3039484706" sldId="259"/>
            <ac:spMk id="31" creationId="{D52AF5AB-4BE3-4361-9BD1-21894A56E54D}"/>
          </ac:spMkLst>
        </pc:spChg>
        <pc:spChg chg="add mod">
          <ac:chgData name="川下 晴久" userId="a9ceefe8e9b56a0c" providerId="LiveId" clId="{8C7EF82C-4569-46A7-9CC1-3D9B12B4B9B1}" dt="2021-04-04T01:21:10.472" v="5611" actId="1076"/>
          <ac:spMkLst>
            <pc:docMk/>
            <pc:sldMk cId="3039484706" sldId="259"/>
            <ac:spMk id="32" creationId="{0C28B863-E867-4BCF-B312-30A5C48500D7}"/>
          </ac:spMkLst>
        </pc:spChg>
        <pc:spChg chg="add mod">
          <ac:chgData name="川下 晴久" userId="a9ceefe8e9b56a0c" providerId="LiveId" clId="{8C7EF82C-4569-46A7-9CC1-3D9B12B4B9B1}" dt="2021-04-04T01:21:23.958" v="5613" actId="1076"/>
          <ac:spMkLst>
            <pc:docMk/>
            <pc:sldMk cId="3039484706" sldId="259"/>
            <ac:spMk id="35" creationId="{1668BA46-1E01-436D-BCBD-97D9CC706096}"/>
          </ac:spMkLst>
        </pc:spChg>
        <pc:spChg chg="add mod">
          <ac:chgData name="川下 晴久" userId="a9ceefe8e9b56a0c" providerId="LiveId" clId="{8C7EF82C-4569-46A7-9CC1-3D9B12B4B9B1}" dt="2021-04-04T01:21:18.212" v="5612" actId="1076"/>
          <ac:spMkLst>
            <pc:docMk/>
            <pc:sldMk cId="3039484706" sldId="259"/>
            <ac:spMk id="36" creationId="{E5FEAF2D-5718-40B9-9CCA-8CF17E1AC2D7}"/>
          </ac:spMkLst>
        </pc:spChg>
        <pc:spChg chg="add mod">
          <ac:chgData name="川下 晴久" userId="a9ceefe8e9b56a0c" providerId="LiveId" clId="{8C7EF82C-4569-46A7-9CC1-3D9B12B4B9B1}" dt="2021-04-04T01:23:08.283" v="5632" actId="255"/>
          <ac:spMkLst>
            <pc:docMk/>
            <pc:sldMk cId="3039484706" sldId="259"/>
            <ac:spMk id="38" creationId="{4B7B17AA-1618-454B-B235-8F83CC72E77A}"/>
          </ac:spMkLst>
        </pc:spChg>
        <pc:spChg chg="add mod">
          <ac:chgData name="川下 晴久" userId="a9ceefe8e9b56a0c" providerId="LiveId" clId="{8C7EF82C-4569-46A7-9CC1-3D9B12B4B9B1}" dt="2021-04-04T01:30:26.639" v="5854"/>
          <ac:spMkLst>
            <pc:docMk/>
            <pc:sldMk cId="3039484706" sldId="259"/>
            <ac:spMk id="39" creationId="{6020B695-CD00-43B0-BF1A-0BA5812A78B2}"/>
          </ac:spMkLst>
        </pc:spChg>
        <pc:cxnChg chg="add mod">
          <ac:chgData name="川下 晴久" userId="a9ceefe8e9b56a0c" providerId="LiveId" clId="{8C7EF82C-4569-46A7-9CC1-3D9B12B4B9B1}" dt="2021-04-03T23:53:06.808" v="3728" actId="13822"/>
          <ac:cxnSpMkLst>
            <pc:docMk/>
            <pc:sldMk cId="3039484706" sldId="259"/>
            <ac:cxnSpMk id="6" creationId="{317B9D26-F7F4-433B-BFEA-969676A12131}"/>
          </ac:cxnSpMkLst>
        </pc:cxnChg>
        <pc:cxnChg chg="add mod">
          <ac:chgData name="川下 晴久" userId="a9ceefe8e9b56a0c" providerId="LiveId" clId="{8C7EF82C-4569-46A7-9CC1-3D9B12B4B9B1}" dt="2021-04-04T00:23:19.722" v="4262" actId="13822"/>
          <ac:cxnSpMkLst>
            <pc:docMk/>
            <pc:sldMk cId="3039484706" sldId="259"/>
            <ac:cxnSpMk id="14" creationId="{5CB46959-8257-4595-84F2-644EBA7D0B37}"/>
          </ac:cxnSpMkLst>
        </pc:cxnChg>
        <pc:cxnChg chg="add mod">
          <ac:chgData name="川下 晴久" userId="a9ceefe8e9b56a0c" providerId="LiveId" clId="{8C7EF82C-4569-46A7-9CC1-3D9B12B4B9B1}" dt="2021-04-04T01:13:56.430" v="5473" actId="14100"/>
          <ac:cxnSpMkLst>
            <pc:docMk/>
            <pc:sldMk cId="3039484706" sldId="259"/>
            <ac:cxnSpMk id="26" creationId="{6691E785-02BA-43A0-BED3-EEB98C1CFD4B}"/>
          </ac:cxnSpMkLst>
        </pc:cxnChg>
        <pc:cxnChg chg="add mod">
          <ac:chgData name="川下 晴久" userId="a9ceefe8e9b56a0c" providerId="LiveId" clId="{8C7EF82C-4569-46A7-9CC1-3D9B12B4B9B1}" dt="2021-04-04T01:21:10.472" v="5611" actId="1076"/>
          <ac:cxnSpMkLst>
            <pc:docMk/>
            <pc:sldMk cId="3039484706" sldId="259"/>
            <ac:cxnSpMk id="34" creationId="{A89F560C-3167-4614-81C8-3A765E8D26AA}"/>
          </ac:cxnSpMkLst>
        </pc:cxnChg>
      </pc:sldChg>
      <pc:sldChg chg="addSp delSp modSp new mod">
        <pc:chgData name="川下 晴久" userId="a9ceefe8e9b56a0c" providerId="LiveId" clId="{8C7EF82C-4569-46A7-9CC1-3D9B12B4B9B1}" dt="2021-04-25T06:42:40.656" v="10806" actId="164"/>
        <pc:sldMkLst>
          <pc:docMk/>
          <pc:sldMk cId="1821753590" sldId="260"/>
        </pc:sldMkLst>
        <pc:spChg chg="add mod">
          <ac:chgData name="川下 晴久" userId="a9ceefe8e9b56a0c" providerId="LiveId" clId="{8C7EF82C-4569-46A7-9CC1-3D9B12B4B9B1}" dt="2021-04-04T02:01:51.446" v="6098" actId="20577"/>
          <ac:spMkLst>
            <pc:docMk/>
            <pc:sldMk cId="1821753590" sldId="260"/>
            <ac:spMk id="2" creationId="{DCA5C1EE-038E-47D9-BB01-11E841011ACC}"/>
          </ac:spMkLst>
        </pc:spChg>
        <pc:spChg chg="add mod">
          <ac:chgData name="川下 晴久" userId="a9ceefe8e9b56a0c" providerId="LiveId" clId="{8C7EF82C-4569-46A7-9CC1-3D9B12B4B9B1}" dt="2021-04-04T02:03:59.731" v="6167" actId="113"/>
          <ac:spMkLst>
            <pc:docMk/>
            <pc:sldMk cId="1821753590" sldId="260"/>
            <ac:spMk id="3" creationId="{3969E5CE-64AB-494C-A8C7-DB91495CD37F}"/>
          </ac:spMkLst>
        </pc:spChg>
        <pc:spChg chg="add mod">
          <ac:chgData name="川下 晴久" userId="a9ceefe8e9b56a0c" providerId="LiveId" clId="{8C7EF82C-4569-46A7-9CC1-3D9B12B4B9B1}" dt="2021-04-25T06:42:40.656" v="10806" actId="164"/>
          <ac:spMkLst>
            <pc:docMk/>
            <pc:sldMk cId="1821753590" sldId="260"/>
            <ac:spMk id="4" creationId="{FF940EEB-78D2-46B7-AE5F-5DAC0251CD74}"/>
          </ac:spMkLst>
        </pc:spChg>
        <pc:spChg chg="add mod">
          <ac:chgData name="川下 晴久" userId="a9ceefe8e9b56a0c" providerId="LiveId" clId="{8C7EF82C-4569-46A7-9CC1-3D9B12B4B9B1}" dt="2021-04-25T06:42:40.656" v="10806" actId="164"/>
          <ac:spMkLst>
            <pc:docMk/>
            <pc:sldMk cId="1821753590" sldId="260"/>
            <ac:spMk id="5" creationId="{766AD963-8A94-42E7-A091-69847D2070F1}"/>
          </ac:spMkLst>
        </pc:spChg>
        <pc:spChg chg="add mod">
          <ac:chgData name="川下 晴久" userId="a9ceefe8e9b56a0c" providerId="LiveId" clId="{8C7EF82C-4569-46A7-9CC1-3D9B12B4B9B1}" dt="2021-04-04T07:07:21.995" v="7700" actId="1076"/>
          <ac:spMkLst>
            <pc:docMk/>
            <pc:sldMk cId="1821753590" sldId="260"/>
            <ac:spMk id="6" creationId="{274BA4E2-E041-4A91-8A80-773F4793CCAF}"/>
          </ac:spMkLst>
        </pc:spChg>
        <pc:spChg chg="add del mod">
          <ac:chgData name="川下 晴久" userId="a9ceefe8e9b56a0c" providerId="LiveId" clId="{8C7EF82C-4569-46A7-9CC1-3D9B12B4B9B1}" dt="2021-04-04T02:07:53.954" v="6219" actId="478"/>
          <ac:spMkLst>
            <pc:docMk/>
            <pc:sldMk cId="1821753590" sldId="260"/>
            <ac:spMk id="6" creationId="{ED1E3C93-A2D9-4E0D-AC46-166FA318342F}"/>
          </ac:spMkLst>
        </pc:spChg>
        <pc:spChg chg="add mod">
          <ac:chgData name="川下 晴久" userId="a9ceefe8e9b56a0c" providerId="LiveId" clId="{8C7EF82C-4569-46A7-9CC1-3D9B12B4B9B1}" dt="2021-04-25T06:42:40.656" v="10806" actId="164"/>
          <ac:spMkLst>
            <pc:docMk/>
            <pc:sldMk cId="1821753590" sldId="260"/>
            <ac:spMk id="7" creationId="{25C27024-581F-46AA-B054-C7BCAEAC8710}"/>
          </ac:spMkLst>
        </pc:spChg>
        <pc:spChg chg="add mod">
          <ac:chgData name="川下 晴久" userId="a9ceefe8e9b56a0c" providerId="LiveId" clId="{8C7EF82C-4569-46A7-9CC1-3D9B12B4B9B1}" dt="2021-04-25T06:42:40.656" v="10806" actId="164"/>
          <ac:spMkLst>
            <pc:docMk/>
            <pc:sldMk cId="1821753590" sldId="260"/>
            <ac:spMk id="8" creationId="{30AA714C-0CB0-4798-826B-E96F4ACF7136}"/>
          </ac:spMkLst>
        </pc:spChg>
        <pc:spChg chg="add mod">
          <ac:chgData name="川下 晴久" userId="a9ceefe8e9b56a0c" providerId="LiveId" clId="{8C7EF82C-4569-46A7-9CC1-3D9B12B4B9B1}" dt="2021-04-04T07:07:13.357" v="7699" actId="1076"/>
          <ac:spMkLst>
            <pc:docMk/>
            <pc:sldMk cId="1821753590" sldId="260"/>
            <ac:spMk id="9" creationId="{3C40EE57-7F48-4704-8A26-73FD70FBEFA6}"/>
          </ac:spMkLst>
        </pc:spChg>
        <pc:spChg chg="add del mod">
          <ac:chgData name="川下 晴久" userId="a9ceefe8e9b56a0c" providerId="LiveId" clId="{8C7EF82C-4569-46A7-9CC1-3D9B12B4B9B1}" dt="2021-04-04T02:15:34.618" v="6341" actId="478"/>
          <ac:spMkLst>
            <pc:docMk/>
            <pc:sldMk cId="1821753590" sldId="260"/>
            <ac:spMk id="9" creationId="{9D7AD350-3184-4E99-B123-60BB3F3E3059}"/>
          </ac:spMkLst>
        </pc:spChg>
        <pc:spChg chg="add mod">
          <ac:chgData name="川下 晴久" userId="a9ceefe8e9b56a0c" providerId="LiveId" clId="{8C7EF82C-4569-46A7-9CC1-3D9B12B4B9B1}" dt="2021-04-04T02:22:09.267" v="6606"/>
          <ac:spMkLst>
            <pc:docMk/>
            <pc:sldMk cId="1821753590" sldId="260"/>
            <ac:spMk id="10" creationId="{C18037EB-E579-47C9-86EA-134C355D17E5}"/>
          </ac:spMkLst>
        </pc:spChg>
        <pc:spChg chg="add del mod">
          <ac:chgData name="川下 晴久" userId="a9ceefe8e9b56a0c" providerId="LiveId" clId="{8C7EF82C-4569-46A7-9CC1-3D9B12B4B9B1}" dt="2021-04-04T02:49:07.482" v="6696" actId="478"/>
          <ac:spMkLst>
            <pc:docMk/>
            <pc:sldMk cId="1821753590" sldId="260"/>
            <ac:spMk id="11" creationId="{7149E20E-3BF3-4FD1-88AD-536CAD2FF033}"/>
          </ac:spMkLst>
        </pc:spChg>
        <pc:spChg chg="add mod">
          <ac:chgData name="川下 晴久" userId="a9ceefe8e9b56a0c" providerId="LiveId" clId="{8C7EF82C-4569-46A7-9CC1-3D9B12B4B9B1}" dt="2021-04-04T07:01:23.685" v="7697"/>
          <ac:spMkLst>
            <pc:docMk/>
            <pc:sldMk cId="1821753590" sldId="260"/>
            <ac:spMk id="11" creationId="{F97BC1E5-BA93-4A6D-BBF3-23F5EF4A52EB}"/>
          </ac:spMkLst>
        </pc:spChg>
        <pc:spChg chg="add del mod">
          <ac:chgData name="川下 晴久" userId="a9ceefe8e9b56a0c" providerId="LiveId" clId="{8C7EF82C-4569-46A7-9CC1-3D9B12B4B9B1}" dt="2021-04-04T02:49:24.421" v="6699"/>
          <ac:spMkLst>
            <pc:docMk/>
            <pc:sldMk cId="1821753590" sldId="260"/>
            <ac:spMk id="12" creationId="{370AF365-F8B6-444E-9E41-1777FCF58C40}"/>
          </ac:spMkLst>
        </pc:spChg>
        <pc:spChg chg="add mod">
          <ac:chgData name="川下 晴久" userId="a9ceefe8e9b56a0c" providerId="LiveId" clId="{8C7EF82C-4569-46A7-9CC1-3D9B12B4B9B1}" dt="2021-04-04T03:02:10.101" v="6897" actId="164"/>
          <ac:spMkLst>
            <pc:docMk/>
            <pc:sldMk cId="1821753590" sldId="260"/>
            <ac:spMk id="13" creationId="{10A5B7EF-DB82-4B88-994E-F549C5F1D21C}"/>
          </ac:spMkLst>
        </pc:spChg>
        <pc:spChg chg="add mod">
          <ac:chgData name="川下 晴久" userId="a9ceefe8e9b56a0c" providerId="LiveId" clId="{8C7EF82C-4569-46A7-9CC1-3D9B12B4B9B1}" dt="2021-04-04T03:02:10.101" v="6897" actId="164"/>
          <ac:spMkLst>
            <pc:docMk/>
            <pc:sldMk cId="1821753590" sldId="260"/>
            <ac:spMk id="16" creationId="{F061317F-2F67-4EAC-BA87-613EC43462DC}"/>
          </ac:spMkLst>
        </pc:spChg>
        <pc:spChg chg="add mod">
          <ac:chgData name="川下 晴久" userId="a9ceefe8e9b56a0c" providerId="LiveId" clId="{8C7EF82C-4569-46A7-9CC1-3D9B12B4B9B1}" dt="2021-04-04T03:02:10.101" v="6897" actId="164"/>
          <ac:spMkLst>
            <pc:docMk/>
            <pc:sldMk cId="1821753590" sldId="260"/>
            <ac:spMk id="17" creationId="{5FE8494D-B6D1-4718-8C1F-C364761A91E8}"/>
          </ac:spMkLst>
        </pc:spChg>
        <pc:spChg chg="add del mod">
          <ac:chgData name="川下 晴久" userId="a9ceefe8e9b56a0c" providerId="LiveId" clId="{8C7EF82C-4569-46A7-9CC1-3D9B12B4B9B1}" dt="2021-04-04T03:01:02.220" v="6894" actId="478"/>
          <ac:spMkLst>
            <pc:docMk/>
            <pc:sldMk cId="1821753590" sldId="260"/>
            <ac:spMk id="19" creationId="{090480C9-4A2E-48A7-9DCD-AED446103116}"/>
          </ac:spMkLst>
        </pc:spChg>
        <pc:spChg chg="add del mod">
          <ac:chgData name="川下 晴久" userId="a9ceefe8e9b56a0c" providerId="LiveId" clId="{8C7EF82C-4569-46A7-9CC1-3D9B12B4B9B1}" dt="2021-04-04T03:00:36.267" v="6890" actId="478"/>
          <ac:spMkLst>
            <pc:docMk/>
            <pc:sldMk cId="1821753590" sldId="260"/>
            <ac:spMk id="20" creationId="{FB7089AC-7EDD-4936-BA4A-DB94A3C3650F}"/>
          </ac:spMkLst>
        </pc:spChg>
        <pc:spChg chg="add del mod">
          <ac:chgData name="川下 晴久" userId="a9ceefe8e9b56a0c" providerId="LiveId" clId="{8C7EF82C-4569-46A7-9CC1-3D9B12B4B9B1}" dt="2021-04-04T02:53:15.565" v="6814" actId="478"/>
          <ac:spMkLst>
            <pc:docMk/>
            <pc:sldMk cId="1821753590" sldId="260"/>
            <ac:spMk id="21" creationId="{3FF46274-2A91-4705-ACA8-2877727B4BA1}"/>
          </ac:spMkLst>
        </pc:spChg>
        <pc:spChg chg="add mod">
          <ac:chgData name="川下 晴久" userId="a9ceefe8e9b56a0c" providerId="LiveId" clId="{8C7EF82C-4569-46A7-9CC1-3D9B12B4B9B1}" dt="2021-04-04T03:05:31.158" v="6980"/>
          <ac:spMkLst>
            <pc:docMk/>
            <pc:sldMk cId="1821753590" sldId="260"/>
            <ac:spMk id="22" creationId="{16C8418D-06AD-4CC0-BD27-FC75C08ABD91}"/>
          </ac:spMkLst>
        </pc:spChg>
        <pc:spChg chg="add del mod">
          <ac:chgData name="川下 晴久" userId="a9ceefe8e9b56a0c" providerId="LiveId" clId="{8C7EF82C-4569-46A7-9CC1-3D9B12B4B9B1}" dt="2021-04-04T02:59:42.761" v="6848" actId="478"/>
          <ac:spMkLst>
            <pc:docMk/>
            <pc:sldMk cId="1821753590" sldId="260"/>
            <ac:spMk id="23" creationId="{5B3DC93A-7523-4FBC-AF98-BCF7E6B338E2}"/>
          </ac:spMkLst>
        </pc:spChg>
        <pc:spChg chg="add del mod">
          <ac:chgData name="川下 晴久" userId="a9ceefe8e9b56a0c" providerId="LiveId" clId="{8C7EF82C-4569-46A7-9CC1-3D9B12B4B9B1}" dt="2021-04-04T02:59:33.100" v="6846" actId="478"/>
          <ac:spMkLst>
            <pc:docMk/>
            <pc:sldMk cId="1821753590" sldId="260"/>
            <ac:spMk id="24" creationId="{3F4883AD-797B-4764-91A5-F577710698E7}"/>
          </ac:spMkLst>
        </pc:spChg>
        <pc:spChg chg="add del mod">
          <ac:chgData name="川下 晴久" userId="a9ceefe8e9b56a0c" providerId="LiveId" clId="{8C7EF82C-4569-46A7-9CC1-3D9B12B4B9B1}" dt="2021-04-04T03:00:57.689" v="6893" actId="478"/>
          <ac:spMkLst>
            <pc:docMk/>
            <pc:sldMk cId="1821753590" sldId="260"/>
            <ac:spMk id="25" creationId="{7C57AFD9-9B17-4728-9734-7468156939BE}"/>
          </ac:spMkLst>
        </pc:spChg>
        <pc:spChg chg="add mod">
          <ac:chgData name="川下 晴久" userId="a9ceefe8e9b56a0c" providerId="LiveId" clId="{8C7EF82C-4569-46A7-9CC1-3D9B12B4B9B1}" dt="2021-04-04T02:58:59.928" v="6841" actId="164"/>
          <ac:spMkLst>
            <pc:docMk/>
            <pc:sldMk cId="1821753590" sldId="260"/>
            <ac:spMk id="26" creationId="{79CFF2CE-F85A-42CC-91B7-9BF6D399B649}"/>
          </ac:spMkLst>
        </pc:spChg>
        <pc:spChg chg="add mod">
          <ac:chgData name="川下 晴久" userId="a9ceefe8e9b56a0c" providerId="LiveId" clId="{8C7EF82C-4569-46A7-9CC1-3D9B12B4B9B1}" dt="2021-04-04T03:00:07.157" v="6873"/>
          <ac:spMkLst>
            <pc:docMk/>
            <pc:sldMk cId="1821753590" sldId="260"/>
            <ac:spMk id="27" creationId="{EA898CE8-A2AC-41B1-B2BD-FD1DDC074A24}"/>
          </ac:spMkLst>
        </pc:spChg>
        <pc:spChg chg="add mod">
          <ac:chgData name="川下 晴久" userId="a9ceefe8e9b56a0c" providerId="LiveId" clId="{8C7EF82C-4569-46A7-9CC1-3D9B12B4B9B1}" dt="2021-04-04T03:00:20.907" v="6888"/>
          <ac:spMkLst>
            <pc:docMk/>
            <pc:sldMk cId="1821753590" sldId="260"/>
            <ac:spMk id="28" creationId="{8F9C0D80-4579-48E6-9B44-FCA1621BB994}"/>
          </ac:spMkLst>
        </pc:spChg>
        <pc:spChg chg="add del mod">
          <ac:chgData name="川下 晴久" userId="a9ceefe8e9b56a0c" providerId="LiveId" clId="{8C7EF82C-4569-46A7-9CC1-3D9B12B4B9B1}" dt="2021-04-04T03:00:51.892" v="6892" actId="478"/>
          <ac:spMkLst>
            <pc:docMk/>
            <pc:sldMk cId="1821753590" sldId="260"/>
            <ac:spMk id="29" creationId="{FA1DA429-1906-4B07-89D0-345935BD8519}"/>
          </ac:spMkLst>
        </pc:spChg>
        <pc:spChg chg="add mod">
          <ac:chgData name="川下 晴久" userId="a9ceefe8e9b56a0c" providerId="LiveId" clId="{8C7EF82C-4569-46A7-9CC1-3D9B12B4B9B1}" dt="2021-04-04T07:08:01.535" v="7701" actId="164"/>
          <ac:spMkLst>
            <pc:docMk/>
            <pc:sldMk cId="1821753590" sldId="260"/>
            <ac:spMk id="31" creationId="{B2F6E76A-2516-43FF-A763-2531DD2DEF0C}"/>
          </ac:spMkLst>
        </pc:spChg>
        <pc:spChg chg="mod">
          <ac:chgData name="川下 晴久" userId="a9ceefe8e9b56a0c" providerId="LiveId" clId="{8C7EF82C-4569-46A7-9CC1-3D9B12B4B9B1}" dt="2021-04-04T03:04:03.620" v="6938"/>
          <ac:spMkLst>
            <pc:docMk/>
            <pc:sldMk cId="1821753590" sldId="260"/>
            <ac:spMk id="35" creationId="{9E694AA1-BC02-437D-B724-5B662F50A4A7}"/>
          </ac:spMkLst>
        </pc:spChg>
        <pc:spChg chg="mod">
          <ac:chgData name="川下 晴久" userId="a9ceefe8e9b56a0c" providerId="LiveId" clId="{8C7EF82C-4569-46A7-9CC1-3D9B12B4B9B1}" dt="2021-04-04T03:04:15.552" v="6952"/>
          <ac:spMkLst>
            <pc:docMk/>
            <pc:sldMk cId="1821753590" sldId="260"/>
            <ac:spMk id="36" creationId="{D71EF15F-A20E-4D76-832E-D09273C88B06}"/>
          </ac:spMkLst>
        </pc:spChg>
        <pc:spChg chg="mod">
          <ac:chgData name="川下 晴久" userId="a9ceefe8e9b56a0c" providerId="LiveId" clId="{8C7EF82C-4569-46A7-9CC1-3D9B12B4B9B1}" dt="2021-04-04T03:02:16.428" v="6898" actId="571"/>
          <ac:spMkLst>
            <pc:docMk/>
            <pc:sldMk cId="1821753590" sldId="260"/>
            <ac:spMk id="37" creationId="{2D64D6AC-B5C0-4CCB-BCC3-36BF863D7B9C}"/>
          </ac:spMkLst>
        </pc:spChg>
        <pc:spChg chg="add del mod">
          <ac:chgData name="川下 晴久" userId="a9ceefe8e9b56a0c" providerId="LiveId" clId="{8C7EF82C-4569-46A7-9CC1-3D9B12B4B9B1}" dt="2021-04-04T03:02:48.223" v="6902"/>
          <ac:spMkLst>
            <pc:docMk/>
            <pc:sldMk cId="1821753590" sldId="260"/>
            <ac:spMk id="38" creationId="{0F226220-DA69-429C-BADF-7F2A00CA9A65}"/>
          </ac:spMkLst>
        </pc:spChg>
        <pc:spChg chg="add mod">
          <ac:chgData name="川下 晴久" userId="a9ceefe8e9b56a0c" providerId="LiveId" clId="{8C7EF82C-4569-46A7-9CC1-3D9B12B4B9B1}" dt="2021-04-04T07:08:40.554" v="7704" actId="164"/>
          <ac:spMkLst>
            <pc:docMk/>
            <pc:sldMk cId="1821753590" sldId="260"/>
            <ac:spMk id="38" creationId="{A08E7ECB-00C2-4F8B-8FD5-53BFF7D019CA}"/>
          </ac:spMkLst>
        </pc:spChg>
        <pc:spChg chg="add del mod">
          <ac:chgData name="川下 晴久" userId="a9ceefe8e9b56a0c" providerId="LiveId" clId="{8C7EF82C-4569-46A7-9CC1-3D9B12B4B9B1}" dt="2021-04-04T03:03:04.160" v="6904" actId="478"/>
          <ac:spMkLst>
            <pc:docMk/>
            <pc:sldMk cId="1821753590" sldId="260"/>
            <ac:spMk id="39" creationId="{216F4F00-B391-4E67-970C-62F9E0EFC90D}"/>
          </ac:spMkLst>
        </pc:spChg>
        <pc:spChg chg="add mod">
          <ac:chgData name="川下 晴久" userId="a9ceefe8e9b56a0c" providerId="LiveId" clId="{8C7EF82C-4569-46A7-9CC1-3D9B12B4B9B1}" dt="2021-04-04T07:08:40.554" v="7704" actId="164"/>
          <ac:spMkLst>
            <pc:docMk/>
            <pc:sldMk cId="1821753590" sldId="260"/>
            <ac:spMk id="39" creationId="{A1664D5F-13AE-48C6-B1EE-CC2634597403}"/>
          </ac:spMkLst>
        </pc:spChg>
        <pc:spChg chg="add mod">
          <ac:chgData name="川下 晴久" userId="a9ceefe8e9b56a0c" providerId="LiveId" clId="{8C7EF82C-4569-46A7-9CC1-3D9B12B4B9B1}" dt="2021-04-04T07:08:16.418" v="7703" actId="1076"/>
          <ac:spMkLst>
            <pc:docMk/>
            <pc:sldMk cId="1821753590" sldId="260"/>
            <ac:spMk id="40" creationId="{0FB95717-1DC7-4D0A-9CED-DF3E446D5F44}"/>
          </ac:spMkLst>
        </pc:spChg>
        <pc:spChg chg="add del mod">
          <ac:chgData name="川下 晴久" userId="a9ceefe8e9b56a0c" providerId="LiveId" clId="{8C7EF82C-4569-46A7-9CC1-3D9B12B4B9B1}" dt="2021-04-04T03:03:48.923" v="6926"/>
          <ac:spMkLst>
            <pc:docMk/>
            <pc:sldMk cId="1821753590" sldId="260"/>
            <ac:spMk id="40" creationId="{FE1CF5C9-DAF3-4F91-B0AC-6517B2999DD1}"/>
          </ac:spMkLst>
        </pc:spChg>
        <pc:spChg chg="add mod">
          <ac:chgData name="川下 晴久" userId="a9ceefe8e9b56a0c" providerId="LiveId" clId="{8C7EF82C-4569-46A7-9CC1-3D9B12B4B9B1}" dt="2021-04-04T03:05:24.154" v="6969"/>
          <ac:spMkLst>
            <pc:docMk/>
            <pc:sldMk cId="1821753590" sldId="260"/>
            <ac:spMk id="41" creationId="{65A803A9-E008-40FA-B51A-2EC073AEAFF1}"/>
          </ac:spMkLst>
        </pc:spChg>
        <pc:spChg chg="add mod">
          <ac:chgData name="川下 晴久" userId="a9ceefe8e9b56a0c" providerId="LiveId" clId="{8C7EF82C-4569-46A7-9CC1-3D9B12B4B9B1}" dt="2021-04-04T03:05:40.477" v="6991"/>
          <ac:spMkLst>
            <pc:docMk/>
            <pc:sldMk cId="1821753590" sldId="260"/>
            <ac:spMk id="44" creationId="{D02798CB-BFA7-4120-A266-8992EB2464E5}"/>
          </ac:spMkLst>
        </pc:spChg>
        <pc:spChg chg="add mod">
          <ac:chgData name="川下 晴久" userId="a9ceefe8e9b56a0c" providerId="LiveId" clId="{8C7EF82C-4569-46A7-9CC1-3D9B12B4B9B1}" dt="2021-04-04T07:07:05.476" v="7698" actId="1076"/>
          <ac:spMkLst>
            <pc:docMk/>
            <pc:sldMk cId="1821753590" sldId="260"/>
            <ac:spMk id="45" creationId="{140575FE-6F49-45C1-B46B-7EF8F7972EC9}"/>
          </ac:spMkLst>
        </pc:spChg>
        <pc:spChg chg="add del">
          <ac:chgData name="川下 晴久" userId="a9ceefe8e9b56a0c" providerId="LiveId" clId="{8C7EF82C-4569-46A7-9CC1-3D9B12B4B9B1}" dt="2021-04-04T03:10:29.230" v="7097" actId="478"/>
          <ac:spMkLst>
            <pc:docMk/>
            <pc:sldMk cId="1821753590" sldId="260"/>
            <ac:spMk id="46" creationId="{E3E1BED6-0C4E-4456-A385-6E7BC987BB3A}"/>
          </ac:spMkLst>
        </pc:spChg>
        <pc:spChg chg="add mod">
          <ac:chgData name="川下 晴久" userId="a9ceefe8e9b56a0c" providerId="LiveId" clId="{8C7EF82C-4569-46A7-9CC1-3D9B12B4B9B1}" dt="2021-04-04T07:08:01.535" v="7701" actId="164"/>
          <ac:spMkLst>
            <pc:docMk/>
            <pc:sldMk cId="1821753590" sldId="260"/>
            <ac:spMk id="47" creationId="{AC5FE687-C3A5-4A07-834A-4D273472000F}"/>
          </ac:spMkLst>
        </pc:spChg>
        <pc:spChg chg="add mod">
          <ac:chgData name="川下 晴久" userId="a9ceefe8e9b56a0c" providerId="LiveId" clId="{8C7EF82C-4569-46A7-9CC1-3D9B12B4B9B1}" dt="2021-04-04T07:08:40.554" v="7704" actId="164"/>
          <ac:spMkLst>
            <pc:docMk/>
            <pc:sldMk cId="1821753590" sldId="260"/>
            <ac:spMk id="48" creationId="{ACC78EC5-C5D9-4EB0-881F-254735D66FEA}"/>
          </ac:spMkLst>
        </pc:spChg>
        <pc:grpChg chg="add mod">
          <ac:chgData name="川下 晴久" userId="a9ceefe8e9b56a0c" providerId="LiveId" clId="{8C7EF82C-4569-46A7-9CC1-3D9B12B4B9B1}" dt="2021-04-04T07:08:06.146" v="7702" actId="1076"/>
          <ac:grpSpMkLst>
            <pc:docMk/>
            <pc:sldMk cId="1821753590" sldId="260"/>
            <ac:grpSpMk id="12" creationId="{4C4C263A-8E16-43B4-A578-DD36DA3C63D8}"/>
          </ac:grpSpMkLst>
        </pc:grpChg>
        <pc:grpChg chg="add mod">
          <ac:chgData name="川下 晴久" userId="a9ceefe8e9b56a0c" providerId="LiveId" clId="{8C7EF82C-4569-46A7-9CC1-3D9B12B4B9B1}" dt="2021-04-04T07:08:48.088" v="7705" actId="1076"/>
          <ac:grpSpMkLst>
            <pc:docMk/>
            <pc:sldMk cId="1821753590" sldId="260"/>
            <ac:grpSpMk id="14" creationId="{2C931CFA-171F-4CB7-8085-5AE8BDCC3F94}"/>
          </ac:grpSpMkLst>
        </pc:grpChg>
        <pc:grpChg chg="add mod">
          <ac:chgData name="川下 晴久" userId="a9ceefe8e9b56a0c" providerId="LiveId" clId="{8C7EF82C-4569-46A7-9CC1-3D9B12B4B9B1}" dt="2021-04-25T06:42:40.656" v="10806" actId="164"/>
          <ac:grpSpMkLst>
            <pc:docMk/>
            <pc:sldMk cId="1821753590" sldId="260"/>
            <ac:grpSpMk id="18" creationId="{4DDA1D83-402C-44F0-AC41-0A6F7C393904}"/>
          </ac:grpSpMkLst>
        </pc:grpChg>
        <pc:grpChg chg="add mod">
          <ac:chgData name="川下 晴久" userId="a9ceefe8e9b56a0c" providerId="LiveId" clId="{8C7EF82C-4569-46A7-9CC1-3D9B12B4B9B1}" dt="2021-04-04T03:09:56.394" v="7094" actId="1076"/>
          <ac:grpSpMkLst>
            <pc:docMk/>
            <pc:sldMk cId="1821753590" sldId="260"/>
            <ac:grpSpMk id="30" creationId="{28C5DA56-7240-4E3F-9AC6-26F1A2AE41D5}"/>
          </ac:grpSpMkLst>
        </pc:grpChg>
        <pc:grpChg chg="add mod">
          <ac:chgData name="川下 晴久" userId="a9ceefe8e9b56a0c" providerId="LiveId" clId="{8C7EF82C-4569-46A7-9CC1-3D9B12B4B9B1}" dt="2021-04-04T03:02:10.101" v="6897" actId="164"/>
          <ac:grpSpMkLst>
            <pc:docMk/>
            <pc:sldMk cId="1821753590" sldId="260"/>
            <ac:grpSpMk id="33" creationId="{59182042-FE53-4D6B-BBFE-BFF498CF6615}"/>
          </ac:grpSpMkLst>
        </pc:grpChg>
        <pc:grpChg chg="add mod">
          <ac:chgData name="川下 晴久" userId="a9ceefe8e9b56a0c" providerId="LiveId" clId="{8C7EF82C-4569-46A7-9CC1-3D9B12B4B9B1}" dt="2021-04-04T04:04:17.607" v="7156" actId="1076"/>
          <ac:grpSpMkLst>
            <pc:docMk/>
            <pc:sldMk cId="1821753590" sldId="260"/>
            <ac:grpSpMk id="34" creationId="{8FE817D9-0DE8-4AF3-926F-90A3F4339FBC}"/>
          </ac:grpSpMkLst>
        </pc:grpChg>
        <pc:cxnChg chg="add mod">
          <ac:chgData name="川下 晴久" userId="a9ceefe8e9b56a0c" providerId="LiveId" clId="{8C7EF82C-4569-46A7-9CC1-3D9B12B4B9B1}" dt="2021-04-04T02:52:17.159" v="6808" actId="14100"/>
          <ac:cxnSpMkLst>
            <pc:docMk/>
            <pc:sldMk cId="1821753590" sldId="260"/>
            <ac:cxnSpMk id="15" creationId="{68CF5BDF-000F-40CC-A31B-31178274652B}"/>
          </ac:cxnSpMkLst>
        </pc:cxnChg>
        <pc:cxnChg chg="add mod">
          <ac:chgData name="川下 晴久" userId="a9ceefe8e9b56a0c" providerId="LiveId" clId="{8C7EF82C-4569-46A7-9CC1-3D9B12B4B9B1}" dt="2021-04-04T04:04:13.671" v="7155" actId="1076"/>
          <ac:cxnSpMkLst>
            <pc:docMk/>
            <pc:sldMk cId="1821753590" sldId="260"/>
            <ac:cxnSpMk id="32" creationId="{19ACC2B2-D033-4DC9-A09D-5CBB79E77622}"/>
          </ac:cxnSpMkLst>
        </pc:cxnChg>
        <pc:cxnChg chg="add mod">
          <ac:chgData name="川下 晴久" userId="a9ceefe8e9b56a0c" providerId="LiveId" clId="{8C7EF82C-4569-46A7-9CC1-3D9B12B4B9B1}" dt="2021-04-04T04:04:24.383" v="7157" actId="1076"/>
          <ac:cxnSpMkLst>
            <pc:docMk/>
            <pc:sldMk cId="1821753590" sldId="260"/>
            <ac:cxnSpMk id="43" creationId="{EA54AB90-D335-44B9-9C99-F5180FFF4C03}"/>
          </ac:cxnSpMkLst>
        </pc:cxnChg>
      </pc:sldChg>
      <pc:sldChg chg="addSp delSp modSp new mod">
        <pc:chgData name="川下 晴久" userId="a9ceefe8e9b56a0c" providerId="LiveId" clId="{8C7EF82C-4569-46A7-9CC1-3D9B12B4B9B1}" dt="2021-04-04T08:30:29.957" v="9132" actId="20577"/>
        <pc:sldMkLst>
          <pc:docMk/>
          <pc:sldMk cId="3023080710" sldId="261"/>
        </pc:sldMkLst>
        <pc:spChg chg="add mod">
          <ac:chgData name="川下 晴久" userId="a9ceefe8e9b56a0c" providerId="LiveId" clId="{8C7EF82C-4569-46A7-9CC1-3D9B12B4B9B1}" dt="2021-04-04T07:12:15.515" v="7749" actId="1076"/>
          <ac:spMkLst>
            <pc:docMk/>
            <pc:sldMk cId="3023080710" sldId="261"/>
            <ac:spMk id="2" creationId="{D1F45A83-FAE4-4776-A704-17FE478A6E73}"/>
          </ac:spMkLst>
        </pc:spChg>
        <pc:spChg chg="add mod">
          <ac:chgData name="川下 晴久" userId="a9ceefe8e9b56a0c" providerId="LiveId" clId="{8C7EF82C-4569-46A7-9CC1-3D9B12B4B9B1}" dt="2021-04-04T07:32:48.596" v="8072"/>
          <ac:spMkLst>
            <pc:docMk/>
            <pc:sldMk cId="3023080710" sldId="261"/>
            <ac:spMk id="3" creationId="{93A7D65D-F901-40AE-B284-C24DBD7AA0E5}"/>
          </ac:spMkLst>
        </pc:spChg>
        <pc:spChg chg="add mod">
          <ac:chgData name="川下 晴久" userId="a9ceefe8e9b56a0c" providerId="LiveId" clId="{8C7EF82C-4569-46A7-9CC1-3D9B12B4B9B1}" dt="2021-04-04T07:40:54.955" v="8356" actId="1076"/>
          <ac:spMkLst>
            <pc:docMk/>
            <pc:sldMk cId="3023080710" sldId="261"/>
            <ac:spMk id="4" creationId="{91A9BBC7-795E-44EA-B81A-D1EE7D2215E4}"/>
          </ac:spMkLst>
        </pc:spChg>
        <pc:spChg chg="add del mod">
          <ac:chgData name="川下 晴久" userId="a9ceefe8e9b56a0c" providerId="LiveId" clId="{8C7EF82C-4569-46A7-9CC1-3D9B12B4B9B1}" dt="2021-04-04T07:41:57.186" v="8358" actId="478"/>
          <ac:spMkLst>
            <pc:docMk/>
            <pc:sldMk cId="3023080710" sldId="261"/>
            <ac:spMk id="5" creationId="{DAEF494D-A5E3-465F-8C69-0AEC4950B246}"/>
          </ac:spMkLst>
        </pc:spChg>
        <pc:spChg chg="add mod">
          <ac:chgData name="川下 晴久" userId="a9ceefe8e9b56a0c" providerId="LiveId" clId="{8C7EF82C-4569-46A7-9CC1-3D9B12B4B9B1}" dt="2021-04-04T08:23:35.359" v="8967" actId="571"/>
          <ac:spMkLst>
            <pc:docMk/>
            <pc:sldMk cId="3023080710" sldId="261"/>
            <ac:spMk id="6" creationId="{A0F59B38-83E2-4259-8040-B96677FCD8FD}"/>
          </ac:spMkLst>
        </pc:spChg>
        <pc:spChg chg="add mod">
          <ac:chgData name="川下 晴久" userId="a9ceefe8e9b56a0c" providerId="LiveId" clId="{8C7EF82C-4569-46A7-9CC1-3D9B12B4B9B1}" dt="2021-04-04T08:23:35.359" v="8967" actId="571"/>
          <ac:spMkLst>
            <pc:docMk/>
            <pc:sldMk cId="3023080710" sldId="261"/>
            <ac:spMk id="9" creationId="{26101B9E-FA1F-44E1-A1A8-4EDC79623066}"/>
          </ac:spMkLst>
        </pc:spChg>
        <pc:spChg chg="add mod">
          <ac:chgData name="川下 晴久" userId="a9ceefe8e9b56a0c" providerId="LiveId" clId="{8C7EF82C-4569-46A7-9CC1-3D9B12B4B9B1}" dt="2021-04-04T08:23:35.359" v="8967" actId="571"/>
          <ac:spMkLst>
            <pc:docMk/>
            <pc:sldMk cId="3023080710" sldId="261"/>
            <ac:spMk id="10" creationId="{EF92B7F0-0EA2-463D-870C-4355F6FF3113}"/>
          </ac:spMkLst>
        </pc:spChg>
        <pc:spChg chg="add mod">
          <ac:chgData name="川下 晴久" userId="a9ceefe8e9b56a0c" providerId="LiveId" clId="{8C7EF82C-4569-46A7-9CC1-3D9B12B4B9B1}" dt="2021-04-04T08:23:35.359" v="8967" actId="571"/>
          <ac:spMkLst>
            <pc:docMk/>
            <pc:sldMk cId="3023080710" sldId="261"/>
            <ac:spMk id="11" creationId="{AB909F83-E4BA-4807-82D3-D8C540AA1FAF}"/>
          </ac:spMkLst>
        </pc:spChg>
        <pc:spChg chg="mod">
          <ac:chgData name="川下 晴久" userId="a9ceefe8e9b56a0c" providerId="LiveId" clId="{8C7EF82C-4569-46A7-9CC1-3D9B12B4B9B1}" dt="2021-04-04T07:51:45.333" v="8478"/>
          <ac:spMkLst>
            <pc:docMk/>
            <pc:sldMk cId="3023080710" sldId="261"/>
            <ac:spMk id="14" creationId="{AD7783F0-6192-4F0E-A5DC-39EF4B96CC13}"/>
          </ac:spMkLst>
        </pc:spChg>
        <pc:spChg chg="mod">
          <ac:chgData name="川下 晴久" userId="a9ceefe8e9b56a0c" providerId="LiveId" clId="{8C7EF82C-4569-46A7-9CC1-3D9B12B4B9B1}" dt="2021-04-04T07:51:11.354" v="8463" actId="571"/>
          <ac:spMkLst>
            <pc:docMk/>
            <pc:sldMk cId="3023080710" sldId="261"/>
            <ac:spMk id="15" creationId="{CC5CBF01-5492-496A-B17C-B1B1ECFD4445}"/>
          </ac:spMkLst>
        </pc:spChg>
        <pc:spChg chg="mod">
          <ac:chgData name="川下 晴久" userId="a9ceefe8e9b56a0c" providerId="LiveId" clId="{8C7EF82C-4569-46A7-9CC1-3D9B12B4B9B1}" dt="2021-04-04T07:51:52.044" v="8490"/>
          <ac:spMkLst>
            <pc:docMk/>
            <pc:sldMk cId="3023080710" sldId="261"/>
            <ac:spMk id="16" creationId="{DD3BF3D2-F860-41A4-B161-D027B26C6B05}"/>
          </ac:spMkLst>
        </pc:spChg>
        <pc:spChg chg="mod">
          <ac:chgData name="川下 晴久" userId="a9ceefe8e9b56a0c" providerId="LiveId" clId="{8C7EF82C-4569-46A7-9CC1-3D9B12B4B9B1}" dt="2021-04-04T07:51:11.354" v="8463" actId="571"/>
          <ac:spMkLst>
            <pc:docMk/>
            <pc:sldMk cId="3023080710" sldId="261"/>
            <ac:spMk id="17" creationId="{8E8AA01F-2307-4BF5-8C93-47BB0F4ED02B}"/>
          </ac:spMkLst>
        </pc:spChg>
        <pc:spChg chg="add mod">
          <ac:chgData name="川下 晴久" userId="a9ceefe8e9b56a0c" providerId="LiveId" clId="{8C7EF82C-4569-46A7-9CC1-3D9B12B4B9B1}" dt="2021-04-04T07:53:59.776" v="8499" actId="1076"/>
          <ac:spMkLst>
            <pc:docMk/>
            <pc:sldMk cId="3023080710" sldId="261"/>
            <ac:spMk id="20" creationId="{9E9B8D80-812C-4C35-9207-A9F01853EEB2}"/>
          </ac:spMkLst>
        </pc:spChg>
        <pc:spChg chg="add mod">
          <ac:chgData name="川下 晴久" userId="a9ceefe8e9b56a0c" providerId="LiveId" clId="{8C7EF82C-4569-46A7-9CC1-3D9B12B4B9B1}" dt="2021-04-04T07:57:23.001" v="8577" actId="164"/>
          <ac:spMkLst>
            <pc:docMk/>
            <pc:sldMk cId="3023080710" sldId="261"/>
            <ac:spMk id="21" creationId="{6BCABEDA-E7F0-4BC4-8E5A-2ABC103DC180}"/>
          </ac:spMkLst>
        </pc:spChg>
        <pc:spChg chg="add mod">
          <ac:chgData name="川下 晴久" userId="a9ceefe8e9b56a0c" providerId="LiveId" clId="{8C7EF82C-4569-46A7-9CC1-3D9B12B4B9B1}" dt="2021-04-04T07:57:23.001" v="8577" actId="164"/>
          <ac:spMkLst>
            <pc:docMk/>
            <pc:sldMk cId="3023080710" sldId="261"/>
            <ac:spMk id="24" creationId="{F65A8D94-4B56-4878-8A08-24D32776BC2F}"/>
          </ac:spMkLst>
        </pc:spChg>
        <pc:spChg chg="add mod">
          <ac:chgData name="川下 晴久" userId="a9ceefe8e9b56a0c" providerId="LiveId" clId="{8C7EF82C-4569-46A7-9CC1-3D9B12B4B9B1}" dt="2021-04-04T07:57:23.001" v="8577" actId="164"/>
          <ac:spMkLst>
            <pc:docMk/>
            <pc:sldMk cId="3023080710" sldId="261"/>
            <ac:spMk id="25" creationId="{69C569B4-5AF7-4646-B2D5-EE4FAF5F8246}"/>
          </ac:spMkLst>
        </pc:spChg>
        <pc:spChg chg="add mod">
          <ac:chgData name="川下 晴久" userId="a9ceefe8e9b56a0c" providerId="LiveId" clId="{8C7EF82C-4569-46A7-9CC1-3D9B12B4B9B1}" dt="2021-04-04T07:57:23.001" v="8577" actId="164"/>
          <ac:spMkLst>
            <pc:docMk/>
            <pc:sldMk cId="3023080710" sldId="261"/>
            <ac:spMk id="26" creationId="{09796450-2DEB-430F-AD26-70B63EC5DF25}"/>
          </ac:spMkLst>
        </pc:spChg>
        <pc:spChg chg="mod">
          <ac:chgData name="川下 晴久" userId="a9ceefe8e9b56a0c" providerId="LiveId" clId="{8C7EF82C-4569-46A7-9CC1-3D9B12B4B9B1}" dt="2021-04-04T07:57:55.525" v="8596"/>
          <ac:spMkLst>
            <pc:docMk/>
            <pc:sldMk cId="3023080710" sldId="261"/>
            <ac:spMk id="29" creationId="{8152A706-B845-4D97-9F3D-F83B3D85173B}"/>
          </ac:spMkLst>
        </pc:spChg>
        <pc:spChg chg="mod">
          <ac:chgData name="川下 晴久" userId="a9ceefe8e9b56a0c" providerId="LiveId" clId="{8C7EF82C-4569-46A7-9CC1-3D9B12B4B9B1}" dt="2021-04-04T07:57:26.753" v="8578" actId="571"/>
          <ac:spMkLst>
            <pc:docMk/>
            <pc:sldMk cId="3023080710" sldId="261"/>
            <ac:spMk id="30" creationId="{CCEB2282-B9EF-4E25-96DD-4E58830DE36A}"/>
          </ac:spMkLst>
        </pc:spChg>
        <pc:spChg chg="mod">
          <ac:chgData name="川下 晴久" userId="a9ceefe8e9b56a0c" providerId="LiveId" clId="{8C7EF82C-4569-46A7-9CC1-3D9B12B4B9B1}" dt="2021-04-04T07:58:08.857" v="8613"/>
          <ac:spMkLst>
            <pc:docMk/>
            <pc:sldMk cId="3023080710" sldId="261"/>
            <ac:spMk id="31" creationId="{27A42662-E75C-4824-B6D2-092DEB12D822}"/>
          </ac:spMkLst>
        </pc:spChg>
        <pc:spChg chg="mod">
          <ac:chgData name="川下 晴久" userId="a9ceefe8e9b56a0c" providerId="LiveId" clId="{8C7EF82C-4569-46A7-9CC1-3D9B12B4B9B1}" dt="2021-04-04T07:57:26.753" v="8578" actId="571"/>
          <ac:spMkLst>
            <pc:docMk/>
            <pc:sldMk cId="3023080710" sldId="261"/>
            <ac:spMk id="32" creationId="{ADC74F41-9A8F-406B-943C-03FD5829AD2D}"/>
          </ac:spMkLst>
        </pc:spChg>
        <pc:spChg chg="add mod">
          <ac:chgData name="川下 晴久" userId="a9ceefe8e9b56a0c" providerId="LiveId" clId="{8C7EF82C-4569-46A7-9CC1-3D9B12B4B9B1}" dt="2021-04-04T08:10:35.899" v="8742" actId="1076"/>
          <ac:spMkLst>
            <pc:docMk/>
            <pc:sldMk cId="3023080710" sldId="261"/>
            <ac:spMk id="35" creationId="{1BA6F99D-CDCD-452A-BA50-E98FE76D7B75}"/>
          </ac:spMkLst>
        </pc:spChg>
        <pc:spChg chg="add del mod">
          <ac:chgData name="川下 晴久" userId="a9ceefe8e9b56a0c" providerId="LiveId" clId="{8C7EF82C-4569-46A7-9CC1-3D9B12B4B9B1}" dt="2021-04-04T08:14:03.182" v="8744" actId="478"/>
          <ac:spMkLst>
            <pc:docMk/>
            <pc:sldMk cId="3023080710" sldId="261"/>
            <ac:spMk id="36" creationId="{6A95AA89-F850-41B0-9A1D-CA3501F8AD5C}"/>
          </ac:spMkLst>
        </pc:spChg>
        <pc:spChg chg="add mod">
          <ac:chgData name="川下 晴久" userId="a9ceefe8e9b56a0c" providerId="LiveId" clId="{8C7EF82C-4569-46A7-9CC1-3D9B12B4B9B1}" dt="2021-04-04T08:15:26.155" v="8855" actId="1076"/>
          <ac:spMkLst>
            <pc:docMk/>
            <pc:sldMk cId="3023080710" sldId="261"/>
            <ac:spMk id="37" creationId="{B8DD2B79-32D0-4BC5-B421-E2FB3E79B6D3}"/>
          </ac:spMkLst>
        </pc:spChg>
        <pc:spChg chg="add mod">
          <ac:chgData name="川下 晴久" userId="a9ceefe8e9b56a0c" providerId="LiveId" clId="{8C7EF82C-4569-46A7-9CC1-3D9B12B4B9B1}" dt="2021-04-04T08:17:08.265" v="8863" actId="1076"/>
          <ac:spMkLst>
            <pc:docMk/>
            <pc:sldMk cId="3023080710" sldId="261"/>
            <ac:spMk id="38" creationId="{39ECA4E3-91FD-46DB-B654-538931FF5B2F}"/>
          </ac:spMkLst>
        </pc:spChg>
        <pc:spChg chg="add mod">
          <ac:chgData name="川下 晴久" userId="a9ceefe8e9b56a0c" providerId="LiveId" clId="{8C7EF82C-4569-46A7-9CC1-3D9B12B4B9B1}" dt="2021-04-04T08:18:00.658" v="8879" actId="1076"/>
          <ac:spMkLst>
            <pc:docMk/>
            <pc:sldMk cId="3023080710" sldId="261"/>
            <ac:spMk id="41" creationId="{ECDBABB9-5ABC-496E-99AF-52B60D751677}"/>
          </ac:spMkLst>
        </pc:spChg>
        <pc:spChg chg="add mod">
          <ac:chgData name="川下 晴久" userId="a9ceefe8e9b56a0c" providerId="LiveId" clId="{8C7EF82C-4569-46A7-9CC1-3D9B12B4B9B1}" dt="2021-04-04T08:18:21.426" v="8889" actId="1076"/>
          <ac:spMkLst>
            <pc:docMk/>
            <pc:sldMk cId="3023080710" sldId="261"/>
            <ac:spMk id="42" creationId="{4C58000E-11AD-4CD2-8358-174A6A74AF2C}"/>
          </ac:spMkLst>
        </pc:spChg>
        <pc:spChg chg="add mod">
          <ac:chgData name="川下 晴久" userId="a9ceefe8e9b56a0c" providerId="LiveId" clId="{8C7EF82C-4569-46A7-9CC1-3D9B12B4B9B1}" dt="2021-04-04T08:23:35.359" v="8967" actId="571"/>
          <ac:spMkLst>
            <pc:docMk/>
            <pc:sldMk cId="3023080710" sldId="261"/>
            <ac:spMk id="43" creationId="{65002B45-C175-49D9-89E5-330D23C6FC12}"/>
          </ac:spMkLst>
        </pc:spChg>
        <pc:spChg chg="add del mod">
          <ac:chgData name="川下 晴久" userId="a9ceefe8e9b56a0c" providerId="LiveId" clId="{8C7EF82C-4569-46A7-9CC1-3D9B12B4B9B1}" dt="2021-04-04T08:19:06.180" v="8893" actId="478"/>
          <ac:spMkLst>
            <pc:docMk/>
            <pc:sldMk cId="3023080710" sldId="261"/>
            <ac:spMk id="44" creationId="{66655643-541D-4806-BFC4-FF7B29F3FAE1}"/>
          </ac:spMkLst>
        </pc:spChg>
        <pc:spChg chg="add del mod">
          <ac:chgData name="川下 晴久" userId="a9ceefe8e9b56a0c" providerId="LiveId" clId="{8C7EF82C-4569-46A7-9CC1-3D9B12B4B9B1}" dt="2021-04-04T08:19:17.685" v="8895" actId="478"/>
          <ac:spMkLst>
            <pc:docMk/>
            <pc:sldMk cId="3023080710" sldId="261"/>
            <ac:spMk id="45" creationId="{76C24751-974F-4993-B56F-7682F022361F}"/>
          </ac:spMkLst>
        </pc:spChg>
        <pc:spChg chg="add mod">
          <ac:chgData name="川下 晴久" userId="a9ceefe8e9b56a0c" providerId="LiveId" clId="{8C7EF82C-4569-46A7-9CC1-3D9B12B4B9B1}" dt="2021-04-04T08:19:55.409" v="8903" actId="1076"/>
          <ac:spMkLst>
            <pc:docMk/>
            <pc:sldMk cId="3023080710" sldId="261"/>
            <ac:spMk id="46" creationId="{7047460D-C3D9-4592-A170-8180E9C84C6C}"/>
          </ac:spMkLst>
        </pc:spChg>
        <pc:spChg chg="add mod">
          <ac:chgData name="川下 晴久" userId="a9ceefe8e9b56a0c" providerId="LiveId" clId="{8C7EF82C-4569-46A7-9CC1-3D9B12B4B9B1}" dt="2021-04-04T08:22:20.738" v="8943" actId="1076"/>
          <ac:spMkLst>
            <pc:docMk/>
            <pc:sldMk cId="3023080710" sldId="261"/>
            <ac:spMk id="53" creationId="{BE21EC2E-AABC-425C-A5F7-D37A5D0CCD5D}"/>
          </ac:spMkLst>
        </pc:spChg>
        <pc:spChg chg="add mod">
          <ac:chgData name="川下 晴久" userId="a9ceefe8e9b56a0c" providerId="LiveId" clId="{8C7EF82C-4569-46A7-9CC1-3D9B12B4B9B1}" dt="2021-04-04T08:22:46.139" v="8966" actId="1076"/>
          <ac:spMkLst>
            <pc:docMk/>
            <pc:sldMk cId="3023080710" sldId="261"/>
            <ac:spMk id="54" creationId="{3CA6530F-7413-4EA9-A010-B6D4ADC599FD}"/>
          </ac:spMkLst>
        </pc:spChg>
        <pc:spChg chg="add mod">
          <ac:chgData name="川下 晴久" userId="a9ceefe8e9b56a0c" providerId="LiveId" clId="{8C7EF82C-4569-46A7-9CC1-3D9B12B4B9B1}" dt="2021-04-04T08:23:41.648" v="8968" actId="1076"/>
          <ac:spMkLst>
            <pc:docMk/>
            <pc:sldMk cId="3023080710" sldId="261"/>
            <ac:spMk id="55" creationId="{02AC6B31-FC70-4981-B492-618F24DFE0E4}"/>
          </ac:spMkLst>
        </pc:spChg>
        <pc:spChg chg="add mod">
          <ac:chgData name="川下 晴久" userId="a9ceefe8e9b56a0c" providerId="LiveId" clId="{8C7EF82C-4569-46A7-9CC1-3D9B12B4B9B1}" dt="2021-04-04T08:25:07.384" v="8981" actId="1076"/>
          <ac:spMkLst>
            <pc:docMk/>
            <pc:sldMk cId="3023080710" sldId="261"/>
            <ac:spMk id="56" creationId="{DC3F2034-B5B9-4E25-8698-9F30E432FEFF}"/>
          </ac:spMkLst>
        </pc:spChg>
        <pc:spChg chg="add mod">
          <ac:chgData name="川下 晴久" userId="a9ceefe8e9b56a0c" providerId="LiveId" clId="{8C7EF82C-4569-46A7-9CC1-3D9B12B4B9B1}" dt="2021-04-04T08:25:33.063" v="8982"/>
          <ac:spMkLst>
            <pc:docMk/>
            <pc:sldMk cId="3023080710" sldId="261"/>
            <ac:spMk id="57" creationId="{23C3B55D-6A83-4358-9760-EAA5E1B250C5}"/>
          </ac:spMkLst>
        </pc:spChg>
        <pc:spChg chg="add mod">
          <ac:chgData name="川下 晴久" userId="a9ceefe8e9b56a0c" providerId="LiveId" clId="{8C7EF82C-4569-46A7-9CC1-3D9B12B4B9B1}" dt="2021-04-04T08:30:29.957" v="9132" actId="20577"/>
          <ac:spMkLst>
            <pc:docMk/>
            <pc:sldMk cId="3023080710" sldId="261"/>
            <ac:spMk id="58" creationId="{D4A14E1C-1F11-40BF-BECC-7CED67B906BA}"/>
          </ac:spMkLst>
        </pc:spChg>
        <pc:grpChg chg="add mod">
          <ac:chgData name="川下 晴久" userId="a9ceefe8e9b56a0c" providerId="LiveId" clId="{8C7EF82C-4569-46A7-9CC1-3D9B12B4B9B1}" dt="2021-04-04T08:23:35.359" v="8967" actId="571"/>
          <ac:grpSpMkLst>
            <pc:docMk/>
            <pc:sldMk cId="3023080710" sldId="261"/>
            <ac:grpSpMk id="12" creationId="{F29FA346-22AA-4CD6-8749-753FE4BFBA91}"/>
          </ac:grpSpMkLst>
        </pc:grpChg>
        <pc:grpChg chg="add mod">
          <ac:chgData name="川下 晴久" userId="a9ceefe8e9b56a0c" providerId="LiveId" clId="{8C7EF82C-4569-46A7-9CC1-3D9B12B4B9B1}" dt="2021-04-04T07:51:17.746" v="8464" actId="1076"/>
          <ac:grpSpMkLst>
            <pc:docMk/>
            <pc:sldMk cId="3023080710" sldId="261"/>
            <ac:grpSpMk id="13" creationId="{0E1F6CB3-092A-4772-A3A1-DBA3CFEED370}"/>
          </ac:grpSpMkLst>
        </pc:grpChg>
        <pc:grpChg chg="add mod">
          <ac:chgData name="川下 晴久" userId="a9ceefe8e9b56a0c" providerId="LiveId" clId="{8C7EF82C-4569-46A7-9CC1-3D9B12B4B9B1}" dt="2021-04-04T07:57:23.001" v="8577" actId="164"/>
          <ac:grpSpMkLst>
            <pc:docMk/>
            <pc:sldMk cId="3023080710" sldId="261"/>
            <ac:grpSpMk id="27" creationId="{E6AE74F2-C62A-496D-A271-F88482225CF4}"/>
          </ac:grpSpMkLst>
        </pc:grpChg>
        <pc:grpChg chg="add mod">
          <ac:chgData name="川下 晴久" userId="a9ceefe8e9b56a0c" providerId="LiveId" clId="{8C7EF82C-4569-46A7-9CC1-3D9B12B4B9B1}" dt="2021-04-04T07:57:32.509" v="8579" actId="1076"/>
          <ac:grpSpMkLst>
            <pc:docMk/>
            <pc:sldMk cId="3023080710" sldId="261"/>
            <ac:grpSpMk id="28" creationId="{F91431DE-1DC5-4E82-9375-2DC48C547F2C}"/>
          </ac:grpSpMkLst>
        </pc:grpChg>
        <pc:cxnChg chg="add mod">
          <ac:chgData name="川下 晴久" userId="a9ceefe8e9b56a0c" providerId="LiveId" clId="{8C7EF82C-4569-46A7-9CC1-3D9B12B4B9B1}" dt="2021-04-04T07:47:24.063" v="8393" actId="13822"/>
          <ac:cxnSpMkLst>
            <pc:docMk/>
            <pc:sldMk cId="3023080710" sldId="261"/>
            <ac:cxnSpMk id="8" creationId="{87F28EFC-EDC4-4F30-AC9A-EF0F726B11A0}"/>
          </ac:cxnSpMkLst>
        </pc:cxnChg>
        <pc:cxnChg chg="add mod">
          <ac:chgData name="川下 晴久" userId="a9ceefe8e9b56a0c" providerId="LiveId" clId="{8C7EF82C-4569-46A7-9CC1-3D9B12B4B9B1}" dt="2021-04-04T07:51:44.552" v="8476" actId="20577"/>
          <ac:cxnSpMkLst>
            <pc:docMk/>
            <pc:sldMk cId="3023080710" sldId="261"/>
            <ac:cxnSpMk id="19" creationId="{3BFD6CB3-B9BA-4BC1-BD8F-FBB0F5D3BDAA}"/>
          </ac:cxnSpMkLst>
        </pc:cxnChg>
        <pc:cxnChg chg="add mod">
          <ac:chgData name="川下 晴久" userId="a9ceefe8e9b56a0c" providerId="LiveId" clId="{8C7EF82C-4569-46A7-9CC1-3D9B12B4B9B1}" dt="2021-04-04T07:54:57.369" v="8527" actId="13822"/>
          <ac:cxnSpMkLst>
            <pc:docMk/>
            <pc:sldMk cId="3023080710" sldId="261"/>
            <ac:cxnSpMk id="23" creationId="{E6E042A9-B93E-4641-AE3B-3353C1FF2429}"/>
          </ac:cxnSpMkLst>
        </pc:cxnChg>
        <pc:cxnChg chg="add mod">
          <ac:chgData name="川下 晴久" userId="a9ceefe8e9b56a0c" providerId="LiveId" clId="{8C7EF82C-4569-46A7-9CC1-3D9B12B4B9B1}" dt="2021-04-04T07:58:31.795" v="8615" actId="13822"/>
          <ac:cxnSpMkLst>
            <pc:docMk/>
            <pc:sldMk cId="3023080710" sldId="261"/>
            <ac:cxnSpMk id="34" creationId="{31B7541A-E1B6-493A-88DD-BACAEDA8A2D3}"/>
          </ac:cxnSpMkLst>
        </pc:cxnChg>
        <pc:cxnChg chg="add mod">
          <ac:chgData name="川下 晴久" userId="a9ceefe8e9b56a0c" providerId="LiveId" clId="{8C7EF82C-4569-46A7-9CC1-3D9B12B4B9B1}" dt="2021-04-04T08:17:40.113" v="8865" actId="13822"/>
          <ac:cxnSpMkLst>
            <pc:docMk/>
            <pc:sldMk cId="3023080710" sldId="261"/>
            <ac:cxnSpMk id="40" creationId="{A8442153-8705-47A0-83B2-102662183A41}"/>
          </ac:cxnSpMkLst>
        </pc:cxnChg>
        <pc:cxnChg chg="add del mod">
          <ac:chgData name="川下 晴久" userId="a9ceefe8e9b56a0c" providerId="LiveId" clId="{8C7EF82C-4569-46A7-9CC1-3D9B12B4B9B1}" dt="2021-04-04T08:21:37.917" v="8910" actId="478"/>
          <ac:cxnSpMkLst>
            <pc:docMk/>
            <pc:sldMk cId="3023080710" sldId="261"/>
            <ac:cxnSpMk id="48" creationId="{A6A7BE5F-BF5F-47AD-956E-A3D3B287A113}"/>
          </ac:cxnSpMkLst>
        </pc:cxnChg>
        <pc:cxnChg chg="add mod">
          <ac:chgData name="川下 晴久" userId="a9ceefe8e9b56a0c" providerId="LiveId" clId="{8C7EF82C-4569-46A7-9CC1-3D9B12B4B9B1}" dt="2021-04-04T08:21:53.279" v="8912" actId="13822"/>
          <ac:cxnSpMkLst>
            <pc:docMk/>
            <pc:sldMk cId="3023080710" sldId="261"/>
            <ac:cxnSpMk id="52" creationId="{A50268B1-1108-436E-91EB-222892DFD8F4}"/>
          </ac:cxnSpMkLst>
        </pc:cxnChg>
      </pc:sldChg>
      <pc:sldChg chg="addSp delSp modSp new mod">
        <pc:chgData name="川下 晴久" userId="a9ceefe8e9b56a0c" providerId="LiveId" clId="{8C7EF82C-4569-46A7-9CC1-3D9B12B4B9B1}" dt="2021-04-04T12:24:03.344" v="10252" actId="1076"/>
        <pc:sldMkLst>
          <pc:docMk/>
          <pc:sldMk cId="2119197383" sldId="262"/>
        </pc:sldMkLst>
        <pc:spChg chg="add mod">
          <ac:chgData name="川下 晴久" userId="a9ceefe8e9b56a0c" providerId="LiveId" clId="{8C7EF82C-4569-46A7-9CC1-3D9B12B4B9B1}" dt="2021-04-04T08:35:53.398" v="9201" actId="1076"/>
          <ac:spMkLst>
            <pc:docMk/>
            <pc:sldMk cId="2119197383" sldId="262"/>
            <ac:spMk id="2" creationId="{2E2B58E2-F321-47D3-A4D7-5911482C8551}"/>
          </ac:spMkLst>
        </pc:spChg>
        <pc:spChg chg="add mod">
          <ac:chgData name="川下 晴久" userId="a9ceefe8e9b56a0c" providerId="LiveId" clId="{8C7EF82C-4569-46A7-9CC1-3D9B12B4B9B1}" dt="2021-04-04T12:24:03.344" v="10252" actId="1076"/>
          <ac:spMkLst>
            <pc:docMk/>
            <pc:sldMk cId="2119197383" sldId="262"/>
            <ac:spMk id="3" creationId="{695E2A8A-D26A-4901-8BA8-45FE8F2052C5}"/>
          </ac:spMkLst>
        </pc:spChg>
        <pc:spChg chg="add del mod">
          <ac:chgData name="川下 晴久" userId="a9ceefe8e9b56a0c" providerId="LiveId" clId="{8C7EF82C-4569-46A7-9CC1-3D9B12B4B9B1}" dt="2021-04-04T08:36:29.042" v="9204"/>
          <ac:spMkLst>
            <pc:docMk/>
            <pc:sldMk cId="2119197383" sldId="262"/>
            <ac:spMk id="3" creationId="{AB089E7C-0C89-4A10-AE20-D14EDFBB236F}"/>
          </ac:spMkLst>
        </pc:spChg>
        <pc:spChg chg="add mod">
          <ac:chgData name="川下 晴久" userId="a9ceefe8e9b56a0c" providerId="LiveId" clId="{8C7EF82C-4569-46A7-9CC1-3D9B12B4B9B1}" dt="2021-04-04T08:38:49.529" v="9419" actId="1076"/>
          <ac:spMkLst>
            <pc:docMk/>
            <pc:sldMk cId="2119197383" sldId="262"/>
            <ac:spMk id="4" creationId="{B3AB150A-2DFF-4696-9BA3-F7CF6BC99F7D}"/>
          </ac:spMkLst>
        </pc:spChg>
        <pc:spChg chg="add mod">
          <ac:chgData name="川下 晴久" userId="a9ceefe8e9b56a0c" providerId="LiveId" clId="{8C7EF82C-4569-46A7-9CC1-3D9B12B4B9B1}" dt="2021-04-04T08:43:02.195" v="9476" actId="164"/>
          <ac:spMkLst>
            <pc:docMk/>
            <pc:sldMk cId="2119197383" sldId="262"/>
            <ac:spMk id="5" creationId="{EF12B5E9-682B-4798-965B-7D07111E00F1}"/>
          </ac:spMkLst>
        </pc:spChg>
        <pc:spChg chg="add mod">
          <ac:chgData name="川下 晴久" userId="a9ceefe8e9b56a0c" providerId="LiveId" clId="{8C7EF82C-4569-46A7-9CC1-3D9B12B4B9B1}" dt="2021-04-04T08:43:02.195" v="9476" actId="164"/>
          <ac:spMkLst>
            <pc:docMk/>
            <pc:sldMk cId="2119197383" sldId="262"/>
            <ac:spMk id="6" creationId="{3053BF4E-6246-4B99-94E1-6C61D1B2305E}"/>
          </ac:spMkLst>
        </pc:spChg>
        <pc:spChg chg="add mod">
          <ac:chgData name="川下 晴久" userId="a9ceefe8e9b56a0c" providerId="LiveId" clId="{8C7EF82C-4569-46A7-9CC1-3D9B12B4B9B1}" dt="2021-04-04T08:43:02.195" v="9476" actId="164"/>
          <ac:spMkLst>
            <pc:docMk/>
            <pc:sldMk cId="2119197383" sldId="262"/>
            <ac:spMk id="12" creationId="{17AB8816-B6D3-48FB-920F-11920BB85C14}"/>
          </ac:spMkLst>
        </pc:spChg>
        <pc:spChg chg="mod">
          <ac:chgData name="川下 晴久" userId="a9ceefe8e9b56a0c" providerId="LiveId" clId="{8C7EF82C-4569-46A7-9CC1-3D9B12B4B9B1}" dt="2021-04-04T08:49:42.451" v="9562"/>
          <ac:spMkLst>
            <pc:docMk/>
            <pc:sldMk cId="2119197383" sldId="262"/>
            <ac:spMk id="18" creationId="{7F033764-21F2-4136-8C0D-F93A83A8698F}"/>
          </ac:spMkLst>
        </pc:spChg>
        <pc:spChg chg="mod">
          <ac:chgData name="川下 晴久" userId="a9ceefe8e9b56a0c" providerId="LiveId" clId="{8C7EF82C-4569-46A7-9CC1-3D9B12B4B9B1}" dt="2021-04-04T08:57:47.636" v="9688"/>
          <ac:spMkLst>
            <pc:docMk/>
            <pc:sldMk cId="2119197383" sldId="262"/>
            <ac:spMk id="19" creationId="{F9FD7D27-07D5-4781-9CE3-389A8B195CC8}"/>
          </ac:spMkLst>
        </pc:spChg>
        <pc:spChg chg="mod">
          <ac:chgData name="川下 晴久" userId="a9ceefe8e9b56a0c" providerId="LiveId" clId="{8C7EF82C-4569-46A7-9CC1-3D9B12B4B9B1}" dt="2021-04-04T08:58:59.892" v="9720" actId="1076"/>
          <ac:spMkLst>
            <pc:docMk/>
            <pc:sldMk cId="2119197383" sldId="262"/>
            <ac:spMk id="21" creationId="{CEAF2A0A-8A40-4B84-A0F7-78D354655F79}"/>
          </ac:spMkLst>
        </pc:spChg>
        <pc:spChg chg="add mod">
          <ac:chgData name="川下 晴久" userId="a9ceefe8e9b56a0c" providerId="LiveId" clId="{8C7EF82C-4569-46A7-9CC1-3D9B12B4B9B1}" dt="2021-04-04T08:47:51.846" v="9522" actId="164"/>
          <ac:spMkLst>
            <pc:docMk/>
            <pc:sldMk cId="2119197383" sldId="262"/>
            <ac:spMk id="22" creationId="{4BA7A3B5-FFE7-46ED-B2AC-F63179FDEC2C}"/>
          </ac:spMkLst>
        </pc:spChg>
        <pc:spChg chg="add del mod">
          <ac:chgData name="川下 晴久" userId="a9ceefe8e9b56a0c" providerId="LiveId" clId="{8C7EF82C-4569-46A7-9CC1-3D9B12B4B9B1}" dt="2021-04-04T08:46:37.394" v="9497" actId="478"/>
          <ac:spMkLst>
            <pc:docMk/>
            <pc:sldMk cId="2119197383" sldId="262"/>
            <ac:spMk id="25" creationId="{22E2AAD0-9B5F-4898-8414-070C49344CE4}"/>
          </ac:spMkLst>
        </pc:spChg>
        <pc:spChg chg="add mod">
          <ac:chgData name="川下 晴久" userId="a9ceefe8e9b56a0c" providerId="LiveId" clId="{8C7EF82C-4569-46A7-9CC1-3D9B12B4B9B1}" dt="2021-04-04T08:47:51.846" v="9522" actId="164"/>
          <ac:spMkLst>
            <pc:docMk/>
            <pc:sldMk cId="2119197383" sldId="262"/>
            <ac:spMk id="26" creationId="{93F11CBF-A93F-475C-97C9-F930087CF40B}"/>
          </ac:spMkLst>
        </pc:spChg>
        <pc:spChg chg="add mod">
          <ac:chgData name="川下 晴久" userId="a9ceefe8e9b56a0c" providerId="LiveId" clId="{8C7EF82C-4569-46A7-9CC1-3D9B12B4B9B1}" dt="2021-04-04T08:47:51.846" v="9522" actId="164"/>
          <ac:spMkLst>
            <pc:docMk/>
            <pc:sldMk cId="2119197383" sldId="262"/>
            <ac:spMk id="27" creationId="{196485DE-E7B7-4FB6-B3AA-EA94DBA3306F}"/>
          </ac:spMkLst>
        </pc:spChg>
        <pc:spChg chg="mod">
          <ac:chgData name="川下 晴久" userId="a9ceefe8e9b56a0c" providerId="LiveId" clId="{8C7EF82C-4569-46A7-9CC1-3D9B12B4B9B1}" dt="2021-04-04T08:50:31.014" v="9574"/>
          <ac:spMkLst>
            <pc:docMk/>
            <pc:sldMk cId="2119197383" sldId="262"/>
            <ac:spMk id="30" creationId="{A0F06841-484C-4570-ACD1-9A9375FABF49}"/>
          </ac:spMkLst>
        </pc:spChg>
        <pc:spChg chg="mod">
          <ac:chgData name="川下 晴久" userId="a9ceefe8e9b56a0c" providerId="LiveId" clId="{8C7EF82C-4569-46A7-9CC1-3D9B12B4B9B1}" dt="2021-04-04T08:48:37.983" v="9543"/>
          <ac:spMkLst>
            <pc:docMk/>
            <pc:sldMk cId="2119197383" sldId="262"/>
            <ac:spMk id="32" creationId="{979E4BB1-1148-486C-870F-83A2E572BD39}"/>
          </ac:spMkLst>
        </pc:spChg>
        <pc:spChg chg="mod">
          <ac:chgData name="川下 晴久" userId="a9ceefe8e9b56a0c" providerId="LiveId" clId="{8C7EF82C-4569-46A7-9CC1-3D9B12B4B9B1}" dt="2021-04-04T08:48:45.268" v="9554"/>
          <ac:spMkLst>
            <pc:docMk/>
            <pc:sldMk cId="2119197383" sldId="262"/>
            <ac:spMk id="33" creationId="{6BF08952-5A64-42A7-83AC-175739C83D6F}"/>
          </ac:spMkLst>
        </pc:spChg>
        <pc:spChg chg="mod">
          <ac:chgData name="川下 晴久" userId="a9ceefe8e9b56a0c" providerId="LiveId" clId="{8C7EF82C-4569-46A7-9CC1-3D9B12B4B9B1}" dt="2021-04-04T08:48:17.765" v="9525" actId="571"/>
          <ac:spMkLst>
            <pc:docMk/>
            <pc:sldMk cId="2119197383" sldId="262"/>
            <ac:spMk id="35" creationId="{21D25110-E183-4AC0-9DEA-B401D8E7A4DB}"/>
          </ac:spMkLst>
        </pc:spChg>
        <pc:spChg chg="mod">
          <ac:chgData name="川下 晴久" userId="a9ceefe8e9b56a0c" providerId="LiveId" clId="{8C7EF82C-4569-46A7-9CC1-3D9B12B4B9B1}" dt="2021-04-04T08:48:17.765" v="9525" actId="571"/>
          <ac:spMkLst>
            <pc:docMk/>
            <pc:sldMk cId="2119197383" sldId="262"/>
            <ac:spMk id="37" creationId="{3C41C09E-F1F7-41F9-8AA0-1CF8E7CD27BD}"/>
          </ac:spMkLst>
        </pc:spChg>
        <pc:spChg chg="mod">
          <ac:chgData name="川下 晴久" userId="a9ceefe8e9b56a0c" providerId="LiveId" clId="{8C7EF82C-4569-46A7-9CC1-3D9B12B4B9B1}" dt="2021-04-04T09:00:53.500" v="9748" actId="1076"/>
          <ac:spMkLst>
            <pc:docMk/>
            <pc:sldMk cId="2119197383" sldId="262"/>
            <ac:spMk id="38" creationId="{2606340C-91EB-41D6-B207-EB238A9F5C52}"/>
          </ac:spMkLst>
        </pc:spChg>
        <pc:spChg chg="add del mod">
          <ac:chgData name="川下 晴久" userId="a9ceefe8e9b56a0c" providerId="LiveId" clId="{8C7EF82C-4569-46A7-9CC1-3D9B12B4B9B1}" dt="2021-04-04T08:54:50.273" v="9620" actId="478"/>
          <ac:spMkLst>
            <pc:docMk/>
            <pc:sldMk cId="2119197383" sldId="262"/>
            <ac:spMk id="39" creationId="{EDC8A4AD-E68B-4295-8191-C37332A55062}"/>
          </ac:spMkLst>
        </pc:spChg>
        <pc:spChg chg="add del mod">
          <ac:chgData name="川下 晴久" userId="a9ceefe8e9b56a0c" providerId="LiveId" clId="{8C7EF82C-4569-46A7-9CC1-3D9B12B4B9B1}" dt="2021-04-04T08:52:50.953" v="9580" actId="478"/>
          <ac:spMkLst>
            <pc:docMk/>
            <pc:sldMk cId="2119197383" sldId="262"/>
            <ac:spMk id="40" creationId="{1C3FF1AB-BAE2-49C8-877A-3CCAA6E56BD7}"/>
          </ac:spMkLst>
        </pc:spChg>
        <pc:spChg chg="add mod">
          <ac:chgData name="川下 晴久" userId="a9ceefe8e9b56a0c" providerId="LiveId" clId="{8C7EF82C-4569-46A7-9CC1-3D9B12B4B9B1}" dt="2021-04-04T09:11:40.064" v="9937" actId="164"/>
          <ac:spMkLst>
            <pc:docMk/>
            <pc:sldMk cId="2119197383" sldId="262"/>
            <ac:spMk id="41" creationId="{E3C8FF5D-0008-407C-84A0-3E06F5BCA841}"/>
          </ac:spMkLst>
        </pc:spChg>
        <pc:spChg chg="add mod">
          <ac:chgData name="川下 晴久" userId="a9ceefe8e9b56a0c" providerId="LiveId" clId="{8C7EF82C-4569-46A7-9CC1-3D9B12B4B9B1}" dt="2021-04-04T09:11:40.064" v="9937" actId="164"/>
          <ac:spMkLst>
            <pc:docMk/>
            <pc:sldMk cId="2119197383" sldId="262"/>
            <ac:spMk id="42" creationId="{AF0E1880-78A2-42F1-BE51-64A2B98B4123}"/>
          </ac:spMkLst>
        </pc:spChg>
        <pc:spChg chg="mod">
          <ac:chgData name="川下 晴久" userId="a9ceefe8e9b56a0c" providerId="LiveId" clId="{8C7EF82C-4569-46A7-9CC1-3D9B12B4B9B1}" dt="2021-04-04T09:01:28.410" v="9760" actId="20577"/>
          <ac:spMkLst>
            <pc:docMk/>
            <pc:sldMk cId="2119197383" sldId="262"/>
            <ac:spMk id="45" creationId="{B0B11697-D43A-4C96-A1D7-DA5554E8D561}"/>
          </ac:spMkLst>
        </pc:spChg>
        <pc:spChg chg="mod">
          <ac:chgData name="川下 晴久" userId="a9ceefe8e9b56a0c" providerId="LiveId" clId="{8C7EF82C-4569-46A7-9CC1-3D9B12B4B9B1}" dt="2021-04-04T09:01:54.881" v="9788"/>
          <ac:spMkLst>
            <pc:docMk/>
            <pc:sldMk cId="2119197383" sldId="262"/>
            <ac:spMk id="47" creationId="{AAFC03CF-68ED-487D-A2E9-18ABE95F7696}"/>
          </ac:spMkLst>
        </pc:spChg>
        <pc:spChg chg="mod">
          <ac:chgData name="川下 晴久" userId="a9ceefe8e9b56a0c" providerId="LiveId" clId="{8C7EF82C-4569-46A7-9CC1-3D9B12B4B9B1}" dt="2021-04-04T09:02:04.063" v="9803"/>
          <ac:spMkLst>
            <pc:docMk/>
            <pc:sldMk cId="2119197383" sldId="262"/>
            <ac:spMk id="48" creationId="{04581AC8-772B-432C-85FE-309E3CE99F1B}"/>
          </ac:spMkLst>
        </pc:spChg>
        <pc:spChg chg="add mod">
          <ac:chgData name="川下 晴久" userId="a9ceefe8e9b56a0c" providerId="LiveId" clId="{8C7EF82C-4569-46A7-9CC1-3D9B12B4B9B1}" dt="2021-04-04T09:01:13.309" v="9759" actId="1076"/>
          <ac:spMkLst>
            <pc:docMk/>
            <pc:sldMk cId="2119197383" sldId="262"/>
            <ac:spMk id="49" creationId="{67DBBDEB-D912-4BDA-B895-FA9122CDE0B4}"/>
          </ac:spMkLst>
        </pc:spChg>
        <pc:spChg chg="add del">
          <ac:chgData name="川下 晴久" userId="a9ceefe8e9b56a0c" providerId="LiveId" clId="{8C7EF82C-4569-46A7-9CC1-3D9B12B4B9B1}" dt="2021-04-04T09:04:38.857" v="9807" actId="478"/>
          <ac:spMkLst>
            <pc:docMk/>
            <pc:sldMk cId="2119197383" sldId="262"/>
            <ac:spMk id="51" creationId="{8277D4E9-A816-439F-BE8A-0985BD9EA3FC}"/>
          </ac:spMkLst>
        </pc:spChg>
        <pc:spChg chg="add mod">
          <ac:chgData name="川下 晴久" userId="a9ceefe8e9b56a0c" providerId="LiveId" clId="{8C7EF82C-4569-46A7-9CC1-3D9B12B4B9B1}" dt="2021-04-04T09:05:34.133" v="9822" actId="1076"/>
          <ac:spMkLst>
            <pc:docMk/>
            <pc:sldMk cId="2119197383" sldId="262"/>
            <ac:spMk id="52" creationId="{378ECD36-182B-4BA0-933C-9E2E3C8B80B9}"/>
          </ac:spMkLst>
        </pc:spChg>
        <pc:spChg chg="add mod">
          <ac:chgData name="川下 晴久" userId="a9ceefe8e9b56a0c" providerId="LiveId" clId="{8C7EF82C-4569-46A7-9CC1-3D9B12B4B9B1}" dt="2021-04-04T09:09:56.705" v="9934" actId="255"/>
          <ac:spMkLst>
            <pc:docMk/>
            <pc:sldMk cId="2119197383" sldId="262"/>
            <ac:spMk id="53" creationId="{2149077D-8E59-4D0A-B55A-CE2D335F1450}"/>
          </ac:spMkLst>
        </pc:spChg>
        <pc:spChg chg="add mod">
          <ac:chgData name="川下 晴久" userId="a9ceefe8e9b56a0c" providerId="LiveId" clId="{8C7EF82C-4569-46A7-9CC1-3D9B12B4B9B1}" dt="2021-04-04T12:20:08.468" v="10054" actId="20577"/>
          <ac:spMkLst>
            <pc:docMk/>
            <pc:sldMk cId="2119197383" sldId="262"/>
            <ac:spMk id="54" creationId="{E2782C3D-3E5F-4BD5-B0B1-C14951A1B6A6}"/>
          </ac:spMkLst>
        </pc:spChg>
        <pc:spChg chg="mod">
          <ac:chgData name="川下 晴久" userId="a9ceefe8e9b56a0c" providerId="LiveId" clId="{8C7EF82C-4569-46A7-9CC1-3D9B12B4B9B1}" dt="2021-04-04T09:11:45.623" v="9938" actId="571"/>
          <ac:spMkLst>
            <pc:docMk/>
            <pc:sldMk cId="2119197383" sldId="262"/>
            <ac:spMk id="59" creationId="{DE3079F8-98D3-4430-9AF4-226D1B8485ED}"/>
          </ac:spMkLst>
        </pc:spChg>
        <pc:spChg chg="mod">
          <ac:chgData name="川下 晴久" userId="a9ceefe8e9b56a0c" providerId="LiveId" clId="{8C7EF82C-4569-46A7-9CC1-3D9B12B4B9B1}" dt="2021-04-04T09:13:00.031" v="9979" actId="14100"/>
          <ac:spMkLst>
            <pc:docMk/>
            <pc:sldMk cId="2119197383" sldId="262"/>
            <ac:spMk id="60" creationId="{B2DD18F1-1134-4376-BB15-8A67826B50F2}"/>
          </ac:spMkLst>
        </pc:spChg>
        <pc:spChg chg="mod">
          <ac:chgData name="川下 晴久" userId="a9ceefe8e9b56a0c" providerId="LiveId" clId="{8C7EF82C-4569-46A7-9CC1-3D9B12B4B9B1}" dt="2021-04-04T09:11:45.623" v="9938" actId="571"/>
          <ac:spMkLst>
            <pc:docMk/>
            <pc:sldMk cId="2119197383" sldId="262"/>
            <ac:spMk id="61" creationId="{1729EAED-E6E9-4D0E-A10B-8AD3A61D1B06}"/>
          </ac:spMkLst>
        </pc:spChg>
        <pc:spChg chg="mod">
          <ac:chgData name="川下 晴久" userId="a9ceefe8e9b56a0c" providerId="LiveId" clId="{8C7EF82C-4569-46A7-9CC1-3D9B12B4B9B1}" dt="2021-04-04T09:11:45.623" v="9938" actId="571"/>
          <ac:spMkLst>
            <pc:docMk/>
            <pc:sldMk cId="2119197383" sldId="262"/>
            <ac:spMk id="63" creationId="{591BC50B-8BC4-46D1-A4A8-E53A1CCD2EA2}"/>
          </ac:spMkLst>
        </pc:spChg>
        <pc:spChg chg="mod">
          <ac:chgData name="川下 晴久" userId="a9ceefe8e9b56a0c" providerId="LiveId" clId="{8C7EF82C-4569-46A7-9CC1-3D9B12B4B9B1}" dt="2021-04-04T09:12:35.011" v="9961" actId="1076"/>
          <ac:spMkLst>
            <pc:docMk/>
            <pc:sldMk cId="2119197383" sldId="262"/>
            <ac:spMk id="64" creationId="{7C4BBF24-DF67-4461-9FB2-C5333573AB25}"/>
          </ac:spMkLst>
        </pc:spChg>
        <pc:spChg chg="mod">
          <ac:chgData name="川下 晴久" userId="a9ceefe8e9b56a0c" providerId="LiveId" clId="{8C7EF82C-4569-46A7-9CC1-3D9B12B4B9B1}" dt="2021-04-04T09:11:45.623" v="9938" actId="571"/>
          <ac:spMkLst>
            <pc:docMk/>
            <pc:sldMk cId="2119197383" sldId="262"/>
            <ac:spMk id="65" creationId="{7F658E5B-A474-43D0-BBAC-5A5AE11CC96A}"/>
          </ac:spMkLst>
        </pc:spChg>
        <pc:spChg chg="mod">
          <ac:chgData name="川下 晴久" userId="a9ceefe8e9b56a0c" providerId="LiveId" clId="{8C7EF82C-4569-46A7-9CC1-3D9B12B4B9B1}" dt="2021-04-04T09:11:45.623" v="9938" actId="571"/>
          <ac:spMkLst>
            <pc:docMk/>
            <pc:sldMk cId="2119197383" sldId="262"/>
            <ac:spMk id="67" creationId="{23B4CE03-9575-4FE8-A871-1391D2D06BFB}"/>
          </ac:spMkLst>
        </pc:spChg>
        <pc:spChg chg="mod">
          <ac:chgData name="川下 晴久" userId="a9ceefe8e9b56a0c" providerId="LiveId" clId="{8C7EF82C-4569-46A7-9CC1-3D9B12B4B9B1}" dt="2021-04-04T09:11:45.623" v="9938" actId="571"/>
          <ac:spMkLst>
            <pc:docMk/>
            <pc:sldMk cId="2119197383" sldId="262"/>
            <ac:spMk id="68" creationId="{068365BC-0484-4A98-A899-3FC880C89C63}"/>
          </ac:spMkLst>
        </pc:spChg>
        <pc:spChg chg="mod">
          <ac:chgData name="川下 晴久" userId="a9ceefe8e9b56a0c" providerId="LiveId" clId="{8C7EF82C-4569-46A7-9CC1-3D9B12B4B9B1}" dt="2021-04-04T09:13:13.177" v="9980" actId="571"/>
          <ac:spMkLst>
            <pc:docMk/>
            <pc:sldMk cId="2119197383" sldId="262"/>
            <ac:spMk id="70" creationId="{91B3EF5F-8D9C-4ED0-837E-C1166878DCAD}"/>
          </ac:spMkLst>
        </pc:spChg>
        <pc:spChg chg="mod">
          <ac:chgData name="川下 晴久" userId="a9ceefe8e9b56a0c" providerId="LiveId" clId="{8C7EF82C-4569-46A7-9CC1-3D9B12B4B9B1}" dt="2021-04-04T09:13:13.177" v="9980" actId="571"/>
          <ac:spMkLst>
            <pc:docMk/>
            <pc:sldMk cId="2119197383" sldId="262"/>
            <ac:spMk id="72" creationId="{B63791A2-1EBB-42CB-8E3F-2BE0D0C5696A}"/>
          </ac:spMkLst>
        </pc:spChg>
        <pc:spChg chg="mod">
          <ac:chgData name="川下 晴久" userId="a9ceefe8e9b56a0c" providerId="LiveId" clId="{8C7EF82C-4569-46A7-9CC1-3D9B12B4B9B1}" dt="2021-04-04T09:13:13.177" v="9980" actId="571"/>
          <ac:spMkLst>
            <pc:docMk/>
            <pc:sldMk cId="2119197383" sldId="262"/>
            <ac:spMk id="73" creationId="{F7AA58EA-DB36-4E26-8F2B-2CB3E994E0B5}"/>
          </ac:spMkLst>
        </pc:spChg>
        <pc:spChg chg="add mod">
          <ac:chgData name="川下 晴久" userId="a9ceefe8e9b56a0c" providerId="LiveId" clId="{8C7EF82C-4569-46A7-9CC1-3D9B12B4B9B1}" dt="2021-04-04T09:13:43.236" v="9992" actId="1076"/>
          <ac:spMkLst>
            <pc:docMk/>
            <pc:sldMk cId="2119197383" sldId="262"/>
            <ac:spMk id="74" creationId="{D740683B-1A6B-4EBC-ACB2-ED5D83AF07E9}"/>
          </ac:spMkLst>
        </pc:spChg>
        <pc:spChg chg="add mod">
          <ac:chgData name="川下 晴久" userId="a9ceefe8e9b56a0c" providerId="LiveId" clId="{8C7EF82C-4569-46A7-9CC1-3D9B12B4B9B1}" dt="2021-04-04T09:14:24.017" v="9999" actId="1076"/>
          <ac:spMkLst>
            <pc:docMk/>
            <pc:sldMk cId="2119197383" sldId="262"/>
            <ac:spMk id="75" creationId="{0322C806-1935-4F41-8112-CD399B0903FD}"/>
          </ac:spMkLst>
        </pc:spChg>
        <pc:grpChg chg="add mod">
          <ac:chgData name="川下 晴久" userId="a9ceefe8e9b56a0c" providerId="LiveId" clId="{8C7EF82C-4569-46A7-9CC1-3D9B12B4B9B1}" dt="2021-04-04T08:43:08.386" v="9477" actId="1076"/>
          <ac:grpSpMkLst>
            <pc:docMk/>
            <pc:sldMk cId="2119197383" sldId="262"/>
            <ac:grpSpMk id="13" creationId="{6A0EC115-40CD-4AE2-8F8E-CA10BF80EBE8}"/>
          </ac:grpSpMkLst>
        </pc:grpChg>
        <pc:grpChg chg="add mod">
          <ac:chgData name="川下 晴久" userId="a9ceefe8e9b56a0c" providerId="LiveId" clId="{8C7EF82C-4569-46A7-9CC1-3D9B12B4B9B1}" dt="2021-04-04T08:57:28.668" v="9671" actId="1076"/>
          <ac:grpSpMkLst>
            <pc:docMk/>
            <pc:sldMk cId="2119197383" sldId="262"/>
            <ac:grpSpMk id="17" creationId="{A2F28050-69C8-4C01-9331-C01FF256A3EA}"/>
          </ac:grpSpMkLst>
        </pc:grpChg>
        <pc:grpChg chg="add mod">
          <ac:chgData name="川下 晴久" userId="a9ceefe8e9b56a0c" providerId="LiveId" clId="{8C7EF82C-4569-46A7-9CC1-3D9B12B4B9B1}" dt="2021-04-04T09:11:40.064" v="9937" actId="164"/>
          <ac:grpSpMkLst>
            <pc:docMk/>
            <pc:sldMk cId="2119197383" sldId="262"/>
            <ac:grpSpMk id="28" creationId="{554C75BE-388D-4B86-ADAA-BBB25901CB0A}"/>
          </ac:grpSpMkLst>
        </pc:grpChg>
        <pc:grpChg chg="add mod">
          <ac:chgData name="川下 晴久" userId="a9ceefe8e9b56a0c" providerId="LiveId" clId="{8C7EF82C-4569-46A7-9CC1-3D9B12B4B9B1}" dt="2021-04-04T09:11:40.064" v="9937" actId="164"/>
          <ac:grpSpMkLst>
            <pc:docMk/>
            <pc:sldMk cId="2119197383" sldId="262"/>
            <ac:grpSpMk id="29" creationId="{5C0C9154-CE84-408C-9CF5-86C0A345091C}"/>
          </ac:grpSpMkLst>
        </pc:grpChg>
        <pc:grpChg chg="add mod">
          <ac:chgData name="川下 晴久" userId="a9ceefe8e9b56a0c" providerId="LiveId" clId="{8C7EF82C-4569-46A7-9CC1-3D9B12B4B9B1}" dt="2021-04-04T09:00:05.597" v="9723" actId="1076"/>
          <ac:grpSpMkLst>
            <pc:docMk/>
            <pc:sldMk cId="2119197383" sldId="262"/>
            <ac:grpSpMk id="34" creationId="{C2D88B2A-F728-4B19-9DB5-0BB640D26109}"/>
          </ac:grpSpMkLst>
        </pc:grpChg>
        <pc:grpChg chg="add mod">
          <ac:chgData name="川下 晴久" userId="a9ceefe8e9b56a0c" providerId="LiveId" clId="{8C7EF82C-4569-46A7-9CC1-3D9B12B4B9B1}" dt="2021-04-04T09:02:22.586" v="9805" actId="1076"/>
          <ac:grpSpMkLst>
            <pc:docMk/>
            <pc:sldMk cId="2119197383" sldId="262"/>
            <ac:grpSpMk id="44" creationId="{74A9D82B-BD99-417F-A8C3-64A0CCED5A95}"/>
          </ac:grpSpMkLst>
        </pc:grpChg>
        <pc:grpChg chg="add mod">
          <ac:chgData name="川下 晴久" userId="a9ceefe8e9b56a0c" providerId="LiveId" clId="{8C7EF82C-4569-46A7-9CC1-3D9B12B4B9B1}" dt="2021-04-04T09:11:40.064" v="9937" actId="164"/>
          <ac:grpSpMkLst>
            <pc:docMk/>
            <pc:sldMk cId="2119197383" sldId="262"/>
            <ac:grpSpMk id="55" creationId="{66CD6F19-86CB-401C-A3F6-F160BB26FF93}"/>
          </ac:grpSpMkLst>
        </pc:grpChg>
        <pc:grpChg chg="add mod">
          <ac:chgData name="川下 晴久" userId="a9ceefe8e9b56a0c" providerId="LiveId" clId="{8C7EF82C-4569-46A7-9CC1-3D9B12B4B9B1}" dt="2021-04-04T09:11:58.363" v="9939" actId="1076"/>
          <ac:grpSpMkLst>
            <pc:docMk/>
            <pc:sldMk cId="2119197383" sldId="262"/>
            <ac:grpSpMk id="56" creationId="{5EB3F897-B87B-437A-98D1-779450571311}"/>
          </ac:grpSpMkLst>
        </pc:grpChg>
        <pc:grpChg chg="mod">
          <ac:chgData name="川下 晴久" userId="a9ceefe8e9b56a0c" providerId="LiveId" clId="{8C7EF82C-4569-46A7-9CC1-3D9B12B4B9B1}" dt="2021-04-04T09:11:45.623" v="9938" actId="571"/>
          <ac:grpSpMkLst>
            <pc:docMk/>
            <pc:sldMk cId="2119197383" sldId="262"/>
            <ac:grpSpMk id="57" creationId="{CF897DE6-5AFC-4371-BDAB-917FB995B01E}"/>
          </ac:grpSpMkLst>
        </pc:grpChg>
        <pc:grpChg chg="mod">
          <ac:chgData name="川下 晴久" userId="a9ceefe8e9b56a0c" providerId="LiveId" clId="{8C7EF82C-4569-46A7-9CC1-3D9B12B4B9B1}" dt="2021-04-04T09:11:45.623" v="9938" actId="571"/>
          <ac:grpSpMkLst>
            <pc:docMk/>
            <pc:sldMk cId="2119197383" sldId="262"/>
            <ac:grpSpMk id="58" creationId="{2115532A-E423-4D78-A782-2EEE040AECD3}"/>
          </ac:grpSpMkLst>
        </pc:grpChg>
        <pc:grpChg chg="add mod">
          <ac:chgData name="川下 晴久" userId="a9ceefe8e9b56a0c" providerId="LiveId" clId="{8C7EF82C-4569-46A7-9CC1-3D9B12B4B9B1}" dt="2021-04-04T09:13:21.996" v="9981" actId="1076"/>
          <ac:grpSpMkLst>
            <pc:docMk/>
            <pc:sldMk cId="2119197383" sldId="262"/>
            <ac:grpSpMk id="69" creationId="{DEEF3F80-0829-473C-B151-4EA6C031DC5C}"/>
          </ac:grpSpMkLst>
        </pc:grpChg>
        <pc:picChg chg="add del mod">
          <ac:chgData name="川下 晴久" userId="a9ceefe8e9b56a0c" providerId="LiveId" clId="{8C7EF82C-4569-46A7-9CC1-3D9B12B4B9B1}" dt="2021-04-04T08:50:02.449" v="9564" actId="478"/>
          <ac:picMkLst>
            <pc:docMk/>
            <pc:sldMk cId="2119197383" sldId="262"/>
            <ac:picMk id="14" creationId="{5B222028-81D8-4591-9F43-49F5689D0458}"/>
          </ac:picMkLst>
        </pc:picChg>
        <pc:picChg chg="add del mod">
          <ac:chgData name="川下 晴久" userId="a9ceefe8e9b56a0c" providerId="LiveId" clId="{8C7EF82C-4569-46A7-9CC1-3D9B12B4B9B1}" dt="2021-04-04T08:45:56.129" v="9493" actId="21"/>
          <ac:picMkLst>
            <pc:docMk/>
            <pc:sldMk cId="2119197383" sldId="262"/>
            <ac:picMk id="15" creationId="{5488F2C1-C7C2-40BB-8B03-247E70BC8511}"/>
          </ac:picMkLst>
        </pc:picChg>
        <pc:picChg chg="add del mod">
          <ac:chgData name="川下 晴久" userId="a9ceefe8e9b56a0c" providerId="LiveId" clId="{8C7EF82C-4569-46A7-9CC1-3D9B12B4B9B1}" dt="2021-04-04T08:49:57.566" v="9563" actId="478"/>
          <ac:picMkLst>
            <pc:docMk/>
            <pc:sldMk cId="2119197383" sldId="262"/>
            <ac:picMk id="16" creationId="{322D5F37-E673-416C-B037-F842525522C6}"/>
          </ac:picMkLst>
        </pc:picChg>
        <pc:cxnChg chg="add mod">
          <ac:chgData name="川下 晴久" userId="a9ceefe8e9b56a0c" providerId="LiveId" clId="{8C7EF82C-4569-46A7-9CC1-3D9B12B4B9B1}" dt="2021-04-04T08:43:02.195" v="9476" actId="164"/>
          <ac:cxnSpMkLst>
            <pc:docMk/>
            <pc:sldMk cId="2119197383" sldId="262"/>
            <ac:cxnSpMk id="8" creationId="{C801B636-E5C1-413B-905C-95F50C3DDD14}"/>
          </ac:cxnSpMkLst>
        </pc:cxnChg>
        <pc:cxnChg chg="mod">
          <ac:chgData name="川下 晴久" userId="a9ceefe8e9b56a0c" providerId="LiveId" clId="{8C7EF82C-4569-46A7-9CC1-3D9B12B4B9B1}" dt="2021-04-04T08:58:50.360" v="9719" actId="14100"/>
          <ac:cxnSpMkLst>
            <pc:docMk/>
            <pc:sldMk cId="2119197383" sldId="262"/>
            <ac:cxnSpMk id="20" creationId="{8AFA0516-B06D-4F5C-A4BE-C1BF368A11BB}"/>
          </ac:cxnSpMkLst>
        </pc:cxnChg>
        <pc:cxnChg chg="add mod">
          <ac:chgData name="川下 晴久" userId="a9ceefe8e9b56a0c" providerId="LiveId" clId="{8C7EF82C-4569-46A7-9CC1-3D9B12B4B9B1}" dt="2021-04-04T08:47:51.846" v="9522" actId="164"/>
          <ac:cxnSpMkLst>
            <pc:docMk/>
            <pc:sldMk cId="2119197383" sldId="262"/>
            <ac:cxnSpMk id="24" creationId="{9021DFCE-A155-49C0-BCFD-D3843EA35B28}"/>
          </ac:cxnSpMkLst>
        </pc:cxnChg>
        <pc:cxnChg chg="mod">
          <ac:chgData name="川下 晴久" userId="a9ceefe8e9b56a0c" providerId="LiveId" clId="{8C7EF82C-4569-46A7-9CC1-3D9B12B4B9B1}" dt="2021-04-04T08:50:30.294" v="9572" actId="20577"/>
          <ac:cxnSpMkLst>
            <pc:docMk/>
            <pc:sldMk cId="2119197383" sldId="262"/>
            <ac:cxnSpMk id="31" creationId="{F71CCBC2-A8A0-4CA6-ABD9-8362421F1BB7}"/>
          </ac:cxnSpMkLst>
        </pc:cxnChg>
        <pc:cxnChg chg="mod">
          <ac:chgData name="川下 晴久" userId="a9ceefe8e9b56a0c" providerId="LiveId" clId="{8C7EF82C-4569-46A7-9CC1-3D9B12B4B9B1}" dt="2021-04-04T08:48:17.765" v="9525" actId="571"/>
          <ac:cxnSpMkLst>
            <pc:docMk/>
            <pc:sldMk cId="2119197383" sldId="262"/>
            <ac:cxnSpMk id="36" creationId="{48EC7213-C856-4CD6-B9BE-F2241671BBEA}"/>
          </ac:cxnSpMkLst>
        </pc:cxnChg>
        <pc:cxnChg chg="mod">
          <ac:chgData name="川下 晴久" userId="a9ceefe8e9b56a0c" providerId="LiveId" clId="{8C7EF82C-4569-46A7-9CC1-3D9B12B4B9B1}" dt="2021-04-04T09:02:15.244" v="9804" actId="14100"/>
          <ac:cxnSpMkLst>
            <pc:docMk/>
            <pc:sldMk cId="2119197383" sldId="262"/>
            <ac:cxnSpMk id="46" creationId="{4B0EFFFB-8AAB-41C3-8AB6-C0BA589DBB4D}"/>
          </ac:cxnSpMkLst>
        </pc:cxnChg>
        <pc:cxnChg chg="mod">
          <ac:chgData name="川下 晴久" userId="a9ceefe8e9b56a0c" providerId="LiveId" clId="{8C7EF82C-4569-46A7-9CC1-3D9B12B4B9B1}" dt="2021-04-04T09:11:45.623" v="9938" actId="571"/>
          <ac:cxnSpMkLst>
            <pc:docMk/>
            <pc:sldMk cId="2119197383" sldId="262"/>
            <ac:cxnSpMk id="62" creationId="{FA9127E3-3EF8-4E09-8024-DA0899145116}"/>
          </ac:cxnSpMkLst>
        </pc:cxnChg>
        <pc:cxnChg chg="mod">
          <ac:chgData name="川下 晴久" userId="a9ceefe8e9b56a0c" providerId="LiveId" clId="{8C7EF82C-4569-46A7-9CC1-3D9B12B4B9B1}" dt="2021-04-04T09:11:45.623" v="9938" actId="571"/>
          <ac:cxnSpMkLst>
            <pc:docMk/>
            <pc:sldMk cId="2119197383" sldId="262"/>
            <ac:cxnSpMk id="66" creationId="{5D6C69AD-55CE-4FE4-A380-A28D21F9FD6A}"/>
          </ac:cxnSpMkLst>
        </pc:cxnChg>
        <pc:cxnChg chg="mod">
          <ac:chgData name="川下 晴久" userId="a9ceefe8e9b56a0c" providerId="LiveId" clId="{8C7EF82C-4569-46A7-9CC1-3D9B12B4B9B1}" dt="2021-04-04T09:13:13.177" v="9980" actId="571"/>
          <ac:cxnSpMkLst>
            <pc:docMk/>
            <pc:sldMk cId="2119197383" sldId="262"/>
            <ac:cxnSpMk id="71" creationId="{5FD97438-A8CF-4DF1-8592-31BFE8DACC75}"/>
          </ac:cxnSpMkLst>
        </pc:cxnChg>
      </pc:sldChg>
      <pc:sldChg chg="addSp modSp new mod ord">
        <pc:chgData name="川下 晴久" userId="a9ceefe8e9b56a0c" providerId="LiveId" clId="{8C7EF82C-4569-46A7-9CC1-3D9B12B4B9B1}" dt="2021-04-05T12:38:46.662" v="10730" actId="1076"/>
        <pc:sldMkLst>
          <pc:docMk/>
          <pc:sldMk cId="3996567785" sldId="263"/>
        </pc:sldMkLst>
        <pc:spChg chg="add mod">
          <ac:chgData name="川下 晴久" userId="a9ceefe8e9b56a0c" providerId="LiveId" clId="{8C7EF82C-4569-46A7-9CC1-3D9B12B4B9B1}" dt="2021-04-05T12:37:49.213" v="10720"/>
          <ac:spMkLst>
            <pc:docMk/>
            <pc:sldMk cId="3996567785" sldId="263"/>
            <ac:spMk id="2" creationId="{DE17CA99-3480-450E-B56B-F3588D1787C9}"/>
          </ac:spMkLst>
        </pc:spChg>
        <pc:spChg chg="add mod">
          <ac:chgData name="川下 晴久" userId="a9ceefe8e9b56a0c" providerId="LiveId" clId="{8C7EF82C-4569-46A7-9CC1-3D9B12B4B9B1}" dt="2021-04-05T12:38:46.662" v="10730" actId="1076"/>
          <ac:spMkLst>
            <pc:docMk/>
            <pc:sldMk cId="3996567785" sldId="263"/>
            <ac:spMk id="4" creationId="{1CEFB46B-58E5-4ADB-A931-E5C26D9B9335}"/>
          </ac:spMkLst>
        </pc:spChg>
        <pc:picChg chg="add mod">
          <ac:chgData name="川下 晴久" userId="a9ceefe8e9b56a0c" providerId="LiveId" clId="{8C7EF82C-4569-46A7-9CC1-3D9B12B4B9B1}" dt="2021-04-04T12:37:01.302" v="10276"/>
          <ac:picMkLst>
            <pc:docMk/>
            <pc:sldMk cId="3996567785" sldId="263"/>
            <ac:picMk id="3" creationId="{CC759B09-1F24-437D-B218-4BD608883383}"/>
          </ac:picMkLst>
        </pc:picChg>
      </pc:sldChg>
      <pc:sldChg chg="addSp modSp new mod">
        <pc:chgData name="川下 晴久" userId="a9ceefe8e9b56a0c" providerId="LiveId" clId="{8C7EF82C-4569-46A7-9CC1-3D9B12B4B9B1}" dt="2021-04-05T12:33:11.389" v="10634" actId="255"/>
        <pc:sldMkLst>
          <pc:docMk/>
          <pc:sldMk cId="347931971" sldId="264"/>
        </pc:sldMkLst>
        <pc:spChg chg="add mod">
          <ac:chgData name="川下 晴久" userId="a9ceefe8e9b56a0c" providerId="LiveId" clId="{8C7EF82C-4569-46A7-9CC1-3D9B12B4B9B1}" dt="2021-04-05T12:18:49.340" v="10406" actId="164"/>
          <ac:spMkLst>
            <pc:docMk/>
            <pc:sldMk cId="347931971" sldId="264"/>
            <ac:spMk id="3" creationId="{EE14D9FC-6441-4B16-A4DE-D1CD33D27D2A}"/>
          </ac:spMkLst>
        </pc:spChg>
        <pc:spChg chg="add mod">
          <ac:chgData name="川下 晴久" userId="a9ceefe8e9b56a0c" providerId="LiveId" clId="{8C7EF82C-4569-46A7-9CC1-3D9B12B4B9B1}" dt="2021-04-05T12:33:11.389" v="10634" actId="255"/>
          <ac:spMkLst>
            <pc:docMk/>
            <pc:sldMk cId="347931971" sldId="264"/>
            <ac:spMk id="5" creationId="{99AD255F-7369-4485-822D-F318B3EFBB77}"/>
          </ac:spMkLst>
        </pc:spChg>
        <pc:spChg chg="add mod">
          <ac:chgData name="川下 晴久" userId="a9ceefe8e9b56a0c" providerId="LiveId" clId="{8C7EF82C-4569-46A7-9CC1-3D9B12B4B9B1}" dt="2021-04-05T12:31:21.463" v="10610" actId="6549"/>
          <ac:spMkLst>
            <pc:docMk/>
            <pc:sldMk cId="347931971" sldId="264"/>
            <ac:spMk id="6" creationId="{469ACDF2-55AA-4587-BE40-C9C6AE7B3EAE}"/>
          </ac:spMkLst>
        </pc:spChg>
        <pc:grpChg chg="add mod">
          <ac:chgData name="川下 晴久" userId="a9ceefe8e9b56a0c" providerId="LiveId" clId="{8C7EF82C-4569-46A7-9CC1-3D9B12B4B9B1}" dt="2021-04-05T12:32:55.947" v="10632" actId="1076"/>
          <ac:grpSpMkLst>
            <pc:docMk/>
            <pc:sldMk cId="347931971" sldId="264"/>
            <ac:grpSpMk id="4" creationId="{A4B9E189-07CB-4ABB-B7E2-60B28EBC65F4}"/>
          </ac:grpSpMkLst>
        </pc:grpChg>
        <pc:picChg chg="add mod">
          <ac:chgData name="川下 晴久" userId="a9ceefe8e9b56a0c" providerId="LiveId" clId="{8C7EF82C-4569-46A7-9CC1-3D9B12B4B9B1}" dt="2021-04-05T12:18:49.340" v="10406" actId="164"/>
          <ac:picMkLst>
            <pc:docMk/>
            <pc:sldMk cId="347931971" sldId="264"/>
            <ac:picMk id="2" creationId="{42A58DB5-8106-4988-94D9-BA052C46CBFA}"/>
          </ac:picMkLst>
        </pc:picChg>
      </pc:sldChg>
      <pc:sldChg chg="addSp modSp new del">
        <pc:chgData name="川下 晴久" userId="a9ceefe8e9b56a0c" providerId="LiveId" clId="{8C7EF82C-4569-46A7-9CC1-3D9B12B4B9B1}" dt="2021-04-05T12:31:44.088" v="10611" actId="2696"/>
        <pc:sldMkLst>
          <pc:docMk/>
          <pc:sldMk cId="1596072969" sldId="265"/>
        </pc:sldMkLst>
        <pc:spChg chg="add mod">
          <ac:chgData name="川下 晴久" userId="a9ceefe8e9b56a0c" providerId="LiveId" clId="{8C7EF82C-4569-46A7-9CC1-3D9B12B4B9B1}" dt="2021-04-04T12:32:48.119" v="10271"/>
          <ac:spMkLst>
            <pc:docMk/>
            <pc:sldMk cId="1596072969" sldId="265"/>
            <ac:spMk id="3" creationId="{AFB2AB58-F07A-47FC-93FA-FD3FA6A8ABBD}"/>
          </ac:spMkLst>
        </pc:spChg>
        <pc:spChg chg="add mod">
          <ac:chgData name="川下 晴久" userId="a9ceefe8e9b56a0c" providerId="LiveId" clId="{8C7EF82C-4569-46A7-9CC1-3D9B12B4B9B1}" dt="2021-04-04T12:33:54.851" v="10272"/>
          <ac:spMkLst>
            <pc:docMk/>
            <pc:sldMk cId="1596072969" sldId="265"/>
            <ac:spMk id="4" creationId="{18D26941-7154-4F04-AE4F-FE624AB46E33}"/>
          </ac:spMkLst>
        </pc:spChg>
        <pc:spChg chg="add mod">
          <ac:chgData name="川下 晴久" userId="a9ceefe8e9b56a0c" providerId="LiveId" clId="{8C7EF82C-4569-46A7-9CC1-3D9B12B4B9B1}" dt="2021-04-05T12:28:09.354" v="10455"/>
          <ac:spMkLst>
            <pc:docMk/>
            <pc:sldMk cId="1596072969" sldId="265"/>
            <ac:spMk id="5" creationId="{26F29B61-DAB9-415A-A3E1-A97069E50CE2}"/>
          </ac:spMkLst>
        </pc:spChg>
        <pc:picChg chg="add mod">
          <ac:chgData name="川下 晴久" userId="a9ceefe8e9b56a0c" providerId="LiveId" clId="{8C7EF82C-4569-46A7-9CC1-3D9B12B4B9B1}" dt="2021-04-04T12:30:36.348" v="10267"/>
          <ac:picMkLst>
            <pc:docMk/>
            <pc:sldMk cId="1596072969" sldId="265"/>
            <ac:picMk id="2" creationId="{6432DE0F-1A8E-4E97-9273-2012ECC74AA1}"/>
          </ac:picMkLst>
        </pc:picChg>
      </pc:sldChg>
      <pc:sldChg chg="addSp modSp new mod">
        <pc:chgData name="川下 晴久" userId="a9ceefe8e9b56a0c" providerId="LiveId" clId="{8C7EF82C-4569-46A7-9CC1-3D9B12B4B9B1}" dt="2021-04-05T12:37:01.508" v="10704"/>
        <pc:sldMkLst>
          <pc:docMk/>
          <pc:sldMk cId="1107321934" sldId="266"/>
        </pc:sldMkLst>
        <pc:spChg chg="add mod">
          <ac:chgData name="川下 晴久" userId="a9ceefe8e9b56a0c" providerId="LiveId" clId="{8C7EF82C-4569-46A7-9CC1-3D9B12B4B9B1}" dt="2021-04-05T12:37:01.508" v="10704"/>
          <ac:spMkLst>
            <pc:docMk/>
            <pc:sldMk cId="1107321934" sldId="266"/>
            <ac:spMk id="3" creationId="{2A676BA1-00A2-4940-90F3-624F422627F9}"/>
          </ac:spMkLst>
        </pc:spChg>
        <pc:spChg chg="add mod">
          <ac:chgData name="川下 晴久" userId="a9ceefe8e9b56a0c" providerId="LiveId" clId="{8C7EF82C-4569-46A7-9CC1-3D9B12B4B9B1}" dt="2021-04-05T12:35:56.015" v="10670" actId="14100"/>
          <ac:spMkLst>
            <pc:docMk/>
            <pc:sldMk cId="1107321934" sldId="266"/>
            <ac:spMk id="4" creationId="{C07AAE24-C198-4E2B-BBB8-D15557F2F18D}"/>
          </ac:spMkLst>
        </pc:spChg>
        <pc:picChg chg="add mod">
          <ac:chgData name="川下 晴久" userId="a9ceefe8e9b56a0c" providerId="LiveId" clId="{8C7EF82C-4569-46A7-9CC1-3D9B12B4B9B1}" dt="2021-04-04T12:31:41.398" v="10268"/>
          <ac:picMkLst>
            <pc:docMk/>
            <pc:sldMk cId="1107321934" sldId="266"/>
            <ac:picMk id="2" creationId="{AAEDEC9C-B5AD-420E-B788-D75D55189633}"/>
          </ac:picMkLst>
        </pc:picChg>
      </pc:sldChg>
      <pc:sldChg chg="addSp modSp new mod">
        <pc:chgData name="川下 晴久" userId="a9ceefe8e9b56a0c" providerId="LiveId" clId="{8C7EF82C-4569-46A7-9CC1-3D9B12B4B9B1}" dt="2021-04-07T00:59:58.698" v="10790"/>
        <pc:sldMkLst>
          <pc:docMk/>
          <pc:sldMk cId="3792730064" sldId="267"/>
        </pc:sldMkLst>
        <pc:spChg chg="add mod">
          <ac:chgData name="川下 晴久" userId="a9ceefe8e9b56a0c" providerId="LiveId" clId="{8C7EF82C-4569-46A7-9CC1-3D9B12B4B9B1}" dt="2021-04-07T00:59:58.698" v="10790"/>
          <ac:spMkLst>
            <pc:docMk/>
            <pc:sldMk cId="3792730064" sldId="267"/>
            <ac:spMk id="2" creationId="{0483D987-D9B9-4EE9-ADF4-8741B5FC6993}"/>
          </ac:spMkLst>
        </pc:spChg>
      </pc:sldChg>
      <pc:sldChg chg="modSp mod">
        <pc:chgData name="川下 晴久" userId="a9ceefe8e9b56a0c" providerId="LiveId" clId="{8C7EF82C-4569-46A7-9CC1-3D9B12B4B9B1}" dt="2021-04-18T02:40:20.064" v="10805" actId="20577"/>
        <pc:sldMkLst>
          <pc:docMk/>
          <pc:sldMk cId="3463293361" sldId="277"/>
        </pc:sldMkLst>
        <pc:spChg chg="mod">
          <ac:chgData name="川下 晴久" userId="a9ceefe8e9b56a0c" providerId="LiveId" clId="{8C7EF82C-4569-46A7-9CC1-3D9B12B4B9B1}" dt="2021-04-18T02:40:20.064" v="10805" actId="20577"/>
          <ac:spMkLst>
            <pc:docMk/>
            <pc:sldMk cId="3463293361" sldId="277"/>
            <ac:spMk id="2" creationId="{00000000-0000-0000-0000-000000000000}"/>
          </ac:spMkLst>
        </pc:spChg>
      </pc:sldChg>
    </pc:docChg>
  </pc:docChgLst>
  <pc:docChgLst>
    <pc:chgData name="晴久 川下" userId="a9ceefe8e9b56a0c" providerId="LiveId" clId="{6EE1CAA7-690A-4291-A959-FCB6C2DA0BAB}"/>
    <pc:docChg chg="custSel addSld modSld">
      <pc:chgData name="晴久 川下" userId="a9ceefe8e9b56a0c" providerId="LiveId" clId="{6EE1CAA7-690A-4291-A959-FCB6C2DA0BAB}" dt="2023-10-20T08:18:05.288" v="331" actId="20577"/>
      <pc:docMkLst>
        <pc:docMk/>
      </pc:docMkLst>
      <pc:sldChg chg="modSp mod">
        <pc:chgData name="晴久 川下" userId="a9ceefe8e9b56a0c" providerId="LiveId" clId="{6EE1CAA7-690A-4291-A959-FCB6C2DA0BAB}" dt="2023-10-20T07:26:16.385" v="149"/>
        <pc:sldMkLst>
          <pc:docMk/>
          <pc:sldMk cId="2298339400" sldId="257"/>
        </pc:sldMkLst>
        <pc:spChg chg="mod">
          <ac:chgData name="晴久 川下" userId="a9ceefe8e9b56a0c" providerId="LiveId" clId="{6EE1CAA7-690A-4291-A959-FCB6C2DA0BAB}" dt="2023-10-20T07:26:16.385" v="149"/>
          <ac:spMkLst>
            <pc:docMk/>
            <pc:sldMk cId="2298339400" sldId="257"/>
            <ac:spMk id="3" creationId="{1C17B208-D682-4A69-9D6F-BC3D402E93C1}"/>
          </ac:spMkLst>
        </pc:spChg>
      </pc:sldChg>
      <pc:sldChg chg="modSp mod">
        <pc:chgData name="晴久 川下" userId="a9ceefe8e9b56a0c" providerId="LiveId" clId="{6EE1CAA7-690A-4291-A959-FCB6C2DA0BAB}" dt="2023-10-20T07:27:19.877" v="153" actId="20577"/>
        <pc:sldMkLst>
          <pc:docMk/>
          <pc:sldMk cId="3039484706" sldId="259"/>
        </pc:sldMkLst>
        <pc:spChg chg="mod">
          <ac:chgData name="晴久 川下" userId="a9ceefe8e9b56a0c" providerId="LiveId" clId="{6EE1CAA7-690A-4291-A959-FCB6C2DA0BAB}" dt="2023-10-20T07:27:19.877" v="153" actId="20577"/>
          <ac:spMkLst>
            <pc:docMk/>
            <pc:sldMk cId="3039484706" sldId="259"/>
            <ac:spMk id="22" creationId="{FAA2B01A-25B8-4BBB-A1CC-6534729BB48B}"/>
          </ac:spMkLst>
        </pc:spChg>
      </pc:sldChg>
      <pc:sldChg chg="delSp mod">
        <pc:chgData name="晴久 川下" userId="a9ceefe8e9b56a0c" providerId="LiveId" clId="{6EE1CAA7-690A-4291-A959-FCB6C2DA0BAB}" dt="2023-10-19T08:12:11.428" v="38" actId="21"/>
        <pc:sldMkLst>
          <pc:docMk/>
          <pc:sldMk cId="1821753590" sldId="260"/>
        </pc:sldMkLst>
        <pc:spChg chg="del">
          <ac:chgData name="晴久 川下" userId="a9ceefe8e9b56a0c" providerId="LiveId" clId="{6EE1CAA7-690A-4291-A959-FCB6C2DA0BAB}" dt="2023-10-19T08:12:11.428" v="38" actId="21"/>
          <ac:spMkLst>
            <pc:docMk/>
            <pc:sldMk cId="1821753590" sldId="260"/>
            <ac:spMk id="11" creationId="{F97BC1E5-BA93-4A6D-BBF3-23F5EF4A52EB}"/>
          </ac:spMkLst>
        </pc:spChg>
      </pc:sldChg>
      <pc:sldChg chg="modSp mod">
        <pc:chgData name="晴久 川下" userId="a9ceefe8e9b56a0c" providerId="LiveId" clId="{6EE1CAA7-690A-4291-A959-FCB6C2DA0BAB}" dt="2023-10-20T08:08:49.850" v="160" actId="1076"/>
        <pc:sldMkLst>
          <pc:docMk/>
          <pc:sldMk cId="3996567785" sldId="263"/>
        </pc:sldMkLst>
        <pc:spChg chg="mod">
          <ac:chgData name="晴久 川下" userId="a9ceefe8e9b56a0c" providerId="LiveId" clId="{6EE1CAA7-690A-4291-A959-FCB6C2DA0BAB}" dt="2023-10-20T08:08:45.973" v="159" actId="1076"/>
          <ac:spMkLst>
            <pc:docMk/>
            <pc:sldMk cId="3996567785" sldId="263"/>
            <ac:spMk id="2" creationId="{DE17CA99-3480-450E-B56B-F3588D1787C9}"/>
          </ac:spMkLst>
        </pc:spChg>
        <pc:picChg chg="mod">
          <ac:chgData name="晴久 川下" userId="a9ceefe8e9b56a0c" providerId="LiveId" clId="{6EE1CAA7-690A-4291-A959-FCB6C2DA0BAB}" dt="2023-10-20T08:08:49.850" v="160" actId="1076"/>
          <ac:picMkLst>
            <pc:docMk/>
            <pc:sldMk cId="3996567785" sldId="263"/>
            <ac:picMk id="3" creationId="{CC759B09-1F24-437D-B218-4BD608883383}"/>
          </ac:picMkLst>
        </pc:picChg>
      </pc:sldChg>
      <pc:sldChg chg="modSp mod">
        <pc:chgData name="晴久 川下" userId="a9ceefe8e9b56a0c" providerId="LiveId" clId="{6EE1CAA7-690A-4291-A959-FCB6C2DA0BAB}" dt="2023-10-20T08:08:18.128" v="156" actId="1076"/>
        <pc:sldMkLst>
          <pc:docMk/>
          <pc:sldMk cId="347931971" sldId="264"/>
        </pc:sldMkLst>
        <pc:spChg chg="mod">
          <ac:chgData name="晴久 川下" userId="a9ceefe8e9b56a0c" providerId="LiveId" clId="{6EE1CAA7-690A-4291-A959-FCB6C2DA0BAB}" dt="2023-10-20T08:08:07.796" v="154" actId="1076"/>
          <ac:spMkLst>
            <pc:docMk/>
            <pc:sldMk cId="347931971" sldId="264"/>
            <ac:spMk id="5" creationId="{99AD255F-7369-4485-822D-F318B3EFBB77}"/>
          </ac:spMkLst>
        </pc:spChg>
        <pc:grpChg chg="mod">
          <ac:chgData name="晴久 川下" userId="a9ceefe8e9b56a0c" providerId="LiveId" clId="{6EE1CAA7-690A-4291-A959-FCB6C2DA0BAB}" dt="2023-10-20T08:08:18.128" v="156" actId="1076"/>
          <ac:grpSpMkLst>
            <pc:docMk/>
            <pc:sldMk cId="347931971" sldId="264"/>
            <ac:grpSpMk id="4" creationId="{A4B9E189-07CB-4ABB-B7E2-60B28EBC65F4}"/>
          </ac:grpSpMkLst>
        </pc:grpChg>
      </pc:sldChg>
      <pc:sldChg chg="modSp mod">
        <pc:chgData name="晴久 川下" userId="a9ceefe8e9b56a0c" providerId="LiveId" clId="{6EE1CAA7-690A-4291-A959-FCB6C2DA0BAB}" dt="2023-10-20T08:08:35.609" v="158" actId="1076"/>
        <pc:sldMkLst>
          <pc:docMk/>
          <pc:sldMk cId="1107321934" sldId="266"/>
        </pc:sldMkLst>
        <pc:spChg chg="mod">
          <ac:chgData name="晴久 川下" userId="a9ceefe8e9b56a0c" providerId="LiveId" clId="{6EE1CAA7-690A-4291-A959-FCB6C2DA0BAB}" dt="2023-10-20T08:08:31.548" v="157" actId="1076"/>
          <ac:spMkLst>
            <pc:docMk/>
            <pc:sldMk cId="1107321934" sldId="266"/>
            <ac:spMk id="3" creationId="{2A676BA1-00A2-4940-90F3-624F422627F9}"/>
          </ac:spMkLst>
        </pc:spChg>
        <pc:picChg chg="mod">
          <ac:chgData name="晴久 川下" userId="a9ceefe8e9b56a0c" providerId="LiveId" clId="{6EE1CAA7-690A-4291-A959-FCB6C2DA0BAB}" dt="2023-10-20T08:08:35.609" v="158" actId="1076"/>
          <ac:picMkLst>
            <pc:docMk/>
            <pc:sldMk cId="1107321934" sldId="266"/>
            <ac:picMk id="2" creationId="{AAEDEC9C-B5AD-420E-B788-D75D55189633}"/>
          </ac:picMkLst>
        </pc:picChg>
      </pc:sldChg>
      <pc:sldChg chg="modSp mod">
        <pc:chgData name="晴久 川下" userId="a9ceefe8e9b56a0c" providerId="LiveId" clId="{6EE1CAA7-690A-4291-A959-FCB6C2DA0BAB}" dt="2023-10-20T08:18:05.288" v="331" actId="20577"/>
        <pc:sldMkLst>
          <pc:docMk/>
          <pc:sldMk cId="3792730064" sldId="267"/>
        </pc:sldMkLst>
        <pc:spChg chg="mod">
          <ac:chgData name="晴久 川下" userId="a9ceefe8e9b56a0c" providerId="LiveId" clId="{6EE1CAA7-690A-4291-A959-FCB6C2DA0BAB}" dt="2023-10-20T08:09:09.732" v="161" actId="1076"/>
          <ac:spMkLst>
            <pc:docMk/>
            <pc:sldMk cId="3792730064" sldId="267"/>
            <ac:spMk id="2" creationId="{0483D987-D9B9-4EE9-ADF4-8741B5FC6993}"/>
          </ac:spMkLst>
        </pc:spChg>
        <pc:spChg chg="mod">
          <ac:chgData name="晴久 川下" userId="a9ceefe8e9b56a0c" providerId="LiveId" clId="{6EE1CAA7-690A-4291-A959-FCB6C2DA0BAB}" dt="2023-10-20T08:18:05.288" v="331" actId="20577"/>
          <ac:spMkLst>
            <pc:docMk/>
            <pc:sldMk cId="3792730064" sldId="267"/>
            <ac:spMk id="3" creationId="{B9DD1B7D-4F0E-41ED-BD5B-9D144B6B7D0B}"/>
          </ac:spMkLst>
        </pc:spChg>
      </pc:sldChg>
      <pc:sldChg chg="modSp mod">
        <pc:chgData name="晴久 川下" userId="a9ceefe8e9b56a0c" providerId="LiveId" clId="{6EE1CAA7-690A-4291-A959-FCB6C2DA0BAB}" dt="2023-10-19T08:24:39.717" v="134"/>
        <pc:sldMkLst>
          <pc:docMk/>
          <pc:sldMk cId="1121273496" sldId="278"/>
        </pc:sldMkLst>
        <pc:spChg chg="mod">
          <ac:chgData name="晴久 川下" userId="a9ceefe8e9b56a0c" providerId="LiveId" clId="{6EE1CAA7-690A-4291-A959-FCB6C2DA0BAB}" dt="2023-10-19T08:24:39.717" v="134"/>
          <ac:spMkLst>
            <pc:docMk/>
            <pc:sldMk cId="1121273496" sldId="278"/>
            <ac:spMk id="2" creationId="{E3FB7CA8-41AB-4CEA-8515-812AA2962687}"/>
          </ac:spMkLst>
        </pc:spChg>
      </pc:sldChg>
      <pc:sldChg chg="addSp delSp modSp new mod chgLayout">
        <pc:chgData name="晴久 川下" userId="a9ceefe8e9b56a0c" providerId="LiveId" clId="{6EE1CAA7-690A-4291-A959-FCB6C2DA0BAB}" dt="2023-10-19T08:21:34.323" v="129"/>
        <pc:sldMkLst>
          <pc:docMk/>
          <pc:sldMk cId="2274269295" sldId="280"/>
        </pc:sldMkLst>
        <pc:spChg chg="add mod">
          <ac:chgData name="晴久 川下" userId="a9ceefe8e9b56a0c" providerId="LiveId" clId="{6EE1CAA7-690A-4291-A959-FCB6C2DA0BAB}" dt="2023-10-19T08:15:43.623" v="77" actId="208"/>
          <ac:spMkLst>
            <pc:docMk/>
            <pc:sldMk cId="2274269295" sldId="280"/>
            <ac:spMk id="2" creationId="{4451AC0E-283C-19A1-8510-2CEC5FB5F9BD}"/>
          </ac:spMkLst>
        </pc:spChg>
        <pc:spChg chg="add mod">
          <ac:chgData name="晴久 川下" userId="a9ceefe8e9b56a0c" providerId="LiveId" clId="{6EE1CAA7-690A-4291-A959-FCB6C2DA0BAB}" dt="2023-10-19T08:17:09.445" v="79" actId="1076"/>
          <ac:spMkLst>
            <pc:docMk/>
            <pc:sldMk cId="2274269295" sldId="280"/>
            <ac:spMk id="3" creationId="{2637CF50-E7C5-2430-999F-E2B14DFD66C3}"/>
          </ac:spMkLst>
        </pc:spChg>
        <pc:spChg chg="add del mod">
          <ac:chgData name="晴久 川下" userId="a9ceefe8e9b56a0c" providerId="LiveId" clId="{6EE1CAA7-690A-4291-A959-FCB6C2DA0BAB}" dt="2023-10-19T08:21:34.323" v="129"/>
          <ac:spMkLst>
            <pc:docMk/>
            <pc:sldMk cId="2274269295" sldId="280"/>
            <ac:spMk id="4" creationId="{4253D90B-9AC9-1149-079A-34DE05BB3403}"/>
          </ac:spMkLst>
        </pc:spChg>
        <pc:spChg chg="add mod">
          <ac:chgData name="晴久 川下" userId="a9ceefe8e9b56a0c" providerId="LiveId" clId="{6EE1CAA7-690A-4291-A959-FCB6C2DA0BAB}" dt="2023-10-19T08:21:24.864" v="124" actId="1076"/>
          <ac:spMkLst>
            <pc:docMk/>
            <pc:sldMk cId="2274269295" sldId="280"/>
            <ac:spMk id="5" creationId="{2FA0B635-0162-EBF8-93FB-B10341AD1676}"/>
          </ac:spMkLst>
        </pc:spChg>
      </pc:sldChg>
    </pc:docChg>
  </pc:docChgLst>
  <pc:docChgLst>
    <pc:chgData name="川下 晴久" userId="a9ceefe8e9b56a0c" providerId="LiveId" clId="{1846E1CE-E941-4BE5-9ACB-355ED7B72739}"/>
    <pc:docChg chg="modSld">
      <pc:chgData name="川下 晴久" userId="a9ceefe8e9b56a0c" providerId="LiveId" clId="{1846E1CE-E941-4BE5-9ACB-355ED7B72739}" dt="2021-07-07T02:13:22.701" v="386" actId="1076"/>
      <pc:docMkLst>
        <pc:docMk/>
      </pc:docMkLst>
      <pc:sldChg chg="modSp mod">
        <pc:chgData name="川下 晴久" userId="a9ceefe8e9b56a0c" providerId="LiveId" clId="{1846E1CE-E941-4BE5-9ACB-355ED7B72739}" dt="2021-07-04T02:33:24.097" v="98"/>
        <pc:sldMkLst>
          <pc:docMk/>
          <pc:sldMk cId="1821753590" sldId="260"/>
        </pc:sldMkLst>
        <pc:spChg chg="mod">
          <ac:chgData name="川下 晴久" userId="a9ceefe8e9b56a0c" providerId="LiveId" clId="{1846E1CE-E941-4BE5-9ACB-355ED7B72739}" dt="2021-07-04T02:33:24.097" v="98"/>
          <ac:spMkLst>
            <pc:docMk/>
            <pc:sldMk cId="1821753590" sldId="260"/>
            <ac:spMk id="11" creationId="{F97BC1E5-BA93-4A6D-BBF3-23F5EF4A52EB}"/>
          </ac:spMkLst>
        </pc:spChg>
      </pc:sldChg>
      <pc:sldChg chg="modSp mod">
        <pc:chgData name="川下 晴久" userId="a9ceefe8e9b56a0c" providerId="LiveId" clId="{1846E1CE-E941-4BE5-9ACB-355ED7B72739}" dt="2021-07-07T02:11:39.799" v="331" actId="1076"/>
        <pc:sldMkLst>
          <pc:docMk/>
          <pc:sldMk cId="3023080710" sldId="261"/>
        </pc:sldMkLst>
        <pc:spChg chg="mod">
          <ac:chgData name="川下 晴久" userId="a9ceefe8e9b56a0c" providerId="LiveId" clId="{1846E1CE-E941-4BE5-9ACB-355ED7B72739}" dt="2021-07-07T02:11:39.799" v="331" actId="1076"/>
          <ac:spMkLst>
            <pc:docMk/>
            <pc:sldMk cId="3023080710" sldId="261"/>
            <ac:spMk id="41" creationId="{ECDBABB9-5ABC-496E-99AF-52B60D751677}"/>
          </ac:spMkLst>
        </pc:spChg>
        <pc:spChg chg="mod">
          <ac:chgData name="川下 晴久" userId="a9ceefe8e9b56a0c" providerId="LiveId" clId="{1846E1CE-E941-4BE5-9ACB-355ED7B72739}" dt="2021-07-07T02:11:34.287" v="330" actId="14100"/>
          <ac:spMkLst>
            <pc:docMk/>
            <pc:sldMk cId="3023080710" sldId="261"/>
            <ac:spMk id="42" creationId="{4C58000E-11AD-4CD2-8358-174A6A74AF2C}"/>
          </ac:spMkLst>
        </pc:spChg>
        <pc:spChg chg="mod">
          <ac:chgData name="川下 晴久" userId="a9ceefe8e9b56a0c" providerId="LiveId" clId="{1846E1CE-E941-4BE5-9ACB-355ED7B72739}" dt="2021-07-07T02:10:26.630" v="322" actId="1076"/>
          <ac:spMkLst>
            <pc:docMk/>
            <pc:sldMk cId="3023080710" sldId="261"/>
            <ac:spMk id="43" creationId="{65002B45-C175-49D9-89E5-330D23C6FC12}"/>
          </ac:spMkLst>
        </pc:spChg>
        <pc:cxnChg chg="mod">
          <ac:chgData name="川下 晴久" userId="a9ceefe8e9b56a0c" providerId="LiveId" clId="{1846E1CE-E941-4BE5-9ACB-355ED7B72739}" dt="2021-07-07T02:11:09.560" v="328" actId="14100"/>
          <ac:cxnSpMkLst>
            <pc:docMk/>
            <pc:sldMk cId="3023080710" sldId="261"/>
            <ac:cxnSpMk id="40" creationId="{A8442153-8705-47A0-83B2-102662183A41}"/>
          </ac:cxnSpMkLst>
        </pc:cxnChg>
      </pc:sldChg>
      <pc:sldChg chg="modSp mod">
        <pc:chgData name="川下 晴久" userId="a9ceefe8e9b56a0c" providerId="LiveId" clId="{1846E1CE-E941-4BE5-9ACB-355ED7B72739}" dt="2021-07-07T02:13:22.701" v="386" actId="1076"/>
        <pc:sldMkLst>
          <pc:docMk/>
          <pc:sldMk cId="2119197383" sldId="262"/>
        </pc:sldMkLst>
        <pc:spChg chg="mod">
          <ac:chgData name="川下 晴久" userId="a9ceefe8e9b56a0c" providerId="LiveId" clId="{1846E1CE-E941-4BE5-9ACB-355ED7B72739}" dt="2021-07-07T00:43:22.075" v="305"/>
          <ac:spMkLst>
            <pc:docMk/>
            <pc:sldMk cId="2119197383" sldId="262"/>
            <ac:spMk id="3" creationId="{695E2A8A-D26A-4901-8BA8-45FE8F2052C5}"/>
          </ac:spMkLst>
        </pc:spChg>
        <pc:spChg chg="mod">
          <ac:chgData name="川下 晴久" userId="a9ceefe8e9b56a0c" providerId="LiveId" clId="{1846E1CE-E941-4BE5-9ACB-355ED7B72739}" dt="2021-07-07T02:13:21.949" v="385" actId="1076"/>
          <ac:spMkLst>
            <pc:docMk/>
            <pc:sldMk cId="2119197383" sldId="262"/>
            <ac:spMk id="12" creationId="{17AB8816-B6D3-48FB-920F-11920BB85C14}"/>
          </ac:spMkLst>
        </pc:spChg>
        <pc:spChg chg="mod">
          <ac:chgData name="川下 晴久" userId="a9ceefe8e9b56a0c" providerId="LiveId" clId="{1846E1CE-E941-4BE5-9ACB-355ED7B72739}" dt="2021-07-07T02:12:12.686" v="350"/>
          <ac:spMkLst>
            <pc:docMk/>
            <pc:sldMk cId="2119197383" sldId="262"/>
            <ac:spMk id="33" creationId="{6BF08952-5A64-42A7-83AC-175739C83D6F}"/>
          </ac:spMkLst>
        </pc:spChg>
        <pc:spChg chg="mod">
          <ac:chgData name="川下 晴久" userId="a9ceefe8e9b56a0c" providerId="LiveId" clId="{1846E1CE-E941-4BE5-9ACB-355ED7B72739}" dt="2021-07-07T02:12:36.471" v="367" actId="14100"/>
          <ac:spMkLst>
            <pc:docMk/>
            <pc:sldMk cId="2119197383" sldId="262"/>
            <ac:spMk id="42" creationId="{AF0E1880-78A2-42F1-BE51-64A2B98B4123}"/>
          </ac:spMkLst>
        </pc:spChg>
        <pc:grpChg chg="mod">
          <ac:chgData name="川下 晴久" userId="a9ceefe8e9b56a0c" providerId="LiveId" clId="{1846E1CE-E941-4BE5-9ACB-355ED7B72739}" dt="2021-07-07T02:13:22.701" v="386" actId="1076"/>
          <ac:grpSpMkLst>
            <pc:docMk/>
            <pc:sldMk cId="2119197383" sldId="262"/>
            <ac:grpSpMk id="17" creationId="{A2F28050-69C8-4C01-9331-C01FF256A3EA}"/>
          </ac:grpSpMkLst>
        </pc:grpChg>
      </pc:sldChg>
    </pc:docChg>
  </pc:docChgLst>
  <pc:docChgLst>
    <pc:chgData name="川下 晴久" userId="a9ceefe8e9b56a0c" providerId="LiveId" clId="{5AA4BDF9-1AFA-44D6-BBA8-1E3857A8157A}"/>
    <pc:docChg chg="undo custSel addSld modSld">
      <pc:chgData name="川下 晴久" userId="a9ceefe8e9b56a0c" providerId="LiveId" clId="{5AA4BDF9-1AFA-44D6-BBA8-1E3857A8157A}" dt="2021-07-23T08:01:31.008" v="1200"/>
      <pc:docMkLst>
        <pc:docMk/>
      </pc:docMkLst>
      <pc:sldChg chg="modSp mod">
        <pc:chgData name="川下 晴久" userId="a9ceefe8e9b56a0c" providerId="LiveId" clId="{5AA4BDF9-1AFA-44D6-BBA8-1E3857A8157A}" dt="2021-07-15T07:45:20.874" v="761"/>
        <pc:sldMkLst>
          <pc:docMk/>
          <pc:sldMk cId="3657217014" sldId="256"/>
        </pc:sldMkLst>
        <pc:spChg chg="mod">
          <ac:chgData name="川下 晴久" userId="a9ceefe8e9b56a0c" providerId="LiveId" clId="{5AA4BDF9-1AFA-44D6-BBA8-1E3857A8157A}" dt="2021-07-15T07:45:20.874" v="761"/>
          <ac:spMkLst>
            <pc:docMk/>
            <pc:sldMk cId="3657217014" sldId="256"/>
            <ac:spMk id="4" creationId="{E5220E7E-850D-45F4-9B83-CEBF9C7D385C}"/>
          </ac:spMkLst>
        </pc:spChg>
      </pc:sldChg>
      <pc:sldChg chg="modSp mod">
        <pc:chgData name="川下 晴久" userId="a9ceefe8e9b56a0c" providerId="LiveId" clId="{5AA4BDF9-1AFA-44D6-BBA8-1E3857A8157A}" dt="2021-07-10T01:54:20.750" v="63" actId="1076"/>
        <pc:sldMkLst>
          <pc:docMk/>
          <pc:sldMk cId="3463293361" sldId="277"/>
        </pc:sldMkLst>
        <pc:spChg chg="mod">
          <ac:chgData name="川下 晴久" userId="a9ceefe8e9b56a0c" providerId="LiveId" clId="{5AA4BDF9-1AFA-44D6-BBA8-1E3857A8157A}" dt="2021-07-10T01:54:20.750" v="63" actId="1076"/>
          <ac:spMkLst>
            <pc:docMk/>
            <pc:sldMk cId="3463293361" sldId="277"/>
            <ac:spMk id="2" creationId="{00000000-0000-0000-0000-000000000000}"/>
          </ac:spMkLst>
        </pc:spChg>
      </pc:sldChg>
      <pc:sldChg chg="addSp modSp new mod">
        <pc:chgData name="川下 晴久" userId="a9ceefe8e9b56a0c" providerId="LiveId" clId="{5AA4BDF9-1AFA-44D6-BBA8-1E3857A8157A}" dt="2021-07-23T08:01:31.008" v="1200"/>
        <pc:sldMkLst>
          <pc:docMk/>
          <pc:sldMk cId="1121273496" sldId="278"/>
        </pc:sldMkLst>
        <pc:spChg chg="add mod">
          <ac:chgData name="川下 晴久" userId="a9ceefe8e9b56a0c" providerId="LiveId" clId="{5AA4BDF9-1AFA-44D6-BBA8-1E3857A8157A}" dt="2021-07-23T08:01:31.008" v="1200"/>
          <ac:spMkLst>
            <pc:docMk/>
            <pc:sldMk cId="1121273496" sldId="278"/>
            <ac:spMk id="2" creationId="{E3FB7CA8-41AB-4CEA-8515-812AA2962687}"/>
          </ac:spMkLst>
        </pc:spChg>
        <pc:spChg chg="add mod">
          <ac:chgData name="川下 晴久" userId="a9ceefe8e9b56a0c" providerId="LiveId" clId="{5AA4BDF9-1AFA-44D6-BBA8-1E3857A8157A}" dt="2021-07-23T02:09:24.385" v="896" actId="1076"/>
          <ac:spMkLst>
            <pc:docMk/>
            <pc:sldMk cId="1121273496" sldId="278"/>
            <ac:spMk id="3" creationId="{13664F9E-0E64-46AA-8069-BDA3DF76B6B0}"/>
          </ac:spMkLst>
        </pc:spChg>
        <pc:spChg chg="mod">
          <ac:chgData name="川下 晴久" userId="a9ceefe8e9b56a0c" providerId="LiveId" clId="{5AA4BDF9-1AFA-44D6-BBA8-1E3857A8157A}" dt="2021-07-23T02:08:42.817" v="879"/>
          <ac:spMkLst>
            <pc:docMk/>
            <pc:sldMk cId="1121273496" sldId="278"/>
            <ac:spMk id="4" creationId="{60D2920C-1828-4C7F-BE5F-B1F66F2496AF}"/>
          </ac:spMkLst>
        </pc:spChg>
        <pc:spChg chg="mod">
          <ac:chgData name="川下 晴久" userId="a9ceefe8e9b56a0c" providerId="LiveId" clId="{5AA4BDF9-1AFA-44D6-BBA8-1E3857A8157A}" dt="2021-07-23T02:12:56.971" v="1174" actId="20577"/>
          <ac:spMkLst>
            <pc:docMk/>
            <pc:sldMk cId="1121273496" sldId="278"/>
            <ac:spMk id="7" creationId="{58D24B79-BADF-491A-858B-DFC70CC85F2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489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4895"/>
          </a:xfrm>
          <a:prstGeom prst="rect">
            <a:avLst/>
          </a:prstGeom>
        </p:spPr>
        <p:txBody>
          <a:bodyPr vert="horz" lIns="91440" tIns="45720" rIns="91440" bIns="45720" rtlCol="0"/>
          <a:lstStyle>
            <a:lvl1pPr algn="r">
              <a:defRPr sz="1200"/>
            </a:lvl1pPr>
          </a:lstStyle>
          <a:p>
            <a:fld id="{C982817A-9BAA-44D1-ADBC-C0DCEF46C7BA}" type="datetimeFigureOut">
              <a:rPr kumimoji="1" lang="ja-JP" altLang="en-US" smtClean="0"/>
              <a:t>2023/10/20</a:t>
            </a:fld>
            <a:endParaRPr kumimoji="1" lang="ja-JP" altLang="en-US"/>
          </a:p>
        </p:txBody>
      </p:sp>
      <p:sp>
        <p:nvSpPr>
          <p:cNvPr id="4" name="スライド イメージ プレースホルダー 3"/>
          <p:cNvSpPr>
            <a:spLocks noGrp="1" noRot="1" noChangeAspect="1"/>
          </p:cNvSpPr>
          <p:nvPr>
            <p:ph type="sldImg" idx="2"/>
          </p:nvPr>
        </p:nvSpPr>
        <p:spPr>
          <a:xfrm>
            <a:off x="465138" y="1233488"/>
            <a:ext cx="5927725" cy="3333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51934"/>
            <a:ext cx="5486400" cy="388823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9356"/>
            <a:ext cx="2971800" cy="49489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379356"/>
            <a:ext cx="2971800" cy="494895"/>
          </a:xfrm>
          <a:prstGeom prst="rect">
            <a:avLst/>
          </a:prstGeom>
        </p:spPr>
        <p:txBody>
          <a:bodyPr vert="horz" lIns="91440" tIns="45720" rIns="91440" bIns="45720" rtlCol="0" anchor="b"/>
          <a:lstStyle>
            <a:lvl1pPr algn="r">
              <a:defRPr sz="1200"/>
            </a:lvl1pPr>
          </a:lstStyle>
          <a:p>
            <a:fld id="{2818C164-C8D8-468F-8F78-7E3BBF4FD799}" type="slidenum">
              <a:rPr kumimoji="1" lang="ja-JP" altLang="en-US" smtClean="0"/>
              <a:t>‹#›</a:t>
            </a:fld>
            <a:endParaRPr kumimoji="1" lang="ja-JP" altLang="en-US"/>
          </a:p>
        </p:txBody>
      </p:sp>
    </p:spTree>
    <p:extLst>
      <p:ext uri="{BB962C8B-B14F-4D97-AF65-F5344CB8AC3E}">
        <p14:creationId xmlns:p14="http://schemas.microsoft.com/office/powerpoint/2010/main" val="31052392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268461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40765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47160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554744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7274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171366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1564517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120817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234196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291299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1120641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337453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365541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32417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321032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89B9C8E-717B-4DC8-B380-9EE9A2E8A5F3}" type="datetimeFigureOut">
              <a:rPr kumimoji="1" lang="ja-JP" altLang="en-US" smtClean="0"/>
              <a:t>2023/10/20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3452076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9B9C8E-717B-4DC8-B380-9EE9A2E8A5F3}" type="datetimeFigureOut">
              <a:rPr kumimoji="1" lang="ja-JP" altLang="en-US" smtClean="0"/>
              <a:t>2023/10/20</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1766E7-1470-42E6-BD44-8E9D7ED9DFC1}" type="slidenum">
              <a:rPr kumimoji="1" lang="ja-JP" altLang="en-US" smtClean="0"/>
              <a:t>‹#›</a:t>
            </a:fld>
            <a:endParaRPr kumimoji="1" lang="ja-JP" altLang="en-US"/>
          </a:p>
        </p:txBody>
      </p:sp>
    </p:spTree>
    <p:extLst>
      <p:ext uri="{BB962C8B-B14F-4D97-AF65-F5344CB8AC3E}">
        <p14:creationId xmlns:p14="http://schemas.microsoft.com/office/powerpoint/2010/main" val="350506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5220E7E-850D-45F4-9B83-CEBF9C7D385C}"/>
              </a:ext>
            </a:extLst>
          </p:cNvPr>
          <p:cNvSpPr txBox="1"/>
          <p:nvPr/>
        </p:nvSpPr>
        <p:spPr>
          <a:xfrm>
            <a:off x="1290320" y="1422400"/>
            <a:ext cx="8166018" cy="923330"/>
          </a:xfrm>
          <a:prstGeom prst="rect">
            <a:avLst/>
          </a:prstGeom>
          <a:noFill/>
        </p:spPr>
        <p:txBody>
          <a:bodyPr wrap="none" rtlCol="0">
            <a:spAutoFit/>
          </a:bodyPr>
          <a:lstStyle/>
          <a:p>
            <a:r>
              <a:rPr kumimoji="1" lang="ja-JP" altLang="en-US" sz="5400" dirty="0"/>
              <a:t>ファイナンス入門　第</a:t>
            </a:r>
            <a:r>
              <a:rPr kumimoji="1" lang="en-US" altLang="ja-JP" sz="5400" dirty="0"/>
              <a:t>5</a:t>
            </a:r>
            <a:r>
              <a:rPr kumimoji="1" lang="ja-JP" altLang="en-US" sz="5400" dirty="0"/>
              <a:t>回</a:t>
            </a:r>
          </a:p>
        </p:txBody>
      </p:sp>
      <p:sp>
        <p:nvSpPr>
          <p:cNvPr id="5" name="テキスト ボックス 4">
            <a:extLst>
              <a:ext uri="{FF2B5EF4-FFF2-40B4-BE49-F238E27FC236}">
                <a16:creationId xmlns:a16="http://schemas.microsoft.com/office/drawing/2014/main" id="{E963B068-06FF-42B7-8B0A-B3802494F2FC}"/>
              </a:ext>
            </a:extLst>
          </p:cNvPr>
          <p:cNvSpPr txBox="1"/>
          <p:nvPr/>
        </p:nvSpPr>
        <p:spPr>
          <a:xfrm>
            <a:off x="3126560" y="2655570"/>
            <a:ext cx="4493538" cy="3477875"/>
          </a:xfrm>
          <a:prstGeom prst="rect">
            <a:avLst/>
          </a:prstGeom>
          <a:noFill/>
        </p:spPr>
        <p:txBody>
          <a:bodyPr wrap="none" rtlCol="0">
            <a:spAutoFit/>
          </a:bodyPr>
          <a:lstStyle/>
          <a:p>
            <a:r>
              <a:rPr kumimoji="1" lang="ja-JP" altLang="en-US" sz="3600" dirty="0"/>
              <a:t>会計の基本　（２）</a:t>
            </a:r>
            <a:endParaRPr kumimoji="1" lang="en-US" altLang="ja-JP" sz="3600" dirty="0"/>
          </a:p>
          <a:p>
            <a:endParaRPr kumimoji="1" lang="en-US" altLang="ja-JP" sz="2400" dirty="0"/>
          </a:p>
          <a:p>
            <a:r>
              <a:rPr kumimoji="1" lang="ja-JP" altLang="en-US" sz="2400" dirty="0"/>
              <a:t>　</a:t>
            </a:r>
            <a:r>
              <a:rPr kumimoji="1" lang="en-US" altLang="ja-JP" sz="2800" dirty="0"/>
              <a:t>Ⅰ</a:t>
            </a:r>
            <a:r>
              <a:rPr kumimoji="1" lang="ja-JP" altLang="en-US" sz="2800" dirty="0"/>
              <a:t>　財務分析について</a:t>
            </a:r>
            <a:endParaRPr kumimoji="1" lang="en-US" altLang="ja-JP" sz="2800" dirty="0"/>
          </a:p>
          <a:p>
            <a:endParaRPr kumimoji="1" lang="en-US" altLang="ja-JP" sz="2400" dirty="0"/>
          </a:p>
          <a:p>
            <a:r>
              <a:rPr kumimoji="1" lang="ja-JP" altLang="en-US" sz="2400" dirty="0"/>
              <a:t>　</a:t>
            </a:r>
            <a:r>
              <a:rPr kumimoji="1" lang="en-US" altLang="ja-JP" sz="2800" dirty="0"/>
              <a:t>Ⅱ</a:t>
            </a:r>
            <a:r>
              <a:rPr kumimoji="1" lang="ja-JP" altLang="en-US" sz="2800" dirty="0"/>
              <a:t>　財務指標による分析</a:t>
            </a:r>
            <a:endParaRPr kumimoji="1" lang="en-US" altLang="ja-JP" sz="2800" dirty="0"/>
          </a:p>
          <a:p>
            <a:endParaRPr kumimoji="1" lang="en-US" altLang="ja-JP" sz="2800" dirty="0"/>
          </a:p>
          <a:p>
            <a:r>
              <a:rPr kumimoji="1" lang="ja-JP" altLang="en-US" sz="2800" dirty="0"/>
              <a:t>　</a:t>
            </a:r>
            <a:r>
              <a:rPr kumimoji="1" lang="en-US" altLang="ja-JP" sz="2800" dirty="0"/>
              <a:t>Ⅲ</a:t>
            </a:r>
            <a:r>
              <a:rPr kumimoji="1" lang="ja-JP" altLang="en-US" sz="2800" dirty="0"/>
              <a:t>　損益分岐点分析</a:t>
            </a:r>
            <a:endParaRPr kumimoji="1" lang="en-US" altLang="ja-JP" sz="2800" dirty="0"/>
          </a:p>
          <a:p>
            <a:endParaRPr kumimoji="1" lang="ja-JP" altLang="en-US" sz="2400" dirty="0"/>
          </a:p>
        </p:txBody>
      </p:sp>
      <p:sp>
        <p:nvSpPr>
          <p:cNvPr id="6" name="スライド番号プレースホルダー 5">
            <a:extLst>
              <a:ext uri="{FF2B5EF4-FFF2-40B4-BE49-F238E27FC236}">
                <a16:creationId xmlns:a16="http://schemas.microsoft.com/office/drawing/2014/main" id="{0B9D3B70-CE5A-4367-8192-8DF369ED5518}"/>
              </a:ext>
            </a:extLst>
          </p:cNvPr>
          <p:cNvSpPr>
            <a:spLocks noGrp="1"/>
          </p:cNvSpPr>
          <p:nvPr>
            <p:ph type="sldNum" sz="quarter" idx="12"/>
          </p:nvPr>
        </p:nvSpPr>
        <p:spPr/>
        <p:txBody>
          <a:bodyPr/>
          <a:lstStyle/>
          <a:p>
            <a:fld id="{9D1766E7-1470-42E6-BD44-8E9D7ED9DFC1}" type="slidenum">
              <a:rPr kumimoji="1" lang="ja-JP" altLang="en-US" smtClean="0"/>
              <a:t>1</a:t>
            </a:fld>
            <a:endParaRPr kumimoji="1" lang="ja-JP" altLang="en-US"/>
          </a:p>
        </p:txBody>
      </p:sp>
    </p:spTree>
    <p:extLst>
      <p:ext uri="{BB962C8B-B14F-4D97-AF65-F5344CB8AC3E}">
        <p14:creationId xmlns:p14="http://schemas.microsoft.com/office/powerpoint/2010/main" val="365721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83D987-D9B9-4EE9-ADF4-8741B5FC6993}"/>
              </a:ext>
            </a:extLst>
          </p:cNvPr>
          <p:cNvSpPr txBox="1"/>
          <p:nvPr/>
        </p:nvSpPr>
        <p:spPr>
          <a:xfrm>
            <a:off x="102255" y="-58994"/>
            <a:ext cx="7879080" cy="461665"/>
          </a:xfrm>
          <a:prstGeom prst="rect">
            <a:avLst/>
          </a:prstGeom>
          <a:noFill/>
        </p:spPr>
        <p:txBody>
          <a:bodyPr wrap="none" rtlCol="0">
            <a:spAutoFit/>
          </a:bodyPr>
          <a:lstStyle/>
          <a:p>
            <a:r>
              <a:rPr kumimoji="1" lang="en-US" altLang="ja-JP" sz="2400" dirty="0"/>
              <a:t>Ⅲ</a:t>
            </a:r>
            <a:r>
              <a:rPr kumimoji="1" lang="ja-JP" altLang="en-US" sz="2400" dirty="0"/>
              <a:t>　損益分岐点分析・・・管理会計の一例として・・・</a:t>
            </a:r>
          </a:p>
        </p:txBody>
      </p:sp>
      <p:sp>
        <p:nvSpPr>
          <p:cNvPr id="3" name="テキスト ボックス 2">
            <a:extLst>
              <a:ext uri="{FF2B5EF4-FFF2-40B4-BE49-F238E27FC236}">
                <a16:creationId xmlns:a16="http://schemas.microsoft.com/office/drawing/2014/main" id="{B9DD1B7D-4F0E-41ED-BD5B-9D144B6B7D0B}"/>
              </a:ext>
            </a:extLst>
          </p:cNvPr>
          <p:cNvSpPr txBox="1"/>
          <p:nvPr/>
        </p:nvSpPr>
        <p:spPr>
          <a:xfrm>
            <a:off x="213852" y="308913"/>
            <a:ext cx="11764296" cy="6617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メイリオ"/>
              </a:rPr>
              <a:t>１．損益分岐点分析とは</a:t>
            </a:r>
          </a:p>
          <a:p>
            <a:r>
              <a:rPr lang="ja-JP" altLang="en-US" dirty="0">
                <a:ea typeface="メイリオ"/>
              </a:rPr>
              <a:t>・売上の変化に伴い、利益や費用がどう変化するかを動態的に分析する手法</a:t>
            </a:r>
          </a:p>
          <a:p>
            <a:r>
              <a:rPr lang="ja-JP" altLang="en-US" dirty="0">
                <a:ea typeface="メイリオ"/>
              </a:rPr>
              <a:t>　　　赤字企業の場合→どれだけ売上を増やせば黒字転換するか</a:t>
            </a:r>
          </a:p>
          <a:p>
            <a:r>
              <a:rPr lang="ja-JP" altLang="en-US" dirty="0">
                <a:ea typeface="メイリオ"/>
              </a:rPr>
              <a:t>　　　黒字企業の場合→どれだけ売上が落ちれば赤字に転落するか</a:t>
            </a:r>
          </a:p>
          <a:p>
            <a:r>
              <a:rPr lang="ja-JP" altLang="en-US" dirty="0">
                <a:ea typeface="メイリオ"/>
              </a:rPr>
              <a:t>・そのために売上高と総費用が同じとなる点（利益がゼロとなり、利益と損失に分かれる分岐点）</a:t>
            </a:r>
            <a:r>
              <a:rPr lang="ja-JP" altLang="en-US" b="1" dirty="0">
                <a:ea typeface="メイリオ"/>
              </a:rPr>
              <a:t>損益分岐点</a:t>
            </a:r>
            <a:r>
              <a:rPr lang="ja-JP" altLang="en-US" dirty="0">
                <a:ea typeface="メイリオ"/>
              </a:rPr>
              <a:t>の</a:t>
            </a:r>
          </a:p>
          <a:p>
            <a:r>
              <a:rPr lang="ja-JP" altLang="en-US" dirty="0">
                <a:ea typeface="メイリオ"/>
              </a:rPr>
              <a:t>　売上高を計算する</a:t>
            </a:r>
            <a:endParaRPr lang="ja-JP" dirty="0"/>
          </a:p>
          <a:p>
            <a:r>
              <a:rPr lang="ja-JP" altLang="en-US" dirty="0">
                <a:ea typeface="メイリオ"/>
              </a:rPr>
              <a:t>　　　赤字企業　：実際の売上高　＜　損益分岐点売上高</a:t>
            </a:r>
          </a:p>
          <a:p>
            <a:r>
              <a:rPr lang="ja-JP" altLang="en-US" dirty="0">
                <a:ea typeface="メイリオ"/>
              </a:rPr>
              <a:t>　　　黒字企業　：実際の売上高　＞　損益分岐点売上高</a:t>
            </a:r>
          </a:p>
          <a:p>
            <a:r>
              <a:rPr lang="ja-JP" altLang="en-US" dirty="0">
                <a:ea typeface="メイリオ"/>
              </a:rPr>
              <a:t>２．損益分岐点売上高の計算</a:t>
            </a:r>
          </a:p>
          <a:p>
            <a:r>
              <a:rPr lang="ja-JP" altLang="en-US" dirty="0">
                <a:ea typeface="メイリオ"/>
              </a:rPr>
              <a:t>・</a:t>
            </a:r>
            <a:r>
              <a:rPr lang="ja-JP" altLang="en-US" sz="1600" dirty="0">
                <a:ea typeface="メイリオ"/>
              </a:rPr>
              <a:t>最初に費用を変動費と固定費に分ける</a:t>
            </a:r>
          </a:p>
          <a:p>
            <a:r>
              <a:rPr lang="ja-JP" altLang="en-US" sz="1600" dirty="0">
                <a:ea typeface="メイリオ"/>
              </a:rPr>
              <a:t>　　変動費：売上の増加や減少に伴って変動する費用、　材料費、商品の仕入高、パートの人件費など</a:t>
            </a:r>
          </a:p>
          <a:p>
            <a:r>
              <a:rPr lang="ja-JP" altLang="en-US" sz="1600" dirty="0">
                <a:ea typeface="メイリオ"/>
              </a:rPr>
              <a:t>　　固定費：売上に関わらず必要な費用、設備の減価償却費、賃借料、正社員の人件費など</a:t>
            </a:r>
          </a:p>
          <a:p>
            <a:r>
              <a:rPr lang="ja-JP" altLang="en-US" sz="1600" dirty="0">
                <a:ea typeface="メイリオ"/>
              </a:rPr>
              <a:t>・限界利益の計算</a:t>
            </a:r>
          </a:p>
          <a:p>
            <a:r>
              <a:rPr lang="ja-JP" altLang="en-US" sz="1600" dirty="0">
                <a:ea typeface="メイリオ"/>
              </a:rPr>
              <a:t>　　　　　　売上高ー費用＝利益</a:t>
            </a:r>
          </a:p>
          <a:p>
            <a:r>
              <a:rPr lang="ja-JP" altLang="en-US" sz="1600" dirty="0">
                <a:ea typeface="メイリオ"/>
              </a:rPr>
              <a:t>　　　　　　売上高ー（変動費＋固定費）＝利益</a:t>
            </a:r>
            <a:endParaRPr lang="ja-JP" sz="1600" dirty="0"/>
          </a:p>
          <a:p>
            <a:r>
              <a:rPr lang="ja-JP" altLang="en-US" sz="1600" dirty="0">
                <a:ea typeface="メイリオ"/>
              </a:rPr>
              <a:t>　　　　　（売上高－変動費）ー固定費＝利益・・・①　この（売上高ー変動費）を</a:t>
            </a:r>
            <a:r>
              <a:rPr lang="ja-JP" altLang="en-US" sz="1600" b="1" dirty="0">
                <a:ea typeface="メイリオ"/>
              </a:rPr>
              <a:t>限界利益</a:t>
            </a:r>
            <a:r>
              <a:rPr lang="ja-JP" altLang="en-US" sz="1600" dirty="0">
                <a:ea typeface="メイリオ"/>
              </a:rPr>
              <a:t>と呼ぶ</a:t>
            </a:r>
          </a:p>
          <a:p>
            <a:r>
              <a:rPr lang="ja-JP" altLang="en-US" sz="1600" dirty="0">
                <a:ea typeface="メイリオ"/>
              </a:rPr>
              <a:t>　　　　　　限界利益ー固定費＝利益</a:t>
            </a:r>
          </a:p>
          <a:p>
            <a:r>
              <a:rPr lang="ja-JP" altLang="en-US" sz="1600" dirty="0">
                <a:ea typeface="メイリオ"/>
              </a:rPr>
              <a:t>・変動比率、限界利益率の計算</a:t>
            </a:r>
          </a:p>
          <a:p>
            <a:r>
              <a:rPr lang="ja-JP" altLang="en-US" sz="1600" dirty="0">
                <a:ea typeface="メイリオ"/>
              </a:rPr>
              <a:t>　　変動比率＝変動費／売上高、限界利益率＝限界利益／売上高＝（売上高ー変動費）／（売上高）</a:t>
            </a:r>
            <a:endParaRPr lang="en-US" altLang="ja-JP" sz="1600" dirty="0">
              <a:ea typeface="メイリオ"/>
            </a:endParaRPr>
          </a:p>
          <a:p>
            <a:r>
              <a:rPr lang="ja-JP" altLang="en-US" sz="1600" dirty="0">
                <a:ea typeface="メイリオ"/>
              </a:rPr>
              <a:t>　　　　　　　　　　　　　　　　　　　　＝１－変動比率</a:t>
            </a:r>
          </a:p>
          <a:p>
            <a:r>
              <a:rPr lang="ja-JP" altLang="en-US" dirty="0">
                <a:ea typeface="メイリオ"/>
              </a:rPr>
              <a:t>・</a:t>
            </a:r>
            <a:r>
              <a:rPr lang="ja-JP" altLang="en-US" sz="1600" dirty="0">
                <a:ea typeface="メイリオ"/>
              </a:rPr>
              <a:t>損益分岐点では利益がゼロなので、①より</a:t>
            </a:r>
            <a:endParaRPr lang="en-US" altLang="ja-JP" sz="1600" dirty="0">
              <a:ea typeface="メイリオ"/>
            </a:endParaRPr>
          </a:p>
          <a:p>
            <a:r>
              <a:rPr lang="ja-JP" altLang="en-US" sz="1600">
                <a:ea typeface="メイリオ"/>
              </a:rPr>
              <a:t>　　損益</a:t>
            </a:r>
            <a:r>
              <a:rPr lang="ja-JP" altLang="en-US" sz="1600" dirty="0">
                <a:ea typeface="メイリオ"/>
              </a:rPr>
              <a:t>分岐点売上高－損益分岐点変動費（損益分岐点売上高×変動比率）＝固定費</a:t>
            </a:r>
            <a:endParaRPr lang="en-US" altLang="ja-JP" sz="1600" dirty="0">
              <a:ea typeface="メイリオ"/>
            </a:endParaRPr>
          </a:p>
          <a:p>
            <a:r>
              <a:rPr lang="ja-JP" altLang="en-US" sz="1600" dirty="0">
                <a:ea typeface="メイリオ"/>
              </a:rPr>
              <a:t>　損益分岐点売上高で括ると、</a:t>
            </a:r>
            <a:endParaRPr lang="en-US" altLang="ja-JP" sz="1600" dirty="0">
              <a:ea typeface="メイリオ"/>
            </a:endParaRPr>
          </a:p>
          <a:p>
            <a:r>
              <a:rPr lang="ja-JP" altLang="en-US" sz="1600" dirty="0">
                <a:ea typeface="メイリオ"/>
              </a:rPr>
              <a:t>　　損益分岐点売上高（１－変動比率）＝固定費</a:t>
            </a:r>
          </a:p>
          <a:p>
            <a:r>
              <a:rPr lang="ja-JP" altLang="en-US" dirty="0">
                <a:ea typeface="メイリオ"/>
              </a:rPr>
              <a:t>　∴</a:t>
            </a:r>
            <a:r>
              <a:rPr lang="ja-JP" altLang="en-US" b="1" dirty="0">
                <a:ea typeface="メイリオ"/>
              </a:rPr>
              <a:t>損益分岐点売上高＝固定費÷（１－変動比率）＝固定費÷限界利益率</a:t>
            </a:r>
            <a:endParaRPr lang="ja-JP" altLang="en-US" dirty="0">
              <a:ea typeface="メイリオ"/>
            </a:endParaRPr>
          </a:p>
        </p:txBody>
      </p:sp>
      <p:sp>
        <p:nvSpPr>
          <p:cNvPr id="4" name="矢印: 右 3">
            <a:extLst>
              <a:ext uri="{FF2B5EF4-FFF2-40B4-BE49-F238E27FC236}">
                <a16:creationId xmlns:a16="http://schemas.microsoft.com/office/drawing/2014/main" id="{935145CE-800A-4827-BFC3-E48CB24FC77A}"/>
              </a:ext>
            </a:extLst>
          </p:cNvPr>
          <p:cNvSpPr/>
          <p:nvPr/>
        </p:nvSpPr>
        <p:spPr>
          <a:xfrm>
            <a:off x="6638925" y="2390775"/>
            <a:ext cx="1714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4507680-99C9-4B27-B496-1F4CE4A63B46}"/>
              </a:ext>
            </a:extLst>
          </p:cNvPr>
          <p:cNvSpPr txBox="1"/>
          <p:nvPr/>
        </p:nvSpPr>
        <p:spPr>
          <a:xfrm>
            <a:off x="6859969" y="2348984"/>
            <a:ext cx="5032147" cy="369332"/>
          </a:xfrm>
          <a:prstGeom prst="rect">
            <a:avLst/>
          </a:prstGeom>
          <a:noFill/>
        </p:spPr>
        <p:txBody>
          <a:bodyPr wrap="none" rtlCol="0">
            <a:spAutoFit/>
          </a:bodyPr>
          <a:lstStyle/>
          <a:p>
            <a:r>
              <a:rPr kumimoji="1" lang="ja-JP" altLang="en-US" dirty="0">
                <a:solidFill>
                  <a:srgbClr val="FF0000"/>
                </a:solidFill>
              </a:rPr>
              <a:t>損益分岐点売上高を下げると利益が大きくなる</a:t>
            </a:r>
          </a:p>
        </p:txBody>
      </p:sp>
    </p:spTree>
    <p:extLst>
      <p:ext uri="{BB962C8B-B14F-4D97-AF65-F5344CB8AC3E}">
        <p14:creationId xmlns:p14="http://schemas.microsoft.com/office/powerpoint/2010/main" val="379273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A4B9E189-07CB-4ABB-B7E2-60B28EBC65F4}"/>
              </a:ext>
            </a:extLst>
          </p:cNvPr>
          <p:cNvGrpSpPr/>
          <p:nvPr/>
        </p:nvGrpSpPr>
        <p:grpSpPr>
          <a:xfrm>
            <a:off x="686526" y="258999"/>
            <a:ext cx="9131007" cy="6340002"/>
            <a:chOff x="2040920" y="325120"/>
            <a:chExt cx="9131007" cy="6340002"/>
          </a:xfrm>
        </p:grpSpPr>
        <p:pic>
          <p:nvPicPr>
            <p:cNvPr id="2" name="図 1">
              <a:extLst>
                <a:ext uri="{FF2B5EF4-FFF2-40B4-BE49-F238E27FC236}">
                  <a16:creationId xmlns:a16="http://schemas.microsoft.com/office/drawing/2014/main" id="{42A58DB5-8106-4988-94D9-BA052C46CBFA}"/>
                </a:ext>
              </a:extLst>
            </p:cNvPr>
            <p:cNvPicPr>
              <a:picLocks noChangeAspect="1"/>
            </p:cNvPicPr>
            <p:nvPr/>
          </p:nvPicPr>
          <p:blipFill>
            <a:blip r:embed="rId2" cstate="print"/>
            <a:stretch>
              <a:fillRect/>
            </a:stretch>
          </p:blipFill>
          <p:spPr>
            <a:xfrm>
              <a:off x="2040920" y="325120"/>
              <a:ext cx="8122255" cy="6340002"/>
            </a:xfrm>
            <a:prstGeom prst="rect">
              <a:avLst/>
            </a:prstGeom>
          </p:spPr>
        </p:pic>
        <p:sp>
          <p:nvSpPr>
            <p:cNvPr id="3" name="テキスト ボックス 2">
              <a:extLst>
                <a:ext uri="{FF2B5EF4-FFF2-40B4-BE49-F238E27FC236}">
                  <a16:creationId xmlns:a16="http://schemas.microsoft.com/office/drawing/2014/main" id="{EE14D9FC-6441-4B16-A4DE-D1CD33D27D2A}"/>
                </a:ext>
              </a:extLst>
            </p:cNvPr>
            <p:cNvSpPr txBox="1"/>
            <p:nvPr/>
          </p:nvSpPr>
          <p:spPr>
            <a:xfrm>
              <a:off x="9820275" y="590550"/>
              <a:ext cx="1351652" cy="369332"/>
            </a:xfrm>
            <a:prstGeom prst="rect">
              <a:avLst/>
            </a:prstGeom>
            <a:noFill/>
          </p:spPr>
          <p:txBody>
            <a:bodyPr wrap="none" rtlCol="0">
              <a:spAutoFit/>
            </a:bodyPr>
            <a:lstStyle/>
            <a:p>
              <a:r>
                <a:rPr kumimoji="1" lang="ja-JP" altLang="en-US" dirty="0"/>
                <a:t>（</a:t>
              </a:r>
              <a:r>
                <a:rPr kumimoji="1" lang="en-US" altLang="ja-JP" dirty="0"/>
                <a:t>45</a:t>
              </a:r>
              <a:r>
                <a:rPr kumimoji="1" lang="ja-JP" altLang="en-US" dirty="0"/>
                <a:t>度線）</a:t>
              </a:r>
            </a:p>
          </p:txBody>
        </p:sp>
      </p:grpSp>
      <p:sp>
        <p:nvSpPr>
          <p:cNvPr id="5" name="テキスト ボックス 4">
            <a:extLst>
              <a:ext uri="{FF2B5EF4-FFF2-40B4-BE49-F238E27FC236}">
                <a16:creationId xmlns:a16="http://schemas.microsoft.com/office/drawing/2014/main" id="{99AD255F-7369-4485-822D-F318B3EFBB77}"/>
              </a:ext>
            </a:extLst>
          </p:cNvPr>
          <p:cNvSpPr txBox="1"/>
          <p:nvPr/>
        </p:nvSpPr>
        <p:spPr>
          <a:xfrm>
            <a:off x="970628" y="0"/>
            <a:ext cx="3416320" cy="523220"/>
          </a:xfrm>
          <a:prstGeom prst="rect">
            <a:avLst/>
          </a:prstGeom>
          <a:noFill/>
        </p:spPr>
        <p:txBody>
          <a:bodyPr wrap="none" rtlCol="0">
            <a:spAutoFit/>
          </a:bodyPr>
          <a:lstStyle/>
          <a:p>
            <a:r>
              <a:rPr kumimoji="1" lang="ja-JP" altLang="en-US" sz="2800" dirty="0"/>
              <a:t>損益分岐点分析　①</a:t>
            </a:r>
          </a:p>
        </p:txBody>
      </p:sp>
      <p:sp>
        <p:nvSpPr>
          <p:cNvPr id="6" name="角丸四角形 5">
            <a:extLst>
              <a:ext uri="{FF2B5EF4-FFF2-40B4-BE49-F238E27FC236}">
                <a16:creationId xmlns:a16="http://schemas.microsoft.com/office/drawing/2014/main" id="{469ACDF2-55AA-4587-BE40-C9C6AE7B3EAE}"/>
              </a:ext>
            </a:extLst>
          </p:cNvPr>
          <p:cNvSpPr/>
          <p:nvPr/>
        </p:nvSpPr>
        <p:spPr>
          <a:xfrm>
            <a:off x="8468340" y="2808734"/>
            <a:ext cx="3437910" cy="2736304"/>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sz="2000" b="1" dirty="0">
                <a:solidFill>
                  <a:srgbClr val="FF0000"/>
                </a:solidFill>
              </a:rPr>
              <a:t>損益分岐点を下げると</a:t>
            </a:r>
            <a:endParaRPr lang="en-US" altLang="ja-JP" sz="2000" b="1" dirty="0">
              <a:solidFill>
                <a:srgbClr val="FF0000"/>
              </a:solidFill>
            </a:endParaRPr>
          </a:p>
          <a:p>
            <a:r>
              <a:rPr lang="ja-JP" altLang="en-US" sz="2000" b="1" dirty="0">
                <a:solidFill>
                  <a:srgbClr val="FF0000"/>
                </a:solidFill>
              </a:rPr>
              <a:t>利益が出やすく　　　　　　　　</a:t>
            </a:r>
            <a:endParaRPr lang="en-US" altLang="ja-JP" sz="2000" b="1" dirty="0">
              <a:solidFill>
                <a:srgbClr val="FF0000"/>
              </a:solidFill>
            </a:endParaRPr>
          </a:p>
          <a:p>
            <a:endParaRPr lang="en-US" altLang="ja-JP" sz="2000" b="1" dirty="0">
              <a:solidFill>
                <a:srgbClr val="FF0000"/>
              </a:solidFill>
            </a:endParaRPr>
          </a:p>
          <a:p>
            <a:r>
              <a:rPr lang="ja-JP" altLang="en-US" sz="2000" b="1" dirty="0">
                <a:solidFill>
                  <a:srgbClr val="FF0000"/>
                </a:solidFill>
              </a:rPr>
              <a:t>損益分岐点を上げると　　　　　　</a:t>
            </a:r>
            <a:endParaRPr lang="en-US" altLang="ja-JP" sz="2000" b="1" dirty="0">
              <a:solidFill>
                <a:srgbClr val="FF0000"/>
              </a:solidFill>
            </a:endParaRPr>
          </a:p>
          <a:p>
            <a:r>
              <a:rPr lang="ja-JP" altLang="en-US" sz="2000" b="1" dirty="0">
                <a:solidFill>
                  <a:srgbClr val="FF0000"/>
                </a:solidFill>
              </a:rPr>
              <a:t>利益が出にくくなる　　　　　　　　　</a:t>
            </a:r>
            <a:endParaRPr lang="en-US" altLang="ja-JP" sz="2000" b="1" dirty="0">
              <a:solidFill>
                <a:srgbClr val="FF0000"/>
              </a:solidFill>
            </a:endParaRPr>
          </a:p>
          <a:p>
            <a:r>
              <a:rPr lang="ja-JP" altLang="en-US" sz="2000" b="1" dirty="0">
                <a:solidFill>
                  <a:srgbClr val="FF0000"/>
                </a:solidFill>
              </a:rPr>
              <a:t>　　　　　　　　　　</a:t>
            </a:r>
          </a:p>
        </p:txBody>
      </p:sp>
    </p:spTree>
    <p:extLst>
      <p:ext uri="{BB962C8B-B14F-4D97-AF65-F5344CB8AC3E}">
        <p14:creationId xmlns:p14="http://schemas.microsoft.com/office/powerpoint/2010/main" val="34793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AAEDEC9C-B5AD-420E-B788-D75D55189633}"/>
              </a:ext>
            </a:extLst>
          </p:cNvPr>
          <p:cNvPicPr>
            <a:picLocks noChangeAspect="1"/>
          </p:cNvPicPr>
          <p:nvPr/>
        </p:nvPicPr>
        <p:blipFill>
          <a:blip r:embed="rId2" cstate="print"/>
          <a:stretch>
            <a:fillRect/>
          </a:stretch>
        </p:blipFill>
        <p:spPr>
          <a:xfrm>
            <a:off x="333360" y="714209"/>
            <a:ext cx="6840760" cy="5657001"/>
          </a:xfrm>
          <a:prstGeom prst="rect">
            <a:avLst/>
          </a:prstGeom>
        </p:spPr>
      </p:pic>
      <p:sp>
        <p:nvSpPr>
          <p:cNvPr id="3" name="タイトル 1">
            <a:extLst>
              <a:ext uri="{FF2B5EF4-FFF2-40B4-BE49-F238E27FC236}">
                <a16:creationId xmlns:a16="http://schemas.microsoft.com/office/drawing/2014/main" id="{2A676BA1-00A2-4940-90F3-624F422627F9}"/>
              </a:ext>
            </a:extLst>
          </p:cNvPr>
          <p:cNvSpPr txBox="1">
            <a:spLocks/>
          </p:cNvSpPr>
          <p:nvPr/>
        </p:nvSpPr>
        <p:spPr>
          <a:xfrm>
            <a:off x="467544" y="66137"/>
            <a:ext cx="822960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ja-JP" altLang="en-US" sz="28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50" charset="-128"/>
                <a:cs typeface="+mj-cs"/>
              </a:rPr>
              <a:t>損益分岐点分析②（変動費率</a:t>
            </a:r>
            <a:r>
              <a:rPr lang="ja-JP" altLang="en-US" sz="2800" dirty="0">
                <a:solidFill>
                  <a:sysClr val="windowText" lastClr="000000"/>
                </a:solidFill>
                <a:latin typeface="Calibri"/>
                <a:ea typeface="ＭＳ Ｐゴシック" panose="020B0600070205080204" pitchFamily="50" charset="-128"/>
              </a:rPr>
              <a:t>を</a:t>
            </a:r>
            <a:r>
              <a:rPr kumimoji="1" lang="ja-JP" altLang="en-US" sz="28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50" charset="-128"/>
                <a:cs typeface="+mj-cs"/>
              </a:rPr>
              <a:t>引下げる）</a:t>
            </a:r>
          </a:p>
        </p:txBody>
      </p:sp>
      <p:sp>
        <p:nvSpPr>
          <p:cNvPr id="4" name="角丸四角形 5">
            <a:extLst>
              <a:ext uri="{FF2B5EF4-FFF2-40B4-BE49-F238E27FC236}">
                <a16:creationId xmlns:a16="http://schemas.microsoft.com/office/drawing/2014/main" id="{C07AAE24-C198-4E2B-BBB8-D15557F2F18D}"/>
              </a:ext>
            </a:extLst>
          </p:cNvPr>
          <p:cNvSpPr/>
          <p:nvPr/>
        </p:nvSpPr>
        <p:spPr>
          <a:xfrm>
            <a:off x="7327750" y="2876550"/>
            <a:ext cx="3340249" cy="3087588"/>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sz="2000" b="1" dirty="0">
                <a:solidFill>
                  <a:srgbClr val="FF0000"/>
                </a:solidFill>
              </a:rPr>
              <a:t>原材料単価の引き下げ　　　　　　　　</a:t>
            </a:r>
            <a:endParaRPr lang="en-US" altLang="ja-JP" sz="2000" b="1" dirty="0">
              <a:solidFill>
                <a:srgbClr val="FF0000"/>
              </a:solidFill>
            </a:endParaRPr>
          </a:p>
          <a:p>
            <a:endParaRPr lang="en-US" altLang="ja-JP" sz="2000" b="1" dirty="0">
              <a:solidFill>
                <a:srgbClr val="FF0000"/>
              </a:solidFill>
            </a:endParaRPr>
          </a:p>
          <a:p>
            <a:r>
              <a:rPr lang="ja-JP" altLang="en-US" sz="2000" b="1" dirty="0">
                <a:solidFill>
                  <a:srgbClr val="FF0000"/>
                </a:solidFill>
              </a:rPr>
              <a:t>低廉な材料への移行　　　　　　</a:t>
            </a:r>
            <a:endParaRPr lang="en-US" altLang="ja-JP" sz="2000" b="1" dirty="0">
              <a:solidFill>
                <a:srgbClr val="FF0000"/>
              </a:solidFill>
            </a:endParaRPr>
          </a:p>
          <a:p>
            <a:r>
              <a:rPr lang="ja-JP" altLang="en-US" sz="2000" b="1" dirty="0">
                <a:solidFill>
                  <a:srgbClr val="FF0000"/>
                </a:solidFill>
              </a:rPr>
              <a:t>　　　　　　　　　</a:t>
            </a:r>
            <a:endParaRPr lang="en-US" altLang="ja-JP" sz="2000" b="1" dirty="0">
              <a:solidFill>
                <a:srgbClr val="FF0000"/>
              </a:solidFill>
            </a:endParaRPr>
          </a:p>
          <a:p>
            <a:r>
              <a:rPr lang="ja-JP" altLang="en-US" sz="2000" b="1" dirty="0">
                <a:solidFill>
                  <a:srgbClr val="FF0000"/>
                </a:solidFill>
              </a:rPr>
              <a:t>工数削減、エネルギーコスト削減</a:t>
            </a:r>
            <a:endParaRPr lang="en-US" altLang="ja-JP" sz="2000" b="1" dirty="0">
              <a:solidFill>
                <a:srgbClr val="FF0000"/>
              </a:solidFill>
            </a:endParaRPr>
          </a:p>
          <a:p>
            <a:r>
              <a:rPr lang="ja-JP" altLang="en-US" sz="2000" b="1" dirty="0">
                <a:solidFill>
                  <a:srgbClr val="FF0000"/>
                </a:solidFill>
              </a:rPr>
              <a:t>　　　　　　　　　　　等</a:t>
            </a:r>
          </a:p>
        </p:txBody>
      </p:sp>
    </p:spTree>
    <p:extLst>
      <p:ext uri="{BB962C8B-B14F-4D97-AF65-F5344CB8AC3E}">
        <p14:creationId xmlns:p14="http://schemas.microsoft.com/office/powerpoint/2010/main" val="110732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17CA99-3480-450E-B56B-F3588D1787C9}"/>
              </a:ext>
            </a:extLst>
          </p:cNvPr>
          <p:cNvSpPr txBox="1">
            <a:spLocks/>
          </p:cNvSpPr>
          <p:nvPr/>
        </p:nvSpPr>
        <p:spPr>
          <a:xfrm>
            <a:off x="417871" y="0"/>
            <a:ext cx="8229600" cy="5620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ja-JP" altLang="en-US" sz="28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50" charset="-128"/>
                <a:cs typeface="+mj-cs"/>
              </a:rPr>
              <a:t>損益分岐点分析③（固定費を引き下げる）</a:t>
            </a:r>
          </a:p>
        </p:txBody>
      </p:sp>
      <p:pic>
        <p:nvPicPr>
          <p:cNvPr id="3" name="図 2">
            <a:extLst>
              <a:ext uri="{FF2B5EF4-FFF2-40B4-BE49-F238E27FC236}">
                <a16:creationId xmlns:a16="http://schemas.microsoft.com/office/drawing/2014/main" id="{CC759B09-1F24-437D-B218-4BD608883383}"/>
              </a:ext>
            </a:extLst>
          </p:cNvPr>
          <p:cNvPicPr>
            <a:picLocks noChangeAspect="1"/>
          </p:cNvPicPr>
          <p:nvPr/>
        </p:nvPicPr>
        <p:blipFill>
          <a:blip r:embed="rId2" cstate="print"/>
          <a:stretch>
            <a:fillRect/>
          </a:stretch>
        </p:blipFill>
        <p:spPr>
          <a:xfrm>
            <a:off x="251520" y="780615"/>
            <a:ext cx="6897995" cy="5544616"/>
          </a:xfrm>
          <a:prstGeom prst="rect">
            <a:avLst/>
          </a:prstGeom>
        </p:spPr>
      </p:pic>
      <p:sp>
        <p:nvSpPr>
          <p:cNvPr id="4" name="角丸四角形 4">
            <a:extLst>
              <a:ext uri="{FF2B5EF4-FFF2-40B4-BE49-F238E27FC236}">
                <a16:creationId xmlns:a16="http://schemas.microsoft.com/office/drawing/2014/main" id="{1CEFB46B-58E5-4ADB-A931-E5C26D9B9335}"/>
              </a:ext>
            </a:extLst>
          </p:cNvPr>
          <p:cNvSpPr/>
          <p:nvPr/>
        </p:nvSpPr>
        <p:spPr>
          <a:xfrm>
            <a:off x="7734275" y="2667769"/>
            <a:ext cx="2592288" cy="3024336"/>
          </a:xfrm>
          <a:prstGeom prst="roundRect">
            <a:avLst/>
          </a:prstGeom>
          <a:solidFill>
            <a:sysClr val="window" lastClr="FFFFFF"/>
          </a:solidFill>
          <a:ln w="28575"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a:ln>
                  <a:noFill/>
                </a:ln>
                <a:solidFill>
                  <a:srgbClr val="FF0000"/>
                </a:solidFill>
                <a:effectLst/>
                <a:uLnTx/>
                <a:uFillTx/>
                <a:latin typeface="Calibri"/>
                <a:ea typeface="ＭＳ Ｐゴシック" panose="020B0600070205080204" pitchFamily="50" charset="-128"/>
                <a:cs typeface="+mn-cs"/>
              </a:rPr>
              <a:t>遊休資産処分　　　　　　　</a:t>
            </a:r>
            <a:endParaRPr kumimoji="1" lang="en-US" altLang="ja-JP" sz="2400" b="1" i="0" u="none" strike="noStrike" kern="0" cap="none" spc="0" normalizeH="0" baseline="0" noProof="0" dirty="0">
              <a:ln>
                <a:noFill/>
              </a:ln>
              <a:solidFill>
                <a:srgbClr val="FF0000"/>
              </a:solidFill>
              <a:effectLst/>
              <a:uLnTx/>
              <a:uFillTx/>
              <a:latin typeface="Calibri"/>
              <a:ea typeface="ＭＳ Ｐゴシック" panose="020B0600070205080204" pitchFamily="50" charset="-128"/>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ja-JP" sz="2400" b="1" i="0" u="none" strike="noStrike" kern="0" cap="none" spc="0" normalizeH="0" baseline="0" noProof="0" dirty="0">
              <a:ln>
                <a:noFill/>
              </a:ln>
              <a:solidFill>
                <a:srgbClr val="FF0000"/>
              </a:solidFill>
              <a:effectLst/>
              <a:uLnTx/>
              <a:uFillTx/>
              <a:latin typeface="Calibri"/>
              <a:ea typeface="ＭＳ Ｐゴシック" panose="020B0600070205080204" pitchFamily="50" charset="-128"/>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a:ln>
                  <a:noFill/>
                </a:ln>
                <a:solidFill>
                  <a:srgbClr val="FF0000"/>
                </a:solidFill>
                <a:effectLst/>
                <a:uLnTx/>
                <a:uFillTx/>
                <a:latin typeface="Calibri"/>
                <a:ea typeface="ＭＳ Ｐゴシック" panose="020B0600070205080204" pitchFamily="50" charset="-128"/>
                <a:cs typeface="+mn-cs"/>
              </a:rPr>
              <a:t>一般管理費等</a:t>
            </a:r>
            <a:endParaRPr kumimoji="1" lang="en-US" altLang="ja-JP" sz="2400" b="1" i="0" u="none" strike="noStrike" kern="0" cap="none" spc="0" normalizeH="0" baseline="0" noProof="0" dirty="0">
              <a:ln>
                <a:noFill/>
              </a:ln>
              <a:solidFill>
                <a:srgbClr val="FF0000"/>
              </a:solidFill>
              <a:effectLst/>
              <a:uLnTx/>
              <a:uFillTx/>
              <a:latin typeface="Calibri"/>
              <a:ea typeface="ＭＳ Ｐゴシック" panose="020B0600070205080204" pitchFamily="50" charset="-128"/>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a:ln>
                  <a:noFill/>
                </a:ln>
                <a:solidFill>
                  <a:srgbClr val="FF0000"/>
                </a:solidFill>
                <a:effectLst/>
                <a:uLnTx/>
                <a:uFillTx/>
                <a:latin typeface="Calibri"/>
                <a:ea typeface="ＭＳ Ｐゴシック" panose="020B0600070205080204" pitchFamily="50" charset="-128"/>
                <a:cs typeface="+mn-cs"/>
              </a:rPr>
              <a:t>固定経費の削減　　　　　　　　　　　　　　　　　</a:t>
            </a:r>
            <a:endParaRPr kumimoji="1" lang="en-US" altLang="ja-JP" sz="2400" b="1" i="0" u="none" strike="noStrike" kern="0" cap="none" spc="0" normalizeH="0" baseline="0" noProof="0" dirty="0">
              <a:ln>
                <a:noFill/>
              </a:ln>
              <a:solidFill>
                <a:srgbClr val="FF0000"/>
              </a:solidFill>
              <a:effectLst/>
              <a:uLnTx/>
              <a:uFillTx/>
              <a:latin typeface="Calibri"/>
              <a:ea typeface="ＭＳ Ｐゴシック" panose="020B0600070205080204" pitchFamily="50" charset="-128"/>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ja-JP" sz="2400" b="1" i="0" u="none" strike="noStrike" kern="0" cap="none" spc="0" normalizeH="0" baseline="0" noProof="0" dirty="0">
              <a:ln>
                <a:noFill/>
              </a:ln>
              <a:solidFill>
                <a:srgbClr val="FF0000"/>
              </a:solidFill>
              <a:effectLst/>
              <a:uLnTx/>
              <a:uFillTx/>
              <a:latin typeface="Calibri"/>
              <a:ea typeface="ＭＳ Ｐゴシック" panose="020B0600070205080204" pitchFamily="50" charset="-128"/>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a:ln>
                  <a:noFill/>
                </a:ln>
                <a:solidFill>
                  <a:srgbClr val="FF0000"/>
                </a:solidFill>
                <a:effectLst/>
                <a:uLnTx/>
                <a:uFillTx/>
                <a:latin typeface="Calibri"/>
                <a:ea typeface="ＭＳ Ｐゴシック" panose="020B0600070205080204" pitchFamily="50" charset="-128"/>
                <a:cs typeface="+mn-cs"/>
              </a:rPr>
              <a:t>金利負担低減　　等</a:t>
            </a:r>
          </a:p>
        </p:txBody>
      </p:sp>
    </p:spTree>
    <p:extLst>
      <p:ext uri="{BB962C8B-B14F-4D97-AF65-F5344CB8AC3E}">
        <p14:creationId xmlns:p14="http://schemas.microsoft.com/office/powerpoint/2010/main" val="3996567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3FB7CA8-41AB-4CEA-8515-812AA2962687}"/>
              </a:ext>
            </a:extLst>
          </p:cNvPr>
          <p:cNvSpPr txBox="1"/>
          <p:nvPr/>
        </p:nvSpPr>
        <p:spPr>
          <a:xfrm>
            <a:off x="0" y="71518"/>
            <a:ext cx="12266500" cy="4093428"/>
          </a:xfrm>
          <a:prstGeom prst="rect">
            <a:avLst/>
          </a:prstGeom>
          <a:noFill/>
        </p:spPr>
        <p:txBody>
          <a:bodyPr wrap="none" rtlCol="0">
            <a:spAutoFit/>
          </a:bodyPr>
          <a:lstStyle/>
          <a:p>
            <a:r>
              <a:rPr kumimoji="1" lang="en-US" altLang="ja-JP" sz="2000" dirty="0"/>
              <a:t>【</a:t>
            </a:r>
            <a:r>
              <a:rPr kumimoji="1" lang="ja-JP" altLang="en-US" sz="2000" dirty="0"/>
              <a:t>中間提出課題及び次回演習の準備について</a:t>
            </a:r>
            <a:r>
              <a:rPr kumimoji="1" lang="en-US" altLang="ja-JP" sz="2000" dirty="0"/>
              <a:t>】</a:t>
            </a:r>
          </a:p>
          <a:p>
            <a:r>
              <a:rPr kumimoji="1" lang="ja-JP" altLang="en-US" sz="2000" dirty="0"/>
              <a:t>　（１）財務諸表・財務比率要約表（</a:t>
            </a:r>
            <a:r>
              <a:rPr kumimoji="1" lang="en-US" altLang="ja-JP" sz="2000" dirty="0"/>
              <a:t>Excel</a:t>
            </a:r>
            <a:r>
              <a:rPr kumimoji="1" lang="ja-JP" altLang="en-US" sz="2000" dirty="0"/>
              <a:t>シート）</a:t>
            </a:r>
            <a:endParaRPr kumimoji="1" lang="en-US" altLang="ja-JP" sz="2000" dirty="0"/>
          </a:p>
          <a:p>
            <a:r>
              <a:rPr kumimoji="1" lang="ja-JP" altLang="en-US" sz="2000" dirty="0"/>
              <a:t>　　　・自身で選択した企業の決算短信</a:t>
            </a:r>
            <a:r>
              <a:rPr kumimoji="1" lang="en-US" altLang="ja-JP" sz="2000" dirty="0"/>
              <a:t>or</a:t>
            </a:r>
            <a:r>
              <a:rPr kumimoji="1" lang="ja-JP" altLang="en-US" sz="2000" dirty="0"/>
              <a:t>有価証券報告書の過去</a:t>
            </a:r>
            <a:r>
              <a:rPr kumimoji="1" lang="en-US" altLang="ja-JP" sz="2000" dirty="0"/>
              <a:t>3</a:t>
            </a:r>
            <a:r>
              <a:rPr kumimoji="1" lang="ja-JP" altLang="en-US" sz="2000" dirty="0"/>
              <a:t>期分（</a:t>
            </a:r>
            <a:r>
              <a:rPr kumimoji="1" lang="ja-JP" altLang="en-US" sz="2000" dirty="0">
                <a:solidFill>
                  <a:srgbClr val="FF0000"/>
                </a:solidFill>
              </a:rPr>
              <a:t>四半期決算ではなく、</a:t>
            </a:r>
            <a:r>
              <a:rPr kumimoji="1" lang="en-US" altLang="ja-JP" sz="2000" dirty="0">
                <a:solidFill>
                  <a:srgbClr val="FF0000"/>
                </a:solidFill>
              </a:rPr>
              <a:t>1</a:t>
            </a:r>
            <a:r>
              <a:rPr kumimoji="1" lang="ja-JP" altLang="en-US" sz="2000" dirty="0">
                <a:solidFill>
                  <a:srgbClr val="FF0000"/>
                </a:solidFill>
              </a:rPr>
              <a:t>年決算</a:t>
            </a:r>
            <a:r>
              <a:rPr kumimoji="1" lang="ja-JP" altLang="en-US" sz="2000" dirty="0"/>
              <a:t>）</a:t>
            </a:r>
            <a:endParaRPr kumimoji="1" lang="en-US" altLang="ja-JP" sz="2000" dirty="0"/>
          </a:p>
          <a:p>
            <a:r>
              <a:rPr kumimoji="1" lang="ja-JP" altLang="en-US" sz="2000" dirty="0"/>
              <a:t>　　　　の財務データから数値を入力し、表（</a:t>
            </a:r>
            <a:r>
              <a:rPr kumimoji="1" lang="en-US" altLang="ja-JP" sz="2000" dirty="0"/>
              <a:t>Sheet</a:t>
            </a:r>
            <a:r>
              <a:rPr kumimoji="1" lang="ja-JP" altLang="en-US" sz="2000" dirty="0"/>
              <a:t> </a:t>
            </a:r>
            <a:r>
              <a:rPr kumimoji="1" lang="en-US" altLang="ja-JP" sz="2000" dirty="0"/>
              <a:t>1</a:t>
            </a:r>
            <a:r>
              <a:rPr kumimoji="1" lang="ja-JP" altLang="en-US" sz="2000" dirty="0"/>
              <a:t>）を完成させる。金額単位は表では億円として</a:t>
            </a:r>
            <a:endParaRPr kumimoji="1" lang="en-US" altLang="ja-JP" sz="2000" dirty="0"/>
          </a:p>
          <a:p>
            <a:r>
              <a:rPr kumimoji="1" lang="ja-JP" altLang="en-US" sz="2000" dirty="0"/>
              <a:t>　　　　いるが、企業規模に応じて百万円でもよい。決算期（表では</a:t>
            </a:r>
            <a:r>
              <a:rPr kumimoji="1" lang="en-US" altLang="ja-JP" sz="2000" dirty="0"/>
              <a:t>3</a:t>
            </a:r>
            <a:r>
              <a:rPr kumimoji="1" lang="ja-JP" altLang="en-US" sz="2000" dirty="0"/>
              <a:t>月決算の例としている）も各自</a:t>
            </a:r>
            <a:endParaRPr kumimoji="1" lang="en-US" altLang="ja-JP" sz="2000" dirty="0"/>
          </a:p>
          <a:p>
            <a:r>
              <a:rPr kumimoji="1" lang="ja-JP" altLang="en-US" sz="2000" dirty="0"/>
              <a:t>　　　　の企業の決算期に合わせること</a:t>
            </a:r>
            <a:endParaRPr kumimoji="1" lang="en-US" altLang="ja-JP" sz="2000" dirty="0"/>
          </a:p>
          <a:p>
            <a:r>
              <a:rPr kumimoji="1" lang="ja-JP" altLang="en-US" sz="2000" dirty="0"/>
              <a:t>　　　・決算短信からの場合、使うのは</a:t>
            </a:r>
            <a:r>
              <a:rPr kumimoji="1" lang="en-US" altLang="ja-JP" sz="2000" dirty="0"/>
              <a:t>1p</a:t>
            </a:r>
            <a:r>
              <a:rPr kumimoji="1" lang="ja-JP" altLang="en-US" sz="2000" dirty="0"/>
              <a:t>目（配当関連）と</a:t>
            </a:r>
            <a:r>
              <a:rPr kumimoji="1" lang="en-US" altLang="ja-JP" sz="2000" dirty="0"/>
              <a:t>B/S,P/L,CF</a:t>
            </a:r>
            <a:r>
              <a:rPr kumimoji="1" lang="ja-JP" altLang="en-US" sz="2000" dirty="0"/>
              <a:t>計算書の部分、次回演習時には、</a:t>
            </a:r>
            <a:endParaRPr kumimoji="1" lang="en-US" altLang="ja-JP" sz="2000" dirty="0"/>
          </a:p>
          <a:p>
            <a:r>
              <a:rPr kumimoji="1" lang="ja-JP" altLang="en-US" sz="2000" dirty="0"/>
              <a:t>　　　　決算短信等の上記必要部分のコピーを持参すること</a:t>
            </a:r>
            <a:endParaRPr kumimoji="1" lang="en-US" altLang="ja-JP" sz="2000" dirty="0"/>
          </a:p>
          <a:p>
            <a:r>
              <a:rPr kumimoji="1" lang="ja-JP" altLang="en-US" sz="2000" dirty="0"/>
              <a:t>　　　・</a:t>
            </a:r>
            <a:r>
              <a:rPr kumimoji="1" lang="en-US" altLang="ja-JP" sz="2000" dirty="0"/>
              <a:t>Excel</a:t>
            </a:r>
            <a:r>
              <a:rPr kumimoji="1" lang="ja-JP" altLang="en-US" sz="2000" dirty="0"/>
              <a:t>シートは日本基準適用企業向けと</a:t>
            </a:r>
            <a:r>
              <a:rPr kumimoji="1" lang="en-US" altLang="ja-JP" sz="2000" dirty="0"/>
              <a:t>IFRS</a:t>
            </a:r>
            <a:r>
              <a:rPr kumimoji="1" lang="ja-JP" altLang="en-US" sz="2000" dirty="0"/>
              <a:t>（国際会計基準）適用企業向けの</a:t>
            </a:r>
            <a:r>
              <a:rPr kumimoji="1" lang="en-US" altLang="ja-JP" sz="2000" dirty="0"/>
              <a:t>2</a:t>
            </a:r>
            <a:r>
              <a:rPr kumimoji="1" lang="ja-JP" altLang="en-US" sz="2000" dirty="0"/>
              <a:t>種類用意してあ</a:t>
            </a:r>
            <a:endParaRPr kumimoji="1" lang="en-US" altLang="ja-JP" sz="2000" dirty="0"/>
          </a:p>
          <a:p>
            <a:r>
              <a:rPr kumimoji="1" lang="ja-JP" altLang="en-US" sz="2000" dirty="0"/>
              <a:t>　　　　るので、</a:t>
            </a:r>
            <a:r>
              <a:rPr kumimoji="1" lang="ja-JP" altLang="en-US" sz="2000" dirty="0">
                <a:solidFill>
                  <a:srgbClr val="FF0000"/>
                </a:solidFill>
              </a:rPr>
              <a:t>自分の選択した企業がどちらの会計基準を適用しているかよく確認の上記入すること</a:t>
            </a:r>
            <a:endParaRPr kumimoji="1" lang="en-US" altLang="ja-JP" sz="2000" dirty="0"/>
          </a:p>
          <a:p>
            <a:r>
              <a:rPr kumimoji="1" lang="ja-JP" altLang="en-US" sz="2000" dirty="0">
                <a:solidFill>
                  <a:srgbClr val="FF0000"/>
                </a:solidFill>
              </a:rPr>
              <a:t>　　　　</a:t>
            </a:r>
            <a:r>
              <a:rPr kumimoji="1" lang="ja-JP" altLang="en-US" sz="2000" dirty="0"/>
              <a:t>（最近はかなりの数の大企業が</a:t>
            </a:r>
            <a:r>
              <a:rPr kumimoji="1" lang="en-US" altLang="ja-JP" sz="2000" dirty="0"/>
              <a:t>IFRS</a:t>
            </a:r>
            <a:r>
              <a:rPr kumimoji="1" lang="ja-JP" altLang="en-US" sz="2000" dirty="0"/>
              <a:t>基準を適用している、）</a:t>
            </a:r>
            <a:endParaRPr kumimoji="1" lang="en-US" altLang="ja-JP" sz="2000" dirty="0"/>
          </a:p>
          <a:p>
            <a:r>
              <a:rPr kumimoji="1" lang="ja-JP" altLang="en-US" sz="2000" dirty="0">
                <a:solidFill>
                  <a:srgbClr val="FF0000"/>
                </a:solidFill>
              </a:rPr>
              <a:t>　　　</a:t>
            </a:r>
            <a:r>
              <a:rPr kumimoji="1" lang="ja-JP" altLang="en-US" sz="2000" dirty="0"/>
              <a:t>・次回の講義までに、（１）の表を自力で記入してくること、疑問点は次回演習中、個別に受け</a:t>
            </a:r>
            <a:endParaRPr kumimoji="1" lang="en-US" altLang="ja-JP" sz="2000" dirty="0"/>
          </a:p>
          <a:p>
            <a:r>
              <a:rPr kumimoji="1" lang="ja-JP" altLang="en-US" sz="2000" dirty="0"/>
              <a:t>　　　　付けるので、解る範囲で記入すれば</a:t>
            </a:r>
            <a:r>
              <a:rPr kumimoji="1" lang="en-US" altLang="ja-JP" sz="2000" dirty="0"/>
              <a:t>OK</a:t>
            </a:r>
            <a:endParaRPr kumimoji="1" lang="ja-JP" altLang="en-US" sz="2000" dirty="0"/>
          </a:p>
        </p:txBody>
      </p:sp>
      <p:sp>
        <p:nvSpPr>
          <p:cNvPr id="4" name="テキスト ボックス 3">
            <a:extLst>
              <a:ext uri="{FF2B5EF4-FFF2-40B4-BE49-F238E27FC236}">
                <a16:creationId xmlns:a16="http://schemas.microsoft.com/office/drawing/2014/main" id="{60D2920C-1828-4C7F-BE5F-B1F66F2496AF}"/>
              </a:ext>
            </a:extLst>
          </p:cNvPr>
          <p:cNvSpPr txBox="1"/>
          <p:nvPr/>
        </p:nvSpPr>
        <p:spPr>
          <a:xfrm>
            <a:off x="371135" y="4367585"/>
            <a:ext cx="11820865" cy="1631216"/>
          </a:xfrm>
          <a:prstGeom prst="rect">
            <a:avLst/>
          </a:prstGeom>
          <a:noFill/>
        </p:spPr>
        <p:txBody>
          <a:bodyPr wrap="none" rtlCol="0">
            <a:spAutoFit/>
          </a:bodyPr>
          <a:lstStyle/>
          <a:p>
            <a:r>
              <a:rPr kumimoji="1" lang="ja-JP" altLang="en-US" sz="2000" dirty="0"/>
              <a:t>（２）財務分析のコメント</a:t>
            </a:r>
            <a:endParaRPr kumimoji="1" lang="en-US" altLang="ja-JP" sz="2000" dirty="0"/>
          </a:p>
          <a:p>
            <a:r>
              <a:rPr kumimoji="1" lang="ja-JP" altLang="en-US" sz="2000" dirty="0"/>
              <a:t>　　・次回演習前半で、</a:t>
            </a:r>
            <a:r>
              <a:rPr kumimoji="1" lang="en-US" altLang="ja-JP" sz="2000" dirty="0"/>
              <a:t>NEC</a:t>
            </a:r>
            <a:r>
              <a:rPr kumimoji="1" lang="ja-JP" altLang="en-US" sz="2000" dirty="0"/>
              <a:t>を題材に財務分析のコメント例を紹介する予定</a:t>
            </a:r>
            <a:endParaRPr kumimoji="1" lang="en-US" altLang="ja-JP" sz="2000" dirty="0"/>
          </a:p>
          <a:p>
            <a:r>
              <a:rPr kumimoji="1" lang="ja-JP" altLang="en-US" sz="2000" dirty="0"/>
              <a:t>　　・今回講義の「財務指標による分析」をよく復習しておくこと</a:t>
            </a:r>
            <a:endParaRPr kumimoji="1" lang="en-US" altLang="ja-JP" sz="2000" dirty="0"/>
          </a:p>
          <a:p>
            <a:r>
              <a:rPr kumimoji="1" lang="ja-JP" altLang="en-US" sz="2000" dirty="0"/>
              <a:t>　　・</a:t>
            </a:r>
            <a:r>
              <a:rPr kumimoji="1" lang="en-US" altLang="ja-JP" sz="2000" dirty="0"/>
              <a:t>NEC</a:t>
            </a:r>
            <a:r>
              <a:rPr kumimoji="1" lang="ja-JP" altLang="en-US" sz="2000" dirty="0"/>
              <a:t>の例も参考にして、適宜　</a:t>
            </a:r>
            <a:r>
              <a:rPr kumimoji="1" lang="en-US" altLang="ja-JP" sz="2000" dirty="0"/>
              <a:t>Excel</a:t>
            </a:r>
            <a:r>
              <a:rPr kumimoji="1" lang="ja-JP" altLang="en-US" sz="2000" dirty="0"/>
              <a:t>シートを貼り付けながら自身の企業の財務分析コメントを</a:t>
            </a:r>
            <a:endParaRPr kumimoji="1" lang="en-US" altLang="ja-JP" sz="2000" dirty="0"/>
          </a:p>
          <a:p>
            <a:r>
              <a:rPr kumimoji="1" lang="ja-JP" altLang="en-US" sz="2000" dirty="0"/>
              <a:t>　　　作成（ワードまたはパワーポイントで作成のこと、）してください。</a:t>
            </a:r>
          </a:p>
        </p:txBody>
      </p:sp>
      <p:sp>
        <p:nvSpPr>
          <p:cNvPr id="7" name="テキスト ボックス 6">
            <a:extLst>
              <a:ext uri="{FF2B5EF4-FFF2-40B4-BE49-F238E27FC236}">
                <a16:creationId xmlns:a16="http://schemas.microsoft.com/office/drawing/2014/main" id="{58D24B79-BADF-491A-858B-DFC70CC85F21}"/>
              </a:ext>
            </a:extLst>
          </p:cNvPr>
          <p:cNvSpPr txBox="1"/>
          <p:nvPr/>
        </p:nvSpPr>
        <p:spPr>
          <a:xfrm>
            <a:off x="520175" y="6078596"/>
            <a:ext cx="11226150" cy="707886"/>
          </a:xfrm>
          <a:prstGeom prst="rect">
            <a:avLst/>
          </a:prstGeom>
          <a:noFill/>
        </p:spPr>
        <p:txBody>
          <a:bodyPr wrap="none" rtlCol="0">
            <a:spAutoFit/>
          </a:bodyPr>
          <a:lstStyle/>
          <a:p>
            <a:r>
              <a:rPr kumimoji="1" lang="ja-JP" altLang="en-US" sz="2000" dirty="0"/>
              <a:t>上記の二つを</a:t>
            </a:r>
            <a:r>
              <a:rPr kumimoji="1" lang="en-US" altLang="ja-JP" sz="2000" dirty="0">
                <a:solidFill>
                  <a:srgbClr val="FF0000"/>
                </a:solidFill>
              </a:rPr>
              <a:t>11</a:t>
            </a:r>
            <a:r>
              <a:rPr kumimoji="1" lang="ja-JP" altLang="en-US" sz="2000" dirty="0">
                <a:solidFill>
                  <a:srgbClr val="FF0000"/>
                </a:solidFill>
              </a:rPr>
              <a:t>月</a:t>
            </a:r>
            <a:r>
              <a:rPr kumimoji="1" lang="en-US" altLang="ja-JP" sz="2000" dirty="0">
                <a:solidFill>
                  <a:srgbClr val="FF0000"/>
                </a:solidFill>
              </a:rPr>
              <a:t>30</a:t>
            </a:r>
            <a:r>
              <a:rPr kumimoji="1" lang="ja-JP" altLang="en-US" sz="2000" dirty="0">
                <a:solidFill>
                  <a:srgbClr val="FF0000"/>
                </a:solidFill>
              </a:rPr>
              <a:t>日期限</a:t>
            </a:r>
            <a:r>
              <a:rPr kumimoji="1" lang="ja-JP" altLang="en-US" sz="2000" dirty="0"/>
              <a:t>で提出のこと、入力数字の正確性に留意（入力間違いの無いよう、</a:t>
            </a:r>
            <a:endParaRPr kumimoji="1" lang="en-US" altLang="ja-JP" sz="2000" dirty="0"/>
          </a:p>
          <a:p>
            <a:r>
              <a:rPr kumimoji="1" lang="ja-JP" altLang="en-US" sz="2000" dirty="0"/>
              <a:t>見直すこと、金額単位にも注意）、</a:t>
            </a:r>
            <a:r>
              <a:rPr kumimoji="1" lang="ja-JP" altLang="en-US" sz="2000" dirty="0">
                <a:solidFill>
                  <a:srgbClr val="FF0000"/>
                </a:solidFill>
              </a:rPr>
              <a:t>会社名も忘れずに</a:t>
            </a:r>
          </a:p>
        </p:txBody>
      </p:sp>
    </p:spTree>
    <p:extLst>
      <p:ext uri="{BB962C8B-B14F-4D97-AF65-F5344CB8AC3E}">
        <p14:creationId xmlns:p14="http://schemas.microsoft.com/office/powerpoint/2010/main" val="112127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FE6653C-E2BF-4309-8464-6B5F0682FC12}"/>
              </a:ext>
            </a:extLst>
          </p:cNvPr>
          <p:cNvSpPr txBox="1"/>
          <p:nvPr/>
        </p:nvSpPr>
        <p:spPr>
          <a:xfrm>
            <a:off x="121920" y="71120"/>
            <a:ext cx="3262432" cy="461665"/>
          </a:xfrm>
          <a:prstGeom prst="rect">
            <a:avLst/>
          </a:prstGeom>
          <a:noFill/>
        </p:spPr>
        <p:txBody>
          <a:bodyPr wrap="none" rtlCol="0">
            <a:spAutoFit/>
          </a:bodyPr>
          <a:lstStyle/>
          <a:p>
            <a:r>
              <a:rPr kumimoji="1" lang="en-US" altLang="ja-JP" sz="2400" dirty="0"/>
              <a:t>Ⅰ</a:t>
            </a:r>
            <a:r>
              <a:rPr kumimoji="1" lang="ja-JP" altLang="en-US" sz="2400" dirty="0"/>
              <a:t>　財務分析について</a:t>
            </a:r>
          </a:p>
        </p:txBody>
      </p:sp>
      <p:sp>
        <p:nvSpPr>
          <p:cNvPr id="3" name="テキスト ボックス 2">
            <a:extLst>
              <a:ext uri="{FF2B5EF4-FFF2-40B4-BE49-F238E27FC236}">
                <a16:creationId xmlns:a16="http://schemas.microsoft.com/office/drawing/2014/main" id="{1C17B208-D682-4A69-9D6F-BC3D402E93C1}"/>
              </a:ext>
            </a:extLst>
          </p:cNvPr>
          <p:cNvSpPr txBox="1"/>
          <p:nvPr/>
        </p:nvSpPr>
        <p:spPr>
          <a:xfrm>
            <a:off x="329838" y="532785"/>
            <a:ext cx="11532324" cy="2031325"/>
          </a:xfrm>
          <a:prstGeom prst="rect">
            <a:avLst/>
          </a:prstGeom>
          <a:noFill/>
        </p:spPr>
        <p:txBody>
          <a:bodyPr wrap="none" rtlCol="0">
            <a:spAutoFit/>
          </a:bodyPr>
          <a:lstStyle/>
          <a:p>
            <a:r>
              <a:rPr kumimoji="1" lang="ja-JP" altLang="en-US" dirty="0"/>
              <a:t>１．財務分析とは</a:t>
            </a:r>
            <a:endParaRPr kumimoji="1" lang="en-US" altLang="ja-JP" dirty="0"/>
          </a:p>
          <a:p>
            <a:r>
              <a:rPr kumimoji="1" lang="ja-JP" altLang="en-US" dirty="0"/>
              <a:t>　・企業の財務諸表の数値を使って</a:t>
            </a:r>
            <a:r>
              <a:rPr kumimoji="1" lang="ja-JP" altLang="en-US" dirty="0">
                <a:solidFill>
                  <a:srgbClr val="FF0000"/>
                </a:solidFill>
              </a:rPr>
              <a:t>定量的に</a:t>
            </a:r>
            <a:r>
              <a:rPr kumimoji="1" lang="ja-JP" altLang="en-US" dirty="0"/>
              <a:t>企業の実態を分析すること</a:t>
            </a:r>
            <a:endParaRPr kumimoji="1" lang="en-US" altLang="ja-JP" dirty="0"/>
          </a:p>
          <a:p>
            <a:r>
              <a:rPr kumimoji="1" lang="ja-JP" altLang="en-US" dirty="0"/>
              <a:t>　・タテとヨコの分析が基本</a:t>
            </a:r>
            <a:endParaRPr kumimoji="1" lang="en-US" altLang="ja-JP" dirty="0"/>
          </a:p>
          <a:p>
            <a:r>
              <a:rPr kumimoji="1" lang="ja-JP" altLang="en-US" dirty="0"/>
              <a:t>　　タテ：当該企業の財務諸表の数値を時系列で変化を追っていく</a:t>
            </a:r>
            <a:endParaRPr kumimoji="1" lang="en-US" altLang="ja-JP" dirty="0"/>
          </a:p>
          <a:p>
            <a:r>
              <a:rPr kumimoji="1" lang="ja-JP" altLang="en-US" dirty="0"/>
              <a:t>　　ヨコ：同業他社や業界平均の数値と比較してみる。</a:t>
            </a:r>
            <a:endParaRPr kumimoji="1" lang="en-US" altLang="ja-JP" dirty="0"/>
          </a:p>
          <a:p>
            <a:r>
              <a:rPr kumimoji="1" lang="ja-JP" altLang="en-US" dirty="0"/>
              <a:t>　・分析のツールとしては、</a:t>
            </a:r>
            <a:r>
              <a:rPr kumimoji="1" lang="en-US" altLang="ja-JP" dirty="0"/>
              <a:t>B/S</a:t>
            </a:r>
            <a:r>
              <a:rPr kumimoji="1" lang="ja-JP" altLang="en-US" dirty="0"/>
              <a:t>や</a:t>
            </a:r>
            <a:r>
              <a:rPr kumimoji="1" lang="en-US" altLang="ja-JP" dirty="0"/>
              <a:t>P/L</a:t>
            </a:r>
            <a:r>
              <a:rPr kumimoji="1" lang="ja-JP" altLang="en-US" dirty="0"/>
              <a:t>の各項目の数値から比率、倍率、回転数などを計算した</a:t>
            </a:r>
            <a:r>
              <a:rPr kumimoji="1" lang="ja-JP" altLang="en-US" b="1" dirty="0"/>
              <a:t>財務指標</a:t>
            </a:r>
            <a:r>
              <a:rPr kumimoji="1" lang="ja-JP" altLang="en-US" dirty="0"/>
              <a:t>を使う</a:t>
            </a:r>
            <a:endParaRPr kumimoji="1" lang="en-US" altLang="ja-JP" dirty="0"/>
          </a:p>
          <a:p>
            <a:r>
              <a:rPr kumimoji="1" lang="ja-JP" altLang="en-US" b="1" dirty="0"/>
              <a:t>　</a:t>
            </a:r>
            <a:endParaRPr kumimoji="1" lang="ja-JP" altLang="en-US" dirty="0"/>
          </a:p>
        </p:txBody>
      </p:sp>
      <p:sp>
        <p:nvSpPr>
          <p:cNvPr id="4" name="テキスト ボックス 3">
            <a:extLst>
              <a:ext uri="{FF2B5EF4-FFF2-40B4-BE49-F238E27FC236}">
                <a16:creationId xmlns:a16="http://schemas.microsoft.com/office/drawing/2014/main" id="{94D9C104-EDE1-4039-936D-62BC24139EF8}"/>
              </a:ext>
            </a:extLst>
          </p:cNvPr>
          <p:cNvSpPr txBox="1"/>
          <p:nvPr/>
        </p:nvSpPr>
        <p:spPr>
          <a:xfrm>
            <a:off x="329838" y="2379444"/>
            <a:ext cx="9539791" cy="1200329"/>
          </a:xfrm>
          <a:prstGeom prst="rect">
            <a:avLst/>
          </a:prstGeom>
          <a:noFill/>
        </p:spPr>
        <p:txBody>
          <a:bodyPr wrap="none" rtlCol="0">
            <a:spAutoFit/>
          </a:bodyPr>
          <a:lstStyle/>
          <a:p>
            <a:r>
              <a:rPr kumimoji="1" lang="ja-JP" altLang="en-US" dirty="0"/>
              <a:t>２．財務指標の分類</a:t>
            </a:r>
            <a:endParaRPr kumimoji="1" lang="en-US" altLang="ja-JP" dirty="0"/>
          </a:p>
          <a:p>
            <a:r>
              <a:rPr kumimoji="1" lang="ja-JP" altLang="en-US" dirty="0"/>
              <a:t>　・財務指標はその分析目的に応じて安定性、効率性、収益性、成長性と</a:t>
            </a:r>
            <a:r>
              <a:rPr kumimoji="1" lang="en-US" altLang="ja-JP" dirty="0"/>
              <a:t>4</a:t>
            </a:r>
            <a:r>
              <a:rPr kumimoji="1" lang="ja-JP" altLang="en-US" dirty="0"/>
              <a:t>つに分類される</a:t>
            </a:r>
            <a:endParaRPr kumimoji="1" lang="en-US" altLang="ja-JP" dirty="0"/>
          </a:p>
          <a:p>
            <a:r>
              <a:rPr kumimoji="1" lang="ja-JP" altLang="en-US" dirty="0"/>
              <a:t>　・これら</a:t>
            </a:r>
            <a:r>
              <a:rPr kumimoji="1" lang="en-US" altLang="ja-JP" dirty="0"/>
              <a:t>4</a:t>
            </a:r>
            <a:r>
              <a:rPr kumimoji="1" lang="ja-JP" altLang="en-US" dirty="0"/>
              <a:t>つの重点の置き方は利用者によって異なる。</a:t>
            </a:r>
            <a:endParaRPr kumimoji="1" lang="en-US" altLang="ja-JP" dirty="0"/>
          </a:p>
          <a:p>
            <a:r>
              <a:rPr kumimoji="1" lang="ja-JP" altLang="en-US" dirty="0"/>
              <a:t>　・またこれら</a:t>
            </a:r>
            <a:r>
              <a:rPr kumimoji="1" lang="en-US" altLang="ja-JP" dirty="0"/>
              <a:t>4</a:t>
            </a:r>
            <a:r>
              <a:rPr kumimoji="1" lang="ja-JP" altLang="en-US" dirty="0"/>
              <a:t>つの指標はお互いに関連しあっていることにも留意が必要　</a:t>
            </a:r>
          </a:p>
        </p:txBody>
      </p:sp>
      <p:grpSp>
        <p:nvGrpSpPr>
          <p:cNvPr id="14" name="グループ化 13">
            <a:extLst>
              <a:ext uri="{FF2B5EF4-FFF2-40B4-BE49-F238E27FC236}">
                <a16:creationId xmlns:a16="http://schemas.microsoft.com/office/drawing/2014/main" id="{DCD3DC7D-EA1A-4FF2-842F-1E44459D9EC3}"/>
              </a:ext>
            </a:extLst>
          </p:cNvPr>
          <p:cNvGrpSpPr/>
          <p:nvPr/>
        </p:nvGrpSpPr>
        <p:grpSpPr>
          <a:xfrm>
            <a:off x="2155626" y="4019550"/>
            <a:ext cx="3883224" cy="2416373"/>
            <a:chOff x="3527226" y="3962400"/>
            <a:chExt cx="3883224" cy="2416373"/>
          </a:xfrm>
        </p:grpSpPr>
        <p:sp>
          <p:nvSpPr>
            <p:cNvPr id="5" name="テキスト ボックス 4">
              <a:extLst>
                <a:ext uri="{FF2B5EF4-FFF2-40B4-BE49-F238E27FC236}">
                  <a16:creationId xmlns:a16="http://schemas.microsoft.com/office/drawing/2014/main" id="{8585C9C6-C97B-4CFD-8631-F6868BF977AA}"/>
                </a:ext>
              </a:extLst>
            </p:cNvPr>
            <p:cNvSpPr txBox="1"/>
            <p:nvPr/>
          </p:nvSpPr>
          <p:spPr>
            <a:xfrm>
              <a:off x="3527227" y="3962400"/>
              <a:ext cx="877163" cy="369332"/>
            </a:xfrm>
            <a:prstGeom prst="rect">
              <a:avLst/>
            </a:prstGeom>
            <a:noFill/>
            <a:ln>
              <a:solidFill>
                <a:schemeClr val="tx1"/>
              </a:solidFill>
            </a:ln>
          </p:spPr>
          <p:txBody>
            <a:bodyPr wrap="none" rtlCol="0">
              <a:spAutoFit/>
            </a:bodyPr>
            <a:lstStyle/>
            <a:p>
              <a:r>
                <a:rPr kumimoji="1" lang="ja-JP" altLang="en-US" dirty="0"/>
                <a:t>安全性</a:t>
              </a:r>
            </a:p>
          </p:txBody>
        </p:sp>
        <p:sp>
          <p:nvSpPr>
            <p:cNvPr id="9" name="テキスト ボックス 8">
              <a:extLst>
                <a:ext uri="{FF2B5EF4-FFF2-40B4-BE49-F238E27FC236}">
                  <a16:creationId xmlns:a16="http://schemas.microsoft.com/office/drawing/2014/main" id="{595C32AB-EC2F-40DA-8898-B3B536194951}"/>
                </a:ext>
              </a:extLst>
            </p:cNvPr>
            <p:cNvSpPr txBox="1"/>
            <p:nvPr/>
          </p:nvSpPr>
          <p:spPr>
            <a:xfrm>
              <a:off x="3527226" y="4622026"/>
              <a:ext cx="877163" cy="369332"/>
            </a:xfrm>
            <a:prstGeom prst="rect">
              <a:avLst/>
            </a:prstGeom>
            <a:noFill/>
            <a:ln>
              <a:solidFill>
                <a:schemeClr val="tx1"/>
              </a:solidFill>
            </a:ln>
          </p:spPr>
          <p:txBody>
            <a:bodyPr wrap="none" rtlCol="0">
              <a:spAutoFit/>
            </a:bodyPr>
            <a:lstStyle/>
            <a:p>
              <a:r>
                <a:rPr kumimoji="1" lang="ja-JP" altLang="en-US" dirty="0"/>
                <a:t>効率性</a:t>
              </a:r>
            </a:p>
          </p:txBody>
        </p:sp>
        <p:sp>
          <p:nvSpPr>
            <p:cNvPr id="10" name="テキスト ボックス 9">
              <a:extLst>
                <a:ext uri="{FF2B5EF4-FFF2-40B4-BE49-F238E27FC236}">
                  <a16:creationId xmlns:a16="http://schemas.microsoft.com/office/drawing/2014/main" id="{F6C23249-5A5E-4C6E-929E-BC006AD0D3BC}"/>
                </a:ext>
              </a:extLst>
            </p:cNvPr>
            <p:cNvSpPr txBox="1"/>
            <p:nvPr/>
          </p:nvSpPr>
          <p:spPr>
            <a:xfrm>
              <a:off x="3540590" y="5287744"/>
              <a:ext cx="877163" cy="369332"/>
            </a:xfrm>
            <a:prstGeom prst="rect">
              <a:avLst/>
            </a:prstGeom>
            <a:noFill/>
            <a:ln>
              <a:solidFill>
                <a:schemeClr val="tx1"/>
              </a:solidFill>
            </a:ln>
          </p:spPr>
          <p:txBody>
            <a:bodyPr wrap="none" rtlCol="0">
              <a:spAutoFit/>
            </a:bodyPr>
            <a:lstStyle/>
            <a:p>
              <a:r>
                <a:rPr kumimoji="1" lang="ja-JP" altLang="en-US" dirty="0"/>
                <a:t>収益性</a:t>
              </a:r>
            </a:p>
          </p:txBody>
        </p:sp>
        <p:sp>
          <p:nvSpPr>
            <p:cNvPr id="11" name="テキスト ボックス 10">
              <a:extLst>
                <a:ext uri="{FF2B5EF4-FFF2-40B4-BE49-F238E27FC236}">
                  <a16:creationId xmlns:a16="http://schemas.microsoft.com/office/drawing/2014/main" id="{849132BB-D7CE-446B-8253-4AD0C38DCA3C}"/>
                </a:ext>
              </a:extLst>
            </p:cNvPr>
            <p:cNvSpPr txBox="1"/>
            <p:nvPr/>
          </p:nvSpPr>
          <p:spPr>
            <a:xfrm>
              <a:off x="3540590" y="5941278"/>
              <a:ext cx="877163" cy="369332"/>
            </a:xfrm>
            <a:prstGeom prst="rect">
              <a:avLst/>
            </a:prstGeom>
            <a:noFill/>
            <a:ln>
              <a:solidFill>
                <a:schemeClr val="tx1"/>
              </a:solidFill>
            </a:ln>
          </p:spPr>
          <p:txBody>
            <a:bodyPr wrap="none" rtlCol="0">
              <a:spAutoFit/>
            </a:bodyPr>
            <a:lstStyle/>
            <a:p>
              <a:r>
                <a:rPr kumimoji="1" lang="ja-JP" altLang="en-US" dirty="0"/>
                <a:t>成長性</a:t>
              </a:r>
            </a:p>
          </p:txBody>
        </p:sp>
        <p:sp>
          <p:nvSpPr>
            <p:cNvPr id="12" name="二等辺三角形 11">
              <a:extLst>
                <a:ext uri="{FF2B5EF4-FFF2-40B4-BE49-F238E27FC236}">
                  <a16:creationId xmlns:a16="http://schemas.microsoft.com/office/drawing/2014/main" id="{B2E73BEB-7D2A-462B-A471-3F3F2999CA29}"/>
                </a:ext>
              </a:extLst>
            </p:cNvPr>
            <p:cNvSpPr/>
            <p:nvPr/>
          </p:nvSpPr>
          <p:spPr>
            <a:xfrm flipV="1">
              <a:off x="5295900" y="3962400"/>
              <a:ext cx="666750" cy="2348210"/>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a:extLst>
                <a:ext uri="{FF2B5EF4-FFF2-40B4-BE49-F238E27FC236}">
                  <a16:creationId xmlns:a16="http://schemas.microsoft.com/office/drawing/2014/main" id="{6876B0DA-D167-4A5F-88C1-8961E38743FE}"/>
                </a:ext>
              </a:extLst>
            </p:cNvPr>
            <p:cNvSpPr/>
            <p:nvPr/>
          </p:nvSpPr>
          <p:spPr>
            <a:xfrm>
              <a:off x="6743700" y="4030563"/>
              <a:ext cx="666750" cy="2348210"/>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49420433-9A5A-40F7-B57E-098FBAD7278C}"/>
              </a:ext>
            </a:extLst>
          </p:cNvPr>
          <p:cNvSpPr txBox="1"/>
          <p:nvPr/>
        </p:nvSpPr>
        <p:spPr>
          <a:xfrm>
            <a:off x="3514725" y="3614479"/>
            <a:ext cx="1338828" cy="369332"/>
          </a:xfrm>
          <a:prstGeom prst="rect">
            <a:avLst/>
          </a:prstGeom>
          <a:noFill/>
        </p:spPr>
        <p:txBody>
          <a:bodyPr wrap="none" rtlCol="0">
            <a:spAutoFit/>
          </a:bodyPr>
          <a:lstStyle/>
          <a:p>
            <a:r>
              <a:rPr kumimoji="1" lang="en-US" altLang="ja-JP" dirty="0"/>
              <a:t>【</a:t>
            </a:r>
            <a:r>
              <a:rPr kumimoji="1" lang="ja-JP" altLang="en-US" dirty="0"/>
              <a:t>債権者</a:t>
            </a:r>
            <a:r>
              <a:rPr kumimoji="1" lang="en-US" altLang="ja-JP" dirty="0"/>
              <a:t>】</a:t>
            </a:r>
            <a:endParaRPr kumimoji="1" lang="ja-JP" altLang="en-US" dirty="0"/>
          </a:p>
        </p:txBody>
      </p:sp>
      <p:sp>
        <p:nvSpPr>
          <p:cNvPr id="16" name="テキスト ボックス 15">
            <a:extLst>
              <a:ext uri="{FF2B5EF4-FFF2-40B4-BE49-F238E27FC236}">
                <a16:creationId xmlns:a16="http://schemas.microsoft.com/office/drawing/2014/main" id="{73A327D3-363A-4088-9693-6F57EF2EC201}"/>
              </a:ext>
            </a:extLst>
          </p:cNvPr>
          <p:cNvSpPr txBox="1"/>
          <p:nvPr/>
        </p:nvSpPr>
        <p:spPr>
          <a:xfrm>
            <a:off x="4853553" y="3614479"/>
            <a:ext cx="1800493" cy="369332"/>
          </a:xfrm>
          <a:prstGeom prst="rect">
            <a:avLst/>
          </a:prstGeom>
          <a:noFill/>
        </p:spPr>
        <p:txBody>
          <a:bodyPr wrap="none" rtlCol="0">
            <a:spAutoFit/>
          </a:bodyPr>
          <a:lstStyle/>
          <a:p>
            <a:r>
              <a:rPr kumimoji="1" lang="en-US" altLang="ja-JP" dirty="0"/>
              <a:t>【</a:t>
            </a:r>
            <a:r>
              <a:rPr kumimoji="1" lang="ja-JP" altLang="en-US" dirty="0"/>
              <a:t>株式投資家</a:t>
            </a:r>
            <a:r>
              <a:rPr kumimoji="1" lang="en-US" altLang="ja-JP" dirty="0"/>
              <a:t>】</a:t>
            </a:r>
            <a:endParaRPr kumimoji="1" lang="ja-JP" altLang="en-US" dirty="0"/>
          </a:p>
        </p:txBody>
      </p:sp>
      <p:sp>
        <p:nvSpPr>
          <p:cNvPr id="17" name="テキスト ボックス 16">
            <a:extLst>
              <a:ext uri="{FF2B5EF4-FFF2-40B4-BE49-F238E27FC236}">
                <a16:creationId xmlns:a16="http://schemas.microsoft.com/office/drawing/2014/main" id="{A2ED60D9-6C8A-4EE2-8BC6-19802943990E}"/>
              </a:ext>
            </a:extLst>
          </p:cNvPr>
          <p:cNvSpPr txBox="1"/>
          <p:nvPr/>
        </p:nvSpPr>
        <p:spPr>
          <a:xfrm>
            <a:off x="6724651" y="4019550"/>
            <a:ext cx="5213122" cy="2031325"/>
          </a:xfrm>
          <a:prstGeom prst="rect">
            <a:avLst/>
          </a:prstGeom>
          <a:noFill/>
        </p:spPr>
        <p:txBody>
          <a:bodyPr wrap="square" rtlCol="0">
            <a:spAutoFit/>
          </a:bodyPr>
          <a:lstStyle/>
          <a:p>
            <a:r>
              <a:rPr kumimoji="1" lang="ja-JP" altLang="en-US" dirty="0"/>
              <a:t>債権者：</a:t>
            </a:r>
            <a:r>
              <a:rPr kumimoji="1" lang="ja-JP" altLang="en-US" b="1" dirty="0"/>
              <a:t>債務の返済</a:t>
            </a:r>
            <a:r>
              <a:rPr kumimoji="1" lang="ja-JP" altLang="en-US" dirty="0"/>
              <a:t>が最大の関心事項</a:t>
            </a:r>
            <a:endParaRPr kumimoji="1" lang="en-US" altLang="ja-JP" dirty="0"/>
          </a:p>
          <a:p>
            <a:r>
              <a:rPr kumimoji="1" lang="ja-JP" altLang="en-US" dirty="0"/>
              <a:t>　　　　債務返済能力、財務の安定性、経営の</a:t>
            </a:r>
            <a:endParaRPr kumimoji="1" lang="en-US" altLang="ja-JP" dirty="0"/>
          </a:p>
          <a:p>
            <a:r>
              <a:rPr kumimoji="1" lang="ja-JP" altLang="en-US" dirty="0"/>
              <a:t>　　　　効率性等を重視する</a:t>
            </a:r>
            <a:endParaRPr kumimoji="1" lang="en-US" altLang="ja-JP" dirty="0"/>
          </a:p>
          <a:p>
            <a:endParaRPr kumimoji="1" lang="en-US" altLang="ja-JP" dirty="0"/>
          </a:p>
          <a:p>
            <a:r>
              <a:rPr kumimoji="1" lang="ja-JP" altLang="en-US" dirty="0"/>
              <a:t>株式投資家：</a:t>
            </a:r>
            <a:r>
              <a:rPr kumimoji="1" lang="ja-JP" altLang="en-US" b="1" dirty="0"/>
              <a:t>株価の動向、配当</a:t>
            </a:r>
            <a:r>
              <a:rPr kumimoji="1" lang="ja-JP" altLang="en-US" dirty="0"/>
              <a:t>が関心事項</a:t>
            </a:r>
            <a:endParaRPr kumimoji="1" lang="en-US" altLang="ja-JP" dirty="0"/>
          </a:p>
          <a:p>
            <a:r>
              <a:rPr kumimoji="1" lang="ja-JP" altLang="en-US" dirty="0"/>
              <a:t>　　　　　　企業の成長性、収益力等を重視する</a:t>
            </a:r>
            <a:endParaRPr kumimoji="1" lang="en-US" altLang="ja-JP" dirty="0"/>
          </a:p>
          <a:p>
            <a:r>
              <a:rPr kumimoji="1" lang="ja-JP" altLang="en-US" dirty="0"/>
              <a:t>　　　　　　</a:t>
            </a:r>
          </a:p>
        </p:txBody>
      </p:sp>
    </p:spTree>
    <p:extLst>
      <p:ext uri="{BB962C8B-B14F-4D97-AF65-F5344CB8AC3E}">
        <p14:creationId xmlns:p14="http://schemas.microsoft.com/office/powerpoint/2010/main" val="229833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F0C370F-C983-4E44-8A8E-727EB29433ED}"/>
              </a:ext>
            </a:extLst>
          </p:cNvPr>
          <p:cNvSpPr txBox="1"/>
          <p:nvPr/>
        </p:nvSpPr>
        <p:spPr>
          <a:xfrm>
            <a:off x="81280" y="101600"/>
            <a:ext cx="3570208" cy="461665"/>
          </a:xfrm>
          <a:prstGeom prst="rect">
            <a:avLst/>
          </a:prstGeom>
          <a:noFill/>
        </p:spPr>
        <p:txBody>
          <a:bodyPr wrap="none" rtlCol="0">
            <a:spAutoFit/>
          </a:bodyPr>
          <a:lstStyle/>
          <a:p>
            <a:r>
              <a:rPr kumimoji="1" lang="en-US" altLang="ja-JP" sz="2400" dirty="0"/>
              <a:t>Ⅱ</a:t>
            </a:r>
            <a:r>
              <a:rPr kumimoji="1" lang="ja-JP" altLang="en-US" sz="2400" dirty="0"/>
              <a:t>　財務指標による分析</a:t>
            </a:r>
          </a:p>
        </p:txBody>
      </p:sp>
      <p:cxnSp>
        <p:nvCxnSpPr>
          <p:cNvPr id="5" name="直線コネクタ 4">
            <a:extLst>
              <a:ext uri="{FF2B5EF4-FFF2-40B4-BE49-F238E27FC236}">
                <a16:creationId xmlns:a16="http://schemas.microsoft.com/office/drawing/2014/main" id="{55C01CBB-CF4F-4657-832F-9473EA854FD0}"/>
              </a:ext>
            </a:extLst>
          </p:cNvPr>
          <p:cNvCxnSpPr/>
          <p:nvPr/>
        </p:nvCxnSpPr>
        <p:spPr>
          <a:xfrm>
            <a:off x="2409825" y="2657475"/>
            <a:ext cx="12416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0" name="グループ化 9">
            <a:extLst>
              <a:ext uri="{FF2B5EF4-FFF2-40B4-BE49-F238E27FC236}">
                <a16:creationId xmlns:a16="http://schemas.microsoft.com/office/drawing/2014/main" id="{7D9B9AAA-A057-4305-9677-EBB89B0E8D5E}"/>
              </a:ext>
            </a:extLst>
          </p:cNvPr>
          <p:cNvGrpSpPr/>
          <p:nvPr/>
        </p:nvGrpSpPr>
        <p:grpSpPr>
          <a:xfrm>
            <a:off x="344426" y="620415"/>
            <a:ext cx="10110460" cy="5547018"/>
            <a:chOff x="342900" y="563265"/>
            <a:chExt cx="10110460" cy="5626253"/>
          </a:xfrm>
        </p:grpSpPr>
        <p:sp>
          <p:nvSpPr>
            <p:cNvPr id="3" name="テキスト ボックス 2">
              <a:extLst>
                <a:ext uri="{FF2B5EF4-FFF2-40B4-BE49-F238E27FC236}">
                  <a16:creationId xmlns:a16="http://schemas.microsoft.com/office/drawing/2014/main" id="{9EEEFDB1-5C6D-426F-8B4E-FC2802557E4E}"/>
                </a:ext>
              </a:extLst>
            </p:cNvPr>
            <p:cNvSpPr txBox="1"/>
            <p:nvPr/>
          </p:nvSpPr>
          <p:spPr>
            <a:xfrm>
              <a:off x="342900" y="563265"/>
              <a:ext cx="10110460" cy="2862322"/>
            </a:xfrm>
            <a:prstGeom prst="rect">
              <a:avLst/>
            </a:prstGeom>
            <a:noFill/>
          </p:spPr>
          <p:txBody>
            <a:bodyPr wrap="none" rtlCol="0">
              <a:spAutoFit/>
            </a:bodyPr>
            <a:lstStyle/>
            <a:p>
              <a:r>
                <a:rPr kumimoji="1" lang="ja-JP" altLang="en-US" dirty="0"/>
                <a:t>１．安全性分析の指標</a:t>
              </a:r>
              <a:endParaRPr kumimoji="1" lang="en-US" altLang="ja-JP" dirty="0"/>
            </a:p>
            <a:p>
              <a:r>
                <a:rPr kumimoji="1" lang="ja-JP" altLang="en-US" dirty="0"/>
                <a:t>　</a:t>
              </a:r>
              <a:r>
                <a:rPr kumimoji="1" lang="en-US" altLang="ja-JP" dirty="0"/>
                <a:t>(1)</a:t>
              </a:r>
              <a:r>
                <a:rPr kumimoji="1" lang="ja-JP" altLang="en-US" dirty="0"/>
                <a:t>安全性分析のポイント</a:t>
              </a:r>
              <a:endParaRPr kumimoji="1" lang="en-US" altLang="ja-JP" dirty="0"/>
            </a:p>
            <a:p>
              <a:r>
                <a:rPr kumimoji="1" lang="ja-JP" altLang="en-US" dirty="0"/>
                <a:t>　　①短期で支払わなければならない負債（流動負債）に対して、十分な支払い能力があるか？</a:t>
              </a:r>
              <a:endParaRPr kumimoji="1" lang="en-US" altLang="ja-JP" dirty="0"/>
            </a:p>
            <a:p>
              <a:r>
                <a:rPr kumimoji="1" lang="ja-JP" altLang="en-US" dirty="0"/>
                <a:t>　　②長期で使用する資産（固定資産）に対して、どのような形で資金調達しているか</a:t>
              </a:r>
              <a:endParaRPr kumimoji="1" lang="en-US" altLang="ja-JP" dirty="0"/>
            </a:p>
            <a:p>
              <a:r>
                <a:rPr kumimoji="1" lang="ja-JP" altLang="en-US" dirty="0"/>
                <a:t>　　③安定的な形で資金調達できているか</a:t>
              </a:r>
              <a:endParaRPr kumimoji="1" lang="en-US" altLang="ja-JP" dirty="0"/>
            </a:p>
            <a:p>
              <a:r>
                <a:rPr kumimoji="1" lang="ja-JP" altLang="en-US" dirty="0"/>
                <a:t>　</a:t>
              </a:r>
              <a:r>
                <a:rPr kumimoji="1" lang="en-US" altLang="ja-JP" dirty="0"/>
                <a:t>(2)</a:t>
              </a:r>
              <a:r>
                <a:rPr kumimoji="1" lang="ja-JP" altLang="en-US" dirty="0"/>
                <a:t>流動比率</a:t>
              </a:r>
              <a:endParaRPr kumimoji="1" lang="en-US" altLang="ja-JP" dirty="0"/>
            </a:p>
            <a:p>
              <a:r>
                <a:rPr kumimoji="1" lang="ja-JP" altLang="en-US" dirty="0"/>
                <a:t>　　　　　　　　</a:t>
              </a:r>
              <a:endParaRPr kumimoji="1" lang="en-US" altLang="ja-JP" dirty="0"/>
            </a:p>
            <a:p>
              <a:r>
                <a:rPr kumimoji="1" lang="ja-JP" altLang="en-US" dirty="0"/>
                <a:t>　　　流動比率＝</a:t>
              </a:r>
              <a:endParaRPr kumimoji="1" lang="en-US" altLang="ja-JP" dirty="0"/>
            </a:p>
            <a:p>
              <a:r>
                <a:rPr kumimoji="1" lang="ja-JP" altLang="en-US" dirty="0"/>
                <a:t>　　　　　　　　　</a:t>
              </a:r>
              <a:endParaRPr kumimoji="1" lang="en-US" altLang="ja-JP" dirty="0"/>
            </a:p>
            <a:p>
              <a:endParaRPr kumimoji="1" lang="ja-JP" altLang="en-US" dirty="0"/>
            </a:p>
          </p:txBody>
        </p:sp>
        <p:sp>
          <p:nvSpPr>
            <p:cNvPr id="6" name="テキスト ボックス 5">
              <a:extLst>
                <a:ext uri="{FF2B5EF4-FFF2-40B4-BE49-F238E27FC236}">
                  <a16:creationId xmlns:a16="http://schemas.microsoft.com/office/drawing/2014/main" id="{DAB6CDB9-9D37-459B-9776-6632219D6C31}"/>
                </a:ext>
              </a:extLst>
            </p:cNvPr>
            <p:cNvSpPr txBox="1"/>
            <p:nvPr/>
          </p:nvSpPr>
          <p:spPr>
            <a:xfrm>
              <a:off x="2476658" y="2288143"/>
              <a:ext cx="1107996" cy="369332"/>
            </a:xfrm>
            <a:prstGeom prst="rect">
              <a:avLst/>
            </a:prstGeom>
            <a:noFill/>
          </p:spPr>
          <p:txBody>
            <a:bodyPr wrap="none" rtlCol="0">
              <a:spAutoFit/>
            </a:bodyPr>
            <a:lstStyle/>
            <a:p>
              <a:r>
                <a:rPr kumimoji="1" lang="ja-JP" altLang="en-US" dirty="0"/>
                <a:t>流動資産</a:t>
              </a:r>
            </a:p>
          </p:txBody>
        </p:sp>
        <p:sp>
          <p:nvSpPr>
            <p:cNvPr id="7" name="テキスト ボックス 6">
              <a:extLst>
                <a:ext uri="{FF2B5EF4-FFF2-40B4-BE49-F238E27FC236}">
                  <a16:creationId xmlns:a16="http://schemas.microsoft.com/office/drawing/2014/main" id="{5A4C934E-FBBE-4F2F-8E46-1473E3C6D9D2}"/>
                </a:ext>
              </a:extLst>
            </p:cNvPr>
            <p:cNvSpPr txBox="1"/>
            <p:nvPr/>
          </p:nvSpPr>
          <p:spPr>
            <a:xfrm>
              <a:off x="2476658" y="2670384"/>
              <a:ext cx="1107996" cy="369332"/>
            </a:xfrm>
            <a:prstGeom prst="rect">
              <a:avLst/>
            </a:prstGeom>
            <a:noFill/>
          </p:spPr>
          <p:txBody>
            <a:bodyPr wrap="none" rtlCol="0">
              <a:spAutoFit/>
            </a:bodyPr>
            <a:lstStyle/>
            <a:p>
              <a:r>
                <a:rPr kumimoji="1" lang="ja-JP" altLang="en-US" dirty="0"/>
                <a:t>流動負債</a:t>
              </a:r>
            </a:p>
          </p:txBody>
        </p:sp>
        <p:sp>
          <p:nvSpPr>
            <p:cNvPr id="9" name="テキスト ボックス 8">
              <a:extLst>
                <a:ext uri="{FF2B5EF4-FFF2-40B4-BE49-F238E27FC236}">
                  <a16:creationId xmlns:a16="http://schemas.microsoft.com/office/drawing/2014/main" id="{DF9EB14E-6B77-494A-B688-79080C495DC6}"/>
                </a:ext>
              </a:extLst>
            </p:cNvPr>
            <p:cNvSpPr txBox="1"/>
            <p:nvPr/>
          </p:nvSpPr>
          <p:spPr>
            <a:xfrm>
              <a:off x="3846274" y="2498467"/>
              <a:ext cx="1274708" cy="646331"/>
            </a:xfrm>
            <a:prstGeom prst="rect">
              <a:avLst/>
            </a:prstGeom>
            <a:noFill/>
          </p:spPr>
          <p:txBody>
            <a:bodyPr wrap="none" rtlCol="0">
              <a:spAutoFit/>
            </a:bodyPr>
            <a:lstStyle/>
            <a:p>
              <a:r>
                <a:rPr kumimoji="1" lang="en-US" altLang="ja-JP" dirty="0"/>
                <a:t>×</a:t>
              </a:r>
              <a:r>
                <a:rPr kumimoji="1" lang="ja-JP" altLang="en-US" dirty="0"/>
                <a:t>　</a:t>
              </a:r>
              <a:r>
                <a:rPr kumimoji="1" lang="en-US" altLang="ja-JP" dirty="0"/>
                <a:t>100(%)</a:t>
              </a:r>
            </a:p>
            <a:p>
              <a:endParaRPr kumimoji="1" lang="en-US" altLang="ja-JP" dirty="0"/>
            </a:p>
          </p:txBody>
        </p:sp>
        <p:sp>
          <p:nvSpPr>
            <p:cNvPr id="18" name="テキスト ボックス 17">
              <a:extLst>
                <a:ext uri="{FF2B5EF4-FFF2-40B4-BE49-F238E27FC236}">
                  <a16:creationId xmlns:a16="http://schemas.microsoft.com/office/drawing/2014/main" id="{500EC955-A4AC-4B55-9832-8E613CDD348C}"/>
                </a:ext>
              </a:extLst>
            </p:cNvPr>
            <p:cNvSpPr txBox="1"/>
            <p:nvPr/>
          </p:nvSpPr>
          <p:spPr>
            <a:xfrm>
              <a:off x="3779371" y="4103936"/>
              <a:ext cx="1274708" cy="646331"/>
            </a:xfrm>
            <a:prstGeom prst="rect">
              <a:avLst/>
            </a:prstGeom>
            <a:noFill/>
          </p:spPr>
          <p:txBody>
            <a:bodyPr wrap="none" rtlCol="0">
              <a:spAutoFit/>
            </a:bodyPr>
            <a:lstStyle/>
            <a:p>
              <a:r>
                <a:rPr kumimoji="1" lang="en-US" altLang="ja-JP" dirty="0"/>
                <a:t>×</a:t>
              </a:r>
              <a:r>
                <a:rPr kumimoji="1" lang="ja-JP" altLang="en-US" dirty="0"/>
                <a:t>　</a:t>
              </a:r>
              <a:r>
                <a:rPr kumimoji="1" lang="en-US" altLang="ja-JP" dirty="0"/>
                <a:t>100(%)</a:t>
              </a:r>
            </a:p>
            <a:p>
              <a:endParaRPr kumimoji="1" lang="en-US" altLang="ja-JP" dirty="0"/>
            </a:p>
          </p:txBody>
        </p:sp>
        <p:sp>
          <p:nvSpPr>
            <p:cNvPr id="27" name="テキスト ボックス 26">
              <a:extLst>
                <a:ext uri="{FF2B5EF4-FFF2-40B4-BE49-F238E27FC236}">
                  <a16:creationId xmlns:a16="http://schemas.microsoft.com/office/drawing/2014/main" id="{F9E8CFB6-EA99-4CD8-85E8-A18D2DA1799C}"/>
                </a:ext>
              </a:extLst>
            </p:cNvPr>
            <p:cNvSpPr txBox="1"/>
            <p:nvPr/>
          </p:nvSpPr>
          <p:spPr>
            <a:xfrm>
              <a:off x="3717624" y="5543187"/>
              <a:ext cx="1274708" cy="646331"/>
            </a:xfrm>
            <a:prstGeom prst="rect">
              <a:avLst/>
            </a:prstGeom>
            <a:noFill/>
          </p:spPr>
          <p:txBody>
            <a:bodyPr wrap="none" rtlCol="0">
              <a:spAutoFit/>
            </a:bodyPr>
            <a:lstStyle/>
            <a:p>
              <a:r>
                <a:rPr kumimoji="1" lang="en-US" altLang="ja-JP" dirty="0"/>
                <a:t>×</a:t>
              </a:r>
              <a:r>
                <a:rPr kumimoji="1" lang="ja-JP" altLang="en-US" dirty="0"/>
                <a:t>　</a:t>
              </a:r>
              <a:r>
                <a:rPr kumimoji="1" lang="en-US" altLang="ja-JP" dirty="0"/>
                <a:t>100(%)</a:t>
              </a:r>
            </a:p>
            <a:p>
              <a:endParaRPr kumimoji="1" lang="en-US" altLang="ja-JP" dirty="0"/>
            </a:p>
          </p:txBody>
        </p:sp>
      </p:grpSp>
      <p:sp>
        <p:nvSpPr>
          <p:cNvPr id="12" name="テキスト ボックス 11">
            <a:extLst>
              <a:ext uri="{FF2B5EF4-FFF2-40B4-BE49-F238E27FC236}">
                <a16:creationId xmlns:a16="http://schemas.microsoft.com/office/drawing/2014/main" id="{A879E08D-908C-4710-8916-5DE11A121D1C}"/>
              </a:ext>
            </a:extLst>
          </p:cNvPr>
          <p:cNvSpPr txBox="1"/>
          <p:nvPr/>
        </p:nvSpPr>
        <p:spPr>
          <a:xfrm>
            <a:off x="5398130" y="2195810"/>
            <a:ext cx="6227987" cy="923330"/>
          </a:xfrm>
          <a:prstGeom prst="rect">
            <a:avLst/>
          </a:prstGeom>
          <a:noFill/>
          <a:ln>
            <a:noFill/>
          </a:ln>
        </p:spPr>
        <p:txBody>
          <a:bodyPr wrap="none" rtlCol="0">
            <a:spAutoFit/>
          </a:bodyPr>
          <a:lstStyle/>
          <a:p>
            <a:r>
              <a:rPr kumimoji="1" lang="ja-JP" altLang="en-US" dirty="0"/>
              <a:t>・短期で支払わなければならない負債に対して</a:t>
            </a:r>
            <a:endParaRPr kumimoji="1" lang="en-US" altLang="ja-JP" dirty="0"/>
          </a:p>
          <a:p>
            <a:r>
              <a:rPr kumimoji="1" lang="ja-JP" altLang="en-US" dirty="0"/>
              <a:t>　その原資がどれだけあるのかを示す指標</a:t>
            </a:r>
            <a:endParaRPr kumimoji="1" lang="en-US" altLang="ja-JP" dirty="0"/>
          </a:p>
          <a:p>
            <a:r>
              <a:rPr kumimoji="1" lang="ja-JP" altLang="en-US" dirty="0"/>
              <a:t>・比率が高いほど支払能力が高い、</a:t>
            </a:r>
            <a:r>
              <a:rPr kumimoji="1" lang="en-US" altLang="ja-JP" dirty="0"/>
              <a:t>120%</a:t>
            </a:r>
            <a:r>
              <a:rPr kumimoji="1" lang="ja-JP" altLang="en-US" dirty="0"/>
              <a:t>程度が目標ライン</a:t>
            </a:r>
          </a:p>
        </p:txBody>
      </p:sp>
      <p:sp>
        <p:nvSpPr>
          <p:cNvPr id="4" name="テキスト ボックス 3">
            <a:extLst>
              <a:ext uri="{FF2B5EF4-FFF2-40B4-BE49-F238E27FC236}">
                <a16:creationId xmlns:a16="http://schemas.microsoft.com/office/drawing/2014/main" id="{A45B2292-ABB0-4586-9447-C6203B3E2087}"/>
              </a:ext>
            </a:extLst>
          </p:cNvPr>
          <p:cNvSpPr txBox="1"/>
          <p:nvPr/>
        </p:nvSpPr>
        <p:spPr>
          <a:xfrm>
            <a:off x="590550" y="3499577"/>
            <a:ext cx="1399742" cy="369332"/>
          </a:xfrm>
          <a:prstGeom prst="rect">
            <a:avLst/>
          </a:prstGeom>
          <a:noFill/>
        </p:spPr>
        <p:txBody>
          <a:bodyPr wrap="none" rtlCol="0">
            <a:spAutoFit/>
          </a:bodyPr>
          <a:lstStyle/>
          <a:p>
            <a:r>
              <a:rPr kumimoji="1" lang="en-US" altLang="ja-JP" dirty="0"/>
              <a:t>(3)</a:t>
            </a:r>
            <a:r>
              <a:rPr kumimoji="1" lang="ja-JP" altLang="en-US" dirty="0"/>
              <a:t>当座比率</a:t>
            </a:r>
          </a:p>
        </p:txBody>
      </p:sp>
      <p:cxnSp>
        <p:nvCxnSpPr>
          <p:cNvPr id="13" name="直線コネクタ 12">
            <a:extLst>
              <a:ext uri="{FF2B5EF4-FFF2-40B4-BE49-F238E27FC236}">
                <a16:creationId xmlns:a16="http://schemas.microsoft.com/office/drawing/2014/main" id="{EFC8117A-8FF9-4175-ACFE-7756BCFD6DFA}"/>
              </a:ext>
            </a:extLst>
          </p:cNvPr>
          <p:cNvCxnSpPr>
            <a:cxnSpLocks/>
            <a:stCxn id="8" idx="3"/>
          </p:cNvCxnSpPr>
          <p:nvPr/>
        </p:nvCxnSpPr>
        <p:spPr>
          <a:xfrm>
            <a:off x="2440543" y="4242436"/>
            <a:ext cx="1164421" cy="0"/>
          </a:xfrm>
          <a:prstGeom prst="line">
            <a:avLst/>
          </a:prstGeom>
        </p:spPr>
        <p:style>
          <a:lnRef idx="1">
            <a:schemeClr val="dk1"/>
          </a:lnRef>
          <a:fillRef idx="0">
            <a:schemeClr val="dk1"/>
          </a:fillRef>
          <a:effectRef idx="0">
            <a:schemeClr val="dk1"/>
          </a:effectRef>
          <a:fontRef idx="minor">
            <a:schemeClr val="tx1"/>
          </a:fontRef>
        </p:style>
      </p:cxnSp>
      <p:grpSp>
        <p:nvGrpSpPr>
          <p:cNvPr id="20" name="グループ化 19">
            <a:extLst>
              <a:ext uri="{FF2B5EF4-FFF2-40B4-BE49-F238E27FC236}">
                <a16:creationId xmlns:a16="http://schemas.microsoft.com/office/drawing/2014/main" id="{7377333C-2B41-4D80-9858-727F61B34748}"/>
              </a:ext>
            </a:extLst>
          </p:cNvPr>
          <p:cNvGrpSpPr/>
          <p:nvPr/>
        </p:nvGrpSpPr>
        <p:grpSpPr>
          <a:xfrm>
            <a:off x="1101715" y="3887252"/>
            <a:ext cx="2482939" cy="804049"/>
            <a:chOff x="1343025" y="4287182"/>
            <a:chExt cx="2482939" cy="804049"/>
          </a:xfrm>
        </p:grpSpPr>
        <p:grpSp>
          <p:nvGrpSpPr>
            <p:cNvPr id="19" name="グループ化 18">
              <a:extLst>
                <a:ext uri="{FF2B5EF4-FFF2-40B4-BE49-F238E27FC236}">
                  <a16:creationId xmlns:a16="http://schemas.microsoft.com/office/drawing/2014/main" id="{A718BCE9-E0DB-4AA8-94F9-3FBCC7349D56}"/>
                </a:ext>
              </a:extLst>
            </p:cNvPr>
            <p:cNvGrpSpPr/>
            <p:nvPr/>
          </p:nvGrpSpPr>
          <p:grpSpPr>
            <a:xfrm>
              <a:off x="1343025" y="4457700"/>
              <a:ext cx="2482939" cy="633531"/>
              <a:chOff x="1343025" y="4457700"/>
              <a:chExt cx="2482939" cy="633531"/>
            </a:xfrm>
          </p:grpSpPr>
          <p:sp>
            <p:nvSpPr>
              <p:cNvPr id="8" name="テキスト ボックス 7">
                <a:extLst>
                  <a:ext uri="{FF2B5EF4-FFF2-40B4-BE49-F238E27FC236}">
                    <a16:creationId xmlns:a16="http://schemas.microsoft.com/office/drawing/2014/main" id="{3933B043-B4F2-4E41-B15D-99692CC0003F}"/>
                  </a:ext>
                </a:extLst>
              </p:cNvPr>
              <p:cNvSpPr txBox="1"/>
              <p:nvPr/>
            </p:nvSpPr>
            <p:spPr>
              <a:xfrm>
                <a:off x="1343025" y="4457700"/>
                <a:ext cx="1338828" cy="369332"/>
              </a:xfrm>
              <a:prstGeom prst="rect">
                <a:avLst/>
              </a:prstGeom>
              <a:noFill/>
            </p:spPr>
            <p:txBody>
              <a:bodyPr wrap="none" rtlCol="0">
                <a:spAutoFit/>
              </a:bodyPr>
              <a:lstStyle/>
              <a:p>
                <a:r>
                  <a:rPr kumimoji="1" lang="ja-JP" altLang="en-US" dirty="0"/>
                  <a:t>当座比率＝</a:t>
                </a:r>
              </a:p>
            </p:txBody>
          </p:sp>
          <p:sp>
            <p:nvSpPr>
              <p:cNvPr id="15" name="テキスト ボックス 14">
                <a:extLst>
                  <a:ext uri="{FF2B5EF4-FFF2-40B4-BE49-F238E27FC236}">
                    <a16:creationId xmlns:a16="http://schemas.microsoft.com/office/drawing/2014/main" id="{33860024-D37E-4C6A-A113-A21E024D1EBD}"/>
                  </a:ext>
                </a:extLst>
              </p:cNvPr>
              <p:cNvSpPr txBox="1"/>
              <p:nvPr/>
            </p:nvSpPr>
            <p:spPr>
              <a:xfrm>
                <a:off x="2717968" y="4721899"/>
                <a:ext cx="1107996" cy="369332"/>
              </a:xfrm>
              <a:prstGeom prst="rect">
                <a:avLst/>
              </a:prstGeom>
              <a:noFill/>
            </p:spPr>
            <p:txBody>
              <a:bodyPr wrap="none" rtlCol="0">
                <a:spAutoFit/>
              </a:bodyPr>
              <a:lstStyle/>
              <a:p>
                <a:r>
                  <a:rPr kumimoji="1" lang="ja-JP" altLang="en-US" dirty="0"/>
                  <a:t>流動負債</a:t>
                </a:r>
              </a:p>
            </p:txBody>
          </p:sp>
        </p:grpSp>
        <p:sp>
          <p:nvSpPr>
            <p:cNvPr id="16" name="テキスト ボックス 15">
              <a:extLst>
                <a:ext uri="{FF2B5EF4-FFF2-40B4-BE49-F238E27FC236}">
                  <a16:creationId xmlns:a16="http://schemas.microsoft.com/office/drawing/2014/main" id="{F04799FF-BE2A-4CFD-BB1E-0817472C0E9A}"/>
                </a:ext>
              </a:extLst>
            </p:cNvPr>
            <p:cNvSpPr txBox="1"/>
            <p:nvPr/>
          </p:nvSpPr>
          <p:spPr>
            <a:xfrm>
              <a:off x="2717968" y="4287182"/>
              <a:ext cx="1107996" cy="369332"/>
            </a:xfrm>
            <a:prstGeom prst="rect">
              <a:avLst/>
            </a:prstGeom>
            <a:noFill/>
          </p:spPr>
          <p:txBody>
            <a:bodyPr wrap="none" rtlCol="0">
              <a:spAutoFit/>
            </a:bodyPr>
            <a:lstStyle/>
            <a:p>
              <a:r>
                <a:rPr kumimoji="1" lang="ja-JP" altLang="en-US" dirty="0"/>
                <a:t>当座資産</a:t>
              </a:r>
            </a:p>
          </p:txBody>
        </p:sp>
      </p:grpSp>
      <p:sp>
        <p:nvSpPr>
          <p:cNvPr id="21" name="テキスト ボックス 20">
            <a:extLst>
              <a:ext uri="{FF2B5EF4-FFF2-40B4-BE49-F238E27FC236}">
                <a16:creationId xmlns:a16="http://schemas.microsoft.com/office/drawing/2014/main" id="{3FB7F4D3-AE37-4E52-BC66-18FD56B92562}"/>
              </a:ext>
            </a:extLst>
          </p:cNvPr>
          <p:cNvSpPr txBox="1"/>
          <p:nvPr/>
        </p:nvSpPr>
        <p:spPr>
          <a:xfrm>
            <a:off x="5398130" y="3605272"/>
            <a:ext cx="6647974" cy="1200329"/>
          </a:xfrm>
          <a:prstGeom prst="rect">
            <a:avLst/>
          </a:prstGeom>
          <a:noFill/>
        </p:spPr>
        <p:txBody>
          <a:bodyPr wrap="none" rtlCol="0">
            <a:spAutoFit/>
          </a:bodyPr>
          <a:lstStyle/>
          <a:p>
            <a:r>
              <a:rPr kumimoji="1" lang="ja-JP" altLang="en-US" dirty="0"/>
              <a:t>・当座資産とは流動資産から棚卸資産を除いた、より換金性の</a:t>
            </a:r>
            <a:endParaRPr kumimoji="1" lang="en-US" altLang="ja-JP" dirty="0"/>
          </a:p>
          <a:p>
            <a:r>
              <a:rPr kumimoji="1" lang="ja-JP" altLang="en-US" dirty="0"/>
              <a:t>　高い資産で　現預金、受取手形、売掛金、短期保有の有価</a:t>
            </a:r>
            <a:endParaRPr kumimoji="1" lang="en-US" altLang="ja-JP" dirty="0"/>
          </a:p>
          <a:p>
            <a:r>
              <a:rPr kumimoji="1" lang="ja-JP" altLang="en-US" dirty="0"/>
              <a:t>　証券等の合計</a:t>
            </a:r>
            <a:endParaRPr kumimoji="1" lang="en-US" altLang="ja-JP" dirty="0"/>
          </a:p>
          <a:p>
            <a:r>
              <a:rPr kumimoji="1" lang="ja-JP" altLang="en-US" dirty="0"/>
              <a:t>・比率が高いほど支払い能力が高い、</a:t>
            </a:r>
            <a:r>
              <a:rPr kumimoji="1" lang="en-US" altLang="ja-JP" dirty="0"/>
              <a:t>100%</a:t>
            </a:r>
            <a:r>
              <a:rPr kumimoji="1" lang="ja-JP" altLang="en-US" dirty="0"/>
              <a:t>以上が望ましい</a:t>
            </a:r>
          </a:p>
        </p:txBody>
      </p:sp>
      <p:sp>
        <p:nvSpPr>
          <p:cNvPr id="22" name="テキスト ボックス 21">
            <a:extLst>
              <a:ext uri="{FF2B5EF4-FFF2-40B4-BE49-F238E27FC236}">
                <a16:creationId xmlns:a16="http://schemas.microsoft.com/office/drawing/2014/main" id="{E5885299-5235-47AD-B81C-BC30F2FDC040}"/>
              </a:ext>
            </a:extLst>
          </p:cNvPr>
          <p:cNvSpPr txBox="1"/>
          <p:nvPr/>
        </p:nvSpPr>
        <p:spPr>
          <a:xfrm>
            <a:off x="590550" y="4805601"/>
            <a:ext cx="1399742" cy="369332"/>
          </a:xfrm>
          <a:prstGeom prst="rect">
            <a:avLst/>
          </a:prstGeom>
          <a:noFill/>
        </p:spPr>
        <p:txBody>
          <a:bodyPr wrap="none" rtlCol="0">
            <a:spAutoFit/>
          </a:bodyPr>
          <a:lstStyle/>
          <a:p>
            <a:r>
              <a:rPr kumimoji="1" lang="en-US" altLang="ja-JP" dirty="0"/>
              <a:t>(4)</a:t>
            </a:r>
            <a:r>
              <a:rPr kumimoji="1" lang="ja-JP" altLang="en-US" dirty="0"/>
              <a:t>固定比率</a:t>
            </a:r>
          </a:p>
        </p:txBody>
      </p:sp>
      <p:sp>
        <p:nvSpPr>
          <p:cNvPr id="11" name="テキスト ボックス 10">
            <a:extLst>
              <a:ext uri="{FF2B5EF4-FFF2-40B4-BE49-F238E27FC236}">
                <a16:creationId xmlns:a16="http://schemas.microsoft.com/office/drawing/2014/main" id="{105409FF-97DF-4537-A361-2A9287F5BE1C}"/>
              </a:ext>
            </a:extLst>
          </p:cNvPr>
          <p:cNvSpPr txBox="1"/>
          <p:nvPr/>
        </p:nvSpPr>
        <p:spPr>
          <a:xfrm>
            <a:off x="1070997" y="5479487"/>
            <a:ext cx="1338828" cy="369332"/>
          </a:xfrm>
          <a:prstGeom prst="rect">
            <a:avLst/>
          </a:prstGeom>
          <a:noFill/>
        </p:spPr>
        <p:txBody>
          <a:bodyPr wrap="none" rtlCol="0">
            <a:spAutoFit/>
          </a:bodyPr>
          <a:lstStyle/>
          <a:p>
            <a:r>
              <a:rPr kumimoji="1" lang="ja-JP" altLang="en-US" dirty="0"/>
              <a:t>固定比率＝</a:t>
            </a:r>
          </a:p>
        </p:txBody>
      </p:sp>
      <p:cxnSp>
        <p:nvCxnSpPr>
          <p:cNvPr id="17" name="直線コネクタ 16">
            <a:extLst>
              <a:ext uri="{FF2B5EF4-FFF2-40B4-BE49-F238E27FC236}">
                <a16:creationId xmlns:a16="http://schemas.microsoft.com/office/drawing/2014/main" id="{B893F03C-81C4-4B68-B2A3-2395DACB78B0}"/>
              </a:ext>
            </a:extLst>
          </p:cNvPr>
          <p:cNvCxnSpPr>
            <a:stCxn id="11" idx="3"/>
          </p:cNvCxnSpPr>
          <p:nvPr/>
        </p:nvCxnSpPr>
        <p:spPr>
          <a:xfrm>
            <a:off x="2409825" y="5664153"/>
            <a:ext cx="1174829" cy="0"/>
          </a:xfrm>
          <a:prstGeom prst="line">
            <a:avLst/>
          </a:prstGeom>
        </p:spPr>
        <p:style>
          <a:lnRef idx="1">
            <a:schemeClr val="dk1"/>
          </a:lnRef>
          <a:fillRef idx="0">
            <a:schemeClr val="dk1"/>
          </a:fillRef>
          <a:effectRef idx="0">
            <a:schemeClr val="dk1"/>
          </a:effectRef>
          <a:fontRef idx="minor">
            <a:schemeClr val="tx1"/>
          </a:fontRef>
        </p:style>
      </p:cxnSp>
      <p:sp>
        <p:nvSpPr>
          <p:cNvPr id="24" name="テキスト ボックス 23">
            <a:extLst>
              <a:ext uri="{FF2B5EF4-FFF2-40B4-BE49-F238E27FC236}">
                <a16:creationId xmlns:a16="http://schemas.microsoft.com/office/drawing/2014/main" id="{AC9A8957-629E-4028-9481-EF11A521E4BB}"/>
              </a:ext>
            </a:extLst>
          </p:cNvPr>
          <p:cNvSpPr txBox="1"/>
          <p:nvPr/>
        </p:nvSpPr>
        <p:spPr>
          <a:xfrm>
            <a:off x="2573456" y="5729538"/>
            <a:ext cx="914400" cy="369332"/>
          </a:xfrm>
          <a:prstGeom prst="rect">
            <a:avLst/>
          </a:prstGeom>
          <a:noFill/>
        </p:spPr>
        <p:txBody>
          <a:bodyPr wrap="square" rtlCol="0">
            <a:spAutoFit/>
          </a:bodyPr>
          <a:lstStyle/>
          <a:p>
            <a:r>
              <a:rPr kumimoji="1" lang="ja-JP" altLang="en-US" dirty="0"/>
              <a:t>純資産</a:t>
            </a:r>
          </a:p>
        </p:txBody>
      </p:sp>
      <p:sp>
        <p:nvSpPr>
          <p:cNvPr id="26" name="テキスト ボックス 25">
            <a:extLst>
              <a:ext uri="{FF2B5EF4-FFF2-40B4-BE49-F238E27FC236}">
                <a16:creationId xmlns:a16="http://schemas.microsoft.com/office/drawing/2014/main" id="{E41B0359-19A6-4E3D-9141-A5F2A832D304}"/>
              </a:ext>
            </a:extLst>
          </p:cNvPr>
          <p:cNvSpPr txBox="1"/>
          <p:nvPr/>
        </p:nvSpPr>
        <p:spPr>
          <a:xfrm>
            <a:off x="2447523" y="5294821"/>
            <a:ext cx="1107996" cy="369332"/>
          </a:xfrm>
          <a:prstGeom prst="rect">
            <a:avLst/>
          </a:prstGeom>
          <a:noFill/>
        </p:spPr>
        <p:txBody>
          <a:bodyPr wrap="none" rtlCol="0">
            <a:spAutoFit/>
          </a:bodyPr>
          <a:lstStyle/>
          <a:p>
            <a:r>
              <a:rPr kumimoji="1" lang="ja-JP" altLang="en-US"/>
              <a:t>固定資産</a:t>
            </a:r>
          </a:p>
        </p:txBody>
      </p:sp>
      <p:sp>
        <p:nvSpPr>
          <p:cNvPr id="28" name="テキスト ボックス 27">
            <a:extLst>
              <a:ext uri="{FF2B5EF4-FFF2-40B4-BE49-F238E27FC236}">
                <a16:creationId xmlns:a16="http://schemas.microsoft.com/office/drawing/2014/main" id="{E4C5DC18-D087-4E3C-BF2B-C9C4512A82A6}"/>
              </a:ext>
            </a:extLst>
          </p:cNvPr>
          <p:cNvSpPr txBox="1"/>
          <p:nvPr/>
        </p:nvSpPr>
        <p:spPr>
          <a:xfrm>
            <a:off x="5398130" y="5250113"/>
            <a:ext cx="6186309" cy="923330"/>
          </a:xfrm>
          <a:prstGeom prst="rect">
            <a:avLst/>
          </a:prstGeom>
          <a:noFill/>
        </p:spPr>
        <p:txBody>
          <a:bodyPr wrap="none" rtlCol="0">
            <a:spAutoFit/>
          </a:bodyPr>
          <a:lstStyle/>
          <a:p>
            <a:r>
              <a:rPr kumimoji="1" lang="ja-JP" altLang="en-US" dirty="0"/>
              <a:t>・長期で回収する固定資産の資金調達は、自己資本や長期</a:t>
            </a:r>
            <a:endParaRPr kumimoji="1" lang="en-US" altLang="ja-JP" dirty="0"/>
          </a:p>
          <a:p>
            <a:r>
              <a:rPr kumimoji="1" lang="ja-JP" altLang="en-US" dirty="0"/>
              <a:t>　の負債が望ましい</a:t>
            </a:r>
            <a:endParaRPr kumimoji="1" lang="en-US" altLang="ja-JP" dirty="0"/>
          </a:p>
          <a:p>
            <a:r>
              <a:rPr kumimoji="1" lang="ja-JP" altLang="en-US" dirty="0"/>
              <a:t>・比率が低いほど安全性が高い</a:t>
            </a:r>
          </a:p>
        </p:txBody>
      </p:sp>
      <p:sp>
        <p:nvSpPr>
          <p:cNvPr id="31" name="テキスト ボックス 30">
            <a:extLst>
              <a:ext uri="{FF2B5EF4-FFF2-40B4-BE49-F238E27FC236}">
                <a16:creationId xmlns:a16="http://schemas.microsoft.com/office/drawing/2014/main" id="{3A3EDFE3-7FCF-4276-8D89-BD9CCC1B9A6D}"/>
              </a:ext>
            </a:extLst>
          </p:cNvPr>
          <p:cNvSpPr txBox="1"/>
          <p:nvPr/>
        </p:nvSpPr>
        <p:spPr>
          <a:xfrm>
            <a:off x="3193849" y="5708503"/>
            <a:ext cx="646331" cy="276999"/>
          </a:xfrm>
          <a:prstGeom prst="rect">
            <a:avLst/>
          </a:prstGeom>
          <a:noFill/>
        </p:spPr>
        <p:txBody>
          <a:bodyPr wrap="square" rtlCol="0">
            <a:spAutoFit/>
          </a:bodyPr>
          <a:lstStyle/>
          <a:p>
            <a:r>
              <a:rPr kumimoji="1" lang="ja-JP" altLang="en-US" sz="1200" dirty="0"/>
              <a:t>（注）</a:t>
            </a:r>
          </a:p>
        </p:txBody>
      </p:sp>
      <p:sp>
        <p:nvSpPr>
          <p:cNvPr id="32" name="テキスト ボックス 31">
            <a:extLst>
              <a:ext uri="{FF2B5EF4-FFF2-40B4-BE49-F238E27FC236}">
                <a16:creationId xmlns:a16="http://schemas.microsoft.com/office/drawing/2014/main" id="{48B81B99-2F14-4FAE-B4FB-8074E34BA2C8}"/>
              </a:ext>
            </a:extLst>
          </p:cNvPr>
          <p:cNvSpPr txBox="1"/>
          <p:nvPr/>
        </p:nvSpPr>
        <p:spPr>
          <a:xfrm>
            <a:off x="1070997" y="6472963"/>
            <a:ext cx="11030466" cy="307777"/>
          </a:xfrm>
          <a:prstGeom prst="rect">
            <a:avLst/>
          </a:prstGeom>
          <a:noFill/>
        </p:spPr>
        <p:txBody>
          <a:bodyPr wrap="square" rtlCol="0">
            <a:spAutoFit/>
          </a:bodyPr>
          <a:lstStyle/>
          <a:p>
            <a:r>
              <a:rPr kumimoji="1" lang="ja-JP" altLang="en-US" sz="1200" dirty="0"/>
              <a:t>（注）</a:t>
            </a:r>
            <a:r>
              <a:rPr kumimoji="1" lang="ja-JP" altLang="en-US" sz="1400" dirty="0"/>
              <a:t>正確には自己資本を使う、自己資本は純資産から少数株主持分等を除かなければならないが、ここでは単純化のため純資産とした</a:t>
            </a:r>
            <a:endParaRPr kumimoji="1" lang="ja-JP" altLang="en-US" sz="1200" dirty="0"/>
          </a:p>
        </p:txBody>
      </p:sp>
    </p:spTree>
    <p:extLst>
      <p:ext uri="{BB962C8B-B14F-4D97-AF65-F5344CB8AC3E}">
        <p14:creationId xmlns:p14="http://schemas.microsoft.com/office/powerpoint/2010/main" val="268643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4B71100-DBC7-46A2-A8BD-81CB07EFEA19}"/>
              </a:ext>
            </a:extLst>
          </p:cNvPr>
          <p:cNvSpPr txBox="1"/>
          <p:nvPr/>
        </p:nvSpPr>
        <p:spPr>
          <a:xfrm>
            <a:off x="219075" y="87868"/>
            <a:ext cx="2092239" cy="369332"/>
          </a:xfrm>
          <a:prstGeom prst="rect">
            <a:avLst/>
          </a:prstGeom>
          <a:noFill/>
        </p:spPr>
        <p:txBody>
          <a:bodyPr wrap="none" rtlCol="0">
            <a:spAutoFit/>
          </a:bodyPr>
          <a:lstStyle/>
          <a:p>
            <a:r>
              <a:rPr kumimoji="1" lang="en-US" altLang="ja-JP" dirty="0"/>
              <a:t>(5)</a:t>
            </a:r>
            <a:r>
              <a:rPr kumimoji="1" lang="ja-JP" altLang="en-US" dirty="0"/>
              <a:t>固定長期適合率</a:t>
            </a:r>
          </a:p>
        </p:txBody>
      </p:sp>
      <p:sp>
        <p:nvSpPr>
          <p:cNvPr id="4" name="テキスト ボックス 3">
            <a:extLst>
              <a:ext uri="{FF2B5EF4-FFF2-40B4-BE49-F238E27FC236}">
                <a16:creationId xmlns:a16="http://schemas.microsoft.com/office/drawing/2014/main" id="{E9E262AD-B37B-4FED-9FEB-C2DA3C648CEF}"/>
              </a:ext>
            </a:extLst>
          </p:cNvPr>
          <p:cNvSpPr txBox="1"/>
          <p:nvPr/>
        </p:nvSpPr>
        <p:spPr>
          <a:xfrm>
            <a:off x="619125" y="742950"/>
            <a:ext cx="2031325" cy="369332"/>
          </a:xfrm>
          <a:prstGeom prst="rect">
            <a:avLst/>
          </a:prstGeom>
          <a:noFill/>
        </p:spPr>
        <p:txBody>
          <a:bodyPr wrap="none" rtlCol="0">
            <a:spAutoFit/>
          </a:bodyPr>
          <a:lstStyle/>
          <a:p>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固定長期適合率＝</a:t>
            </a:r>
            <a:endParaRPr kumimoji="1" lang="ja-JP" altLang="en-US" dirty="0"/>
          </a:p>
        </p:txBody>
      </p:sp>
      <p:cxnSp>
        <p:nvCxnSpPr>
          <p:cNvPr id="6" name="直線コネクタ 5">
            <a:extLst>
              <a:ext uri="{FF2B5EF4-FFF2-40B4-BE49-F238E27FC236}">
                <a16:creationId xmlns:a16="http://schemas.microsoft.com/office/drawing/2014/main" id="{317B9D26-F7F4-433B-BFEA-969676A12131}"/>
              </a:ext>
            </a:extLst>
          </p:cNvPr>
          <p:cNvCxnSpPr>
            <a:stCxn id="4" idx="3"/>
          </p:cNvCxnSpPr>
          <p:nvPr/>
        </p:nvCxnSpPr>
        <p:spPr>
          <a:xfrm>
            <a:off x="2650450" y="927616"/>
            <a:ext cx="2178725" cy="0"/>
          </a:xfrm>
          <a:prstGeom prst="line">
            <a:avLst/>
          </a:prstGeom>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96710EDC-EBA2-43F9-8A6D-6220D558DC92}"/>
              </a:ext>
            </a:extLst>
          </p:cNvPr>
          <p:cNvSpPr txBox="1"/>
          <p:nvPr/>
        </p:nvSpPr>
        <p:spPr>
          <a:xfrm>
            <a:off x="3200400" y="561975"/>
            <a:ext cx="1107996" cy="369332"/>
          </a:xfrm>
          <a:prstGeom prst="rect">
            <a:avLst/>
          </a:prstGeom>
          <a:noFill/>
        </p:spPr>
        <p:txBody>
          <a:bodyPr wrap="none" rtlCol="0">
            <a:spAutoFit/>
          </a:bodyPr>
          <a:lstStyle/>
          <a:p>
            <a:r>
              <a:rPr kumimoji="1" lang="ja-JP" altLang="en-US" dirty="0"/>
              <a:t>固定資産</a:t>
            </a:r>
          </a:p>
        </p:txBody>
      </p:sp>
      <p:sp>
        <p:nvSpPr>
          <p:cNvPr id="8" name="テキスト ボックス 7">
            <a:extLst>
              <a:ext uri="{FF2B5EF4-FFF2-40B4-BE49-F238E27FC236}">
                <a16:creationId xmlns:a16="http://schemas.microsoft.com/office/drawing/2014/main" id="{52E427E6-3D81-4437-A165-8B837827D7F4}"/>
              </a:ext>
            </a:extLst>
          </p:cNvPr>
          <p:cNvSpPr txBox="1"/>
          <p:nvPr/>
        </p:nvSpPr>
        <p:spPr>
          <a:xfrm>
            <a:off x="2797850" y="1000125"/>
            <a:ext cx="2031325" cy="369332"/>
          </a:xfrm>
          <a:prstGeom prst="rect">
            <a:avLst/>
          </a:prstGeom>
          <a:noFill/>
        </p:spPr>
        <p:txBody>
          <a:bodyPr wrap="none" rtlCol="0">
            <a:spAutoFit/>
          </a:bodyPr>
          <a:lstStyle/>
          <a:p>
            <a:r>
              <a:rPr kumimoji="1" lang="ja-JP" altLang="en-US" dirty="0"/>
              <a:t>純資産＋固定負債</a:t>
            </a:r>
          </a:p>
        </p:txBody>
      </p:sp>
      <p:sp>
        <p:nvSpPr>
          <p:cNvPr id="9" name="テキスト ボックス 8">
            <a:extLst>
              <a:ext uri="{FF2B5EF4-FFF2-40B4-BE49-F238E27FC236}">
                <a16:creationId xmlns:a16="http://schemas.microsoft.com/office/drawing/2014/main" id="{00F5F0E3-9DAC-4021-AAC8-9D3974CE7FA6}"/>
              </a:ext>
            </a:extLst>
          </p:cNvPr>
          <p:cNvSpPr txBox="1"/>
          <p:nvPr/>
        </p:nvSpPr>
        <p:spPr>
          <a:xfrm>
            <a:off x="4976575" y="765691"/>
            <a:ext cx="1274708" cy="369332"/>
          </a:xfrm>
          <a:prstGeom prst="rect">
            <a:avLst/>
          </a:prstGeom>
          <a:noFill/>
        </p:spPr>
        <p:txBody>
          <a:bodyPr wrap="none" rtlCol="0">
            <a:spAutoFit/>
          </a:bodyPr>
          <a:lstStyle/>
          <a:p>
            <a:r>
              <a:rPr kumimoji="1" lang="en-US" altLang="ja-JP" dirty="0"/>
              <a:t>×</a:t>
            </a:r>
            <a:r>
              <a:rPr kumimoji="1" lang="ja-JP" altLang="en-US" dirty="0"/>
              <a:t>　</a:t>
            </a:r>
            <a:r>
              <a:rPr kumimoji="1" lang="en-US" altLang="ja-JP" dirty="0"/>
              <a:t>100(%)</a:t>
            </a:r>
            <a:endParaRPr kumimoji="1" lang="ja-JP" altLang="en-US" dirty="0"/>
          </a:p>
        </p:txBody>
      </p:sp>
      <p:sp>
        <p:nvSpPr>
          <p:cNvPr id="10" name="テキスト ボックス 9">
            <a:extLst>
              <a:ext uri="{FF2B5EF4-FFF2-40B4-BE49-F238E27FC236}">
                <a16:creationId xmlns:a16="http://schemas.microsoft.com/office/drawing/2014/main" id="{6473F52A-79BE-44F5-9E55-E3B9944A54F9}"/>
              </a:ext>
            </a:extLst>
          </p:cNvPr>
          <p:cNvSpPr txBox="1"/>
          <p:nvPr/>
        </p:nvSpPr>
        <p:spPr>
          <a:xfrm>
            <a:off x="6372225" y="561975"/>
            <a:ext cx="5493812" cy="923330"/>
          </a:xfrm>
          <a:prstGeom prst="rect">
            <a:avLst/>
          </a:prstGeom>
          <a:noFill/>
        </p:spPr>
        <p:txBody>
          <a:bodyPr wrap="none" rtlCol="0">
            <a:spAutoFit/>
          </a:bodyPr>
          <a:lstStyle/>
          <a:p>
            <a:r>
              <a:rPr kumimoji="1" lang="ja-JP" altLang="en-US" dirty="0"/>
              <a:t>・固定比率の分母に固定負債も加えたもの、実務で</a:t>
            </a:r>
            <a:endParaRPr kumimoji="1" lang="en-US" altLang="ja-JP" dirty="0"/>
          </a:p>
          <a:p>
            <a:r>
              <a:rPr kumimoji="1" lang="ja-JP" altLang="en-US" dirty="0"/>
              <a:t>　よく使われる</a:t>
            </a:r>
            <a:endParaRPr kumimoji="1" lang="en-US" altLang="ja-JP" dirty="0"/>
          </a:p>
          <a:p>
            <a:r>
              <a:rPr kumimoji="1" lang="ja-JP" altLang="en-US" dirty="0"/>
              <a:t>・低いほど望ましい、</a:t>
            </a:r>
            <a:r>
              <a:rPr kumimoji="1" lang="en-US" altLang="ja-JP" dirty="0"/>
              <a:t>100%</a:t>
            </a:r>
            <a:r>
              <a:rPr kumimoji="1" lang="ja-JP" altLang="en-US" dirty="0"/>
              <a:t>以下が基準</a:t>
            </a:r>
          </a:p>
        </p:txBody>
      </p:sp>
      <p:sp>
        <p:nvSpPr>
          <p:cNvPr id="11" name="テキスト ボックス 10">
            <a:extLst>
              <a:ext uri="{FF2B5EF4-FFF2-40B4-BE49-F238E27FC236}">
                <a16:creationId xmlns:a16="http://schemas.microsoft.com/office/drawing/2014/main" id="{868B8403-11DD-4500-A4AB-0E8B2711F07C}"/>
              </a:ext>
            </a:extLst>
          </p:cNvPr>
          <p:cNvSpPr txBox="1"/>
          <p:nvPr/>
        </p:nvSpPr>
        <p:spPr>
          <a:xfrm>
            <a:off x="219075" y="1485305"/>
            <a:ext cx="1861407" cy="369332"/>
          </a:xfrm>
          <a:prstGeom prst="rect">
            <a:avLst/>
          </a:prstGeom>
          <a:noFill/>
        </p:spPr>
        <p:txBody>
          <a:bodyPr wrap="none" rtlCol="0">
            <a:spAutoFit/>
          </a:bodyPr>
          <a:lstStyle/>
          <a:p>
            <a:r>
              <a:rPr kumimoji="1" lang="en-US" altLang="ja-JP" dirty="0"/>
              <a:t>(6)</a:t>
            </a:r>
            <a:r>
              <a:rPr kumimoji="1" lang="ja-JP" altLang="en-US" dirty="0"/>
              <a:t>自己資本比率</a:t>
            </a:r>
          </a:p>
        </p:txBody>
      </p:sp>
      <p:sp>
        <p:nvSpPr>
          <p:cNvPr id="12" name="テキスト ボックス 11">
            <a:extLst>
              <a:ext uri="{FF2B5EF4-FFF2-40B4-BE49-F238E27FC236}">
                <a16:creationId xmlns:a16="http://schemas.microsoft.com/office/drawing/2014/main" id="{2F4E1299-1DE6-45AB-A913-F443FA28C340}"/>
              </a:ext>
            </a:extLst>
          </p:cNvPr>
          <p:cNvSpPr txBox="1"/>
          <p:nvPr/>
        </p:nvSpPr>
        <p:spPr>
          <a:xfrm>
            <a:off x="619125" y="2224922"/>
            <a:ext cx="1800493" cy="369332"/>
          </a:xfrm>
          <a:prstGeom prst="rect">
            <a:avLst/>
          </a:prstGeom>
          <a:noFill/>
        </p:spPr>
        <p:txBody>
          <a:bodyPr wrap="none" rtlCol="0">
            <a:spAutoFit/>
          </a:bodyPr>
          <a:lstStyle/>
          <a:p>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自己資本比率＝</a:t>
            </a:r>
            <a:endParaRPr kumimoji="1" lang="ja-JP" altLang="en-US" dirty="0"/>
          </a:p>
        </p:txBody>
      </p:sp>
      <p:cxnSp>
        <p:nvCxnSpPr>
          <p:cNvPr id="14" name="直線コネクタ 13">
            <a:extLst>
              <a:ext uri="{FF2B5EF4-FFF2-40B4-BE49-F238E27FC236}">
                <a16:creationId xmlns:a16="http://schemas.microsoft.com/office/drawing/2014/main" id="{5CB46959-8257-4595-84F2-644EBA7D0B37}"/>
              </a:ext>
            </a:extLst>
          </p:cNvPr>
          <p:cNvCxnSpPr>
            <a:stCxn id="12" idx="3"/>
          </p:cNvCxnSpPr>
          <p:nvPr/>
        </p:nvCxnSpPr>
        <p:spPr>
          <a:xfrm>
            <a:off x="2419618" y="2409588"/>
            <a:ext cx="1485632" cy="0"/>
          </a:xfrm>
          <a:prstGeom prst="line">
            <a:avLst/>
          </a:prstGeom>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332FC244-2144-48AA-AA5B-2257C0D41A06}"/>
              </a:ext>
            </a:extLst>
          </p:cNvPr>
          <p:cNvSpPr txBox="1"/>
          <p:nvPr/>
        </p:nvSpPr>
        <p:spPr>
          <a:xfrm>
            <a:off x="2761818" y="2482096"/>
            <a:ext cx="877163" cy="369332"/>
          </a:xfrm>
          <a:prstGeom prst="rect">
            <a:avLst/>
          </a:prstGeom>
          <a:noFill/>
        </p:spPr>
        <p:txBody>
          <a:bodyPr wrap="none" rtlCol="0">
            <a:spAutoFit/>
          </a:bodyPr>
          <a:lstStyle/>
          <a:p>
            <a:r>
              <a:rPr kumimoji="1" lang="ja-JP" altLang="en-US" dirty="0"/>
              <a:t>総資産</a:t>
            </a:r>
          </a:p>
        </p:txBody>
      </p:sp>
      <p:sp>
        <p:nvSpPr>
          <p:cNvPr id="16" name="テキスト ボックス 15">
            <a:extLst>
              <a:ext uri="{FF2B5EF4-FFF2-40B4-BE49-F238E27FC236}">
                <a16:creationId xmlns:a16="http://schemas.microsoft.com/office/drawing/2014/main" id="{8F7B6F15-46FF-42D5-A07C-687926E1A8AE}"/>
              </a:ext>
            </a:extLst>
          </p:cNvPr>
          <p:cNvSpPr txBox="1"/>
          <p:nvPr/>
        </p:nvSpPr>
        <p:spPr>
          <a:xfrm>
            <a:off x="2761818" y="2052580"/>
            <a:ext cx="877163" cy="369332"/>
          </a:xfrm>
          <a:prstGeom prst="rect">
            <a:avLst/>
          </a:prstGeom>
          <a:noFill/>
        </p:spPr>
        <p:txBody>
          <a:bodyPr wrap="none" rtlCol="0">
            <a:spAutoFit/>
          </a:bodyPr>
          <a:lstStyle/>
          <a:p>
            <a:r>
              <a:rPr kumimoji="1" lang="ja-JP" altLang="en-US" dirty="0"/>
              <a:t>純資産</a:t>
            </a:r>
          </a:p>
        </p:txBody>
      </p:sp>
      <p:sp>
        <p:nvSpPr>
          <p:cNvPr id="17" name="テキスト ボックス 16">
            <a:extLst>
              <a:ext uri="{FF2B5EF4-FFF2-40B4-BE49-F238E27FC236}">
                <a16:creationId xmlns:a16="http://schemas.microsoft.com/office/drawing/2014/main" id="{50CD9568-AC69-4BCD-ABD1-A1E5F40B6C7A}"/>
              </a:ext>
            </a:extLst>
          </p:cNvPr>
          <p:cNvSpPr txBox="1"/>
          <p:nvPr/>
        </p:nvSpPr>
        <p:spPr>
          <a:xfrm>
            <a:off x="4028807" y="2237246"/>
            <a:ext cx="1274708" cy="369332"/>
          </a:xfrm>
          <a:prstGeom prst="rect">
            <a:avLst/>
          </a:prstGeom>
          <a:noFill/>
        </p:spPr>
        <p:txBody>
          <a:bodyPr wrap="none" rtlCol="0">
            <a:spAutoFit/>
          </a:bodyPr>
          <a:lstStyle/>
          <a:p>
            <a:r>
              <a:rPr kumimoji="1" lang="en-US" altLang="ja-JP" dirty="0"/>
              <a:t>×</a:t>
            </a:r>
            <a:r>
              <a:rPr kumimoji="1" lang="ja-JP" altLang="en-US" dirty="0"/>
              <a:t>　</a:t>
            </a:r>
            <a:r>
              <a:rPr kumimoji="1" lang="en-US" altLang="ja-JP" dirty="0"/>
              <a:t>100(%)</a:t>
            </a:r>
            <a:endParaRPr kumimoji="1" lang="ja-JP" altLang="en-US" dirty="0"/>
          </a:p>
        </p:txBody>
      </p:sp>
      <p:sp>
        <p:nvSpPr>
          <p:cNvPr id="18" name="テキスト ボックス 17">
            <a:extLst>
              <a:ext uri="{FF2B5EF4-FFF2-40B4-BE49-F238E27FC236}">
                <a16:creationId xmlns:a16="http://schemas.microsoft.com/office/drawing/2014/main" id="{BE9E843E-9640-4E32-8B56-64AFDC0B37DB}"/>
              </a:ext>
            </a:extLst>
          </p:cNvPr>
          <p:cNvSpPr txBox="1"/>
          <p:nvPr/>
        </p:nvSpPr>
        <p:spPr>
          <a:xfrm>
            <a:off x="6236524" y="2020431"/>
            <a:ext cx="6106159" cy="923330"/>
          </a:xfrm>
          <a:prstGeom prst="rect">
            <a:avLst/>
          </a:prstGeom>
          <a:noFill/>
        </p:spPr>
        <p:txBody>
          <a:bodyPr wrap="none" rtlCol="0">
            <a:spAutoFit/>
          </a:bodyPr>
          <a:lstStyle/>
          <a:p>
            <a:r>
              <a:rPr kumimoji="1" lang="ja-JP" altLang="en-US" dirty="0"/>
              <a:t>・企業の総資産のうち返済不要の自己資本が何％を占め</a:t>
            </a:r>
            <a:endParaRPr kumimoji="1" lang="en-US" altLang="ja-JP" dirty="0"/>
          </a:p>
          <a:p>
            <a:r>
              <a:rPr kumimoji="1" lang="ja-JP" altLang="en-US" dirty="0"/>
              <a:t>　ているかを見る指標</a:t>
            </a:r>
            <a:endParaRPr kumimoji="1" lang="en-US" altLang="ja-JP" dirty="0"/>
          </a:p>
          <a:p>
            <a:r>
              <a:rPr kumimoji="1" lang="ja-JP" altLang="en-US" dirty="0"/>
              <a:t>・</a:t>
            </a:r>
            <a:r>
              <a:rPr kumimoji="1" lang="en-US" altLang="ja-JP" dirty="0"/>
              <a:t>30%</a:t>
            </a:r>
            <a:r>
              <a:rPr kumimoji="1" lang="ja-JP" altLang="en-US" dirty="0"/>
              <a:t>以上あれば、比較的安全と見なされる。</a:t>
            </a:r>
            <a:endParaRPr kumimoji="1" lang="en-US" altLang="ja-JP" dirty="0"/>
          </a:p>
        </p:txBody>
      </p:sp>
      <p:sp>
        <p:nvSpPr>
          <p:cNvPr id="20" name="テキスト ボックス 19">
            <a:extLst>
              <a:ext uri="{FF2B5EF4-FFF2-40B4-BE49-F238E27FC236}">
                <a16:creationId xmlns:a16="http://schemas.microsoft.com/office/drawing/2014/main" id="{B306B6F2-CE77-4BC2-8679-8476649E4D63}"/>
              </a:ext>
            </a:extLst>
          </p:cNvPr>
          <p:cNvSpPr txBox="1"/>
          <p:nvPr/>
        </p:nvSpPr>
        <p:spPr>
          <a:xfrm>
            <a:off x="18699" y="2967277"/>
            <a:ext cx="2492990" cy="369332"/>
          </a:xfrm>
          <a:prstGeom prst="rect">
            <a:avLst/>
          </a:prstGeom>
          <a:noFill/>
        </p:spPr>
        <p:txBody>
          <a:bodyPr wrap="none" rtlCol="0">
            <a:spAutoFit/>
          </a:bodyPr>
          <a:lstStyle/>
          <a:p>
            <a:r>
              <a:rPr kumimoji="1" lang="ja-JP" altLang="en-US" dirty="0"/>
              <a:t>２．効率性分析の指標</a:t>
            </a:r>
          </a:p>
        </p:txBody>
      </p:sp>
      <p:sp>
        <p:nvSpPr>
          <p:cNvPr id="21" name="テキスト ボックス 20">
            <a:extLst>
              <a:ext uri="{FF2B5EF4-FFF2-40B4-BE49-F238E27FC236}">
                <a16:creationId xmlns:a16="http://schemas.microsoft.com/office/drawing/2014/main" id="{B9AE37C5-FF89-4872-A1CA-1AF8DFF364ED}"/>
              </a:ext>
            </a:extLst>
          </p:cNvPr>
          <p:cNvSpPr txBox="1"/>
          <p:nvPr/>
        </p:nvSpPr>
        <p:spPr>
          <a:xfrm>
            <a:off x="219075" y="3349886"/>
            <a:ext cx="2784737" cy="369332"/>
          </a:xfrm>
          <a:prstGeom prst="rect">
            <a:avLst/>
          </a:prstGeom>
          <a:noFill/>
        </p:spPr>
        <p:txBody>
          <a:bodyPr wrap="none" rtlCol="0">
            <a:spAutoFit/>
          </a:bodyPr>
          <a:lstStyle/>
          <a:p>
            <a:r>
              <a:rPr kumimoji="1" lang="en-US" altLang="ja-JP" dirty="0"/>
              <a:t>(1)</a:t>
            </a:r>
            <a:r>
              <a:rPr kumimoji="1" lang="ja-JP" altLang="en-US" dirty="0"/>
              <a:t>効率性分析のポイント</a:t>
            </a:r>
          </a:p>
        </p:txBody>
      </p:sp>
      <p:sp>
        <p:nvSpPr>
          <p:cNvPr id="22" name="テキスト ボックス 21">
            <a:extLst>
              <a:ext uri="{FF2B5EF4-FFF2-40B4-BE49-F238E27FC236}">
                <a16:creationId xmlns:a16="http://schemas.microsoft.com/office/drawing/2014/main" id="{FAA2B01A-25B8-4BBB-A1CC-6534729BB48B}"/>
              </a:ext>
            </a:extLst>
          </p:cNvPr>
          <p:cNvSpPr txBox="1"/>
          <p:nvPr/>
        </p:nvSpPr>
        <p:spPr>
          <a:xfrm>
            <a:off x="514350" y="3719217"/>
            <a:ext cx="11726287" cy="1200329"/>
          </a:xfrm>
          <a:prstGeom prst="rect">
            <a:avLst/>
          </a:prstGeom>
          <a:noFill/>
        </p:spPr>
        <p:txBody>
          <a:bodyPr wrap="none" rtlCol="0">
            <a:spAutoFit/>
          </a:bodyPr>
          <a:lstStyle/>
          <a:p>
            <a:r>
              <a:rPr kumimoji="1" lang="ja-JP" altLang="en-US" dirty="0"/>
              <a:t>①企業が投資した資産を有効に活用して売り上げに結びつけているかを見る指標</a:t>
            </a:r>
            <a:endParaRPr kumimoji="1" lang="en-US" altLang="ja-JP" dirty="0"/>
          </a:p>
          <a:p>
            <a:r>
              <a:rPr kumimoji="1" lang="ja-JP" altLang="en-US" dirty="0"/>
              <a:t>②指標としては、分子に売上高、分母に各種資産を使った回転指標や月商（月平均売上高）の何か月分の資産が</a:t>
            </a:r>
            <a:endParaRPr kumimoji="1" lang="en-US" altLang="ja-JP" dirty="0"/>
          </a:p>
          <a:p>
            <a:r>
              <a:rPr kumimoji="1" lang="ja-JP" altLang="en-US" dirty="0"/>
              <a:t>　あるかという回転期間を使う。</a:t>
            </a:r>
            <a:endParaRPr kumimoji="1" lang="en-US" altLang="ja-JP" dirty="0"/>
          </a:p>
          <a:p>
            <a:r>
              <a:rPr kumimoji="1" lang="ja-JP" altLang="en-US" dirty="0"/>
              <a:t>③特に、運転資本に関連する項目の回転期間は企業経営上重要な指標</a:t>
            </a:r>
          </a:p>
        </p:txBody>
      </p:sp>
      <p:sp>
        <p:nvSpPr>
          <p:cNvPr id="23" name="テキスト ボックス 22">
            <a:extLst>
              <a:ext uri="{FF2B5EF4-FFF2-40B4-BE49-F238E27FC236}">
                <a16:creationId xmlns:a16="http://schemas.microsoft.com/office/drawing/2014/main" id="{4D7716F5-6458-49A3-B162-7D1039651024}"/>
              </a:ext>
            </a:extLst>
          </p:cNvPr>
          <p:cNvSpPr txBox="1"/>
          <p:nvPr/>
        </p:nvSpPr>
        <p:spPr>
          <a:xfrm>
            <a:off x="219074" y="4958241"/>
            <a:ext cx="1630575" cy="369332"/>
          </a:xfrm>
          <a:prstGeom prst="rect">
            <a:avLst/>
          </a:prstGeom>
          <a:noFill/>
        </p:spPr>
        <p:txBody>
          <a:bodyPr wrap="none" rtlCol="0">
            <a:spAutoFit/>
          </a:bodyPr>
          <a:lstStyle/>
          <a:p>
            <a:r>
              <a:rPr kumimoji="1" lang="en-US" altLang="ja-JP" dirty="0"/>
              <a:t>(2)</a:t>
            </a:r>
            <a:r>
              <a:rPr kumimoji="1" lang="ja-JP" altLang="en-US" dirty="0"/>
              <a:t>資産回転率</a:t>
            </a:r>
          </a:p>
        </p:txBody>
      </p:sp>
      <p:sp>
        <p:nvSpPr>
          <p:cNvPr id="24" name="テキスト ボックス 23">
            <a:extLst>
              <a:ext uri="{FF2B5EF4-FFF2-40B4-BE49-F238E27FC236}">
                <a16:creationId xmlns:a16="http://schemas.microsoft.com/office/drawing/2014/main" id="{515E16CA-BFCD-439C-88D8-C701D4AB5DDB}"/>
              </a:ext>
            </a:extLst>
          </p:cNvPr>
          <p:cNvSpPr txBox="1"/>
          <p:nvPr/>
        </p:nvSpPr>
        <p:spPr>
          <a:xfrm>
            <a:off x="619125" y="5695002"/>
            <a:ext cx="1800493" cy="369332"/>
          </a:xfrm>
          <a:prstGeom prst="rect">
            <a:avLst/>
          </a:prstGeom>
          <a:noFill/>
        </p:spPr>
        <p:txBody>
          <a:bodyPr wrap="none" rtlCol="0">
            <a:spAutoFit/>
          </a:bodyPr>
          <a:lstStyle/>
          <a:p>
            <a:r>
              <a:rPr kumimoji="1" lang="ja-JP" altLang="en-US" dirty="0"/>
              <a:t>総資産回転率＝</a:t>
            </a:r>
          </a:p>
        </p:txBody>
      </p:sp>
      <p:cxnSp>
        <p:nvCxnSpPr>
          <p:cNvPr id="26" name="直線コネクタ 25">
            <a:extLst>
              <a:ext uri="{FF2B5EF4-FFF2-40B4-BE49-F238E27FC236}">
                <a16:creationId xmlns:a16="http://schemas.microsoft.com/office/drawing/2014/main" id="{6691E785-02BA-43A0-BED3-EEB98C1CFD4B}"/>
              </a:ext>
            </a:extLst>
          </p:cNvPr>
          <p:cNvCxnSpPr>
            <a:cxnSpLocks/>
            <a:stCxn id="24" idx="3"/>
          </p:cNvCxnSpPr>
          <p:nvPr/>
        </p:nvCxnSpPr>
        <p:spPr>
          <a:xfrm>
            <a:off x="2419618" y="5879668"/>
            <a:ext cx="1085582" cy="0"/>
          </a:xfrm>
          <a:prstGeom prst="line">
            <a:avLst/>
          </a:prstGeom>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FB54F15B-604F-4811-8C30-805C24C9F241}"/>
              </a:ext>
            </a:extLst>
          </p:cNvPr>
          <p:cNvSpPr txBox="1"/>
          <p:nvPr/>
        </p:nvSpPr>
        <p:spPr>
          <a:xfrm>
            <a:off x="2419618" y="5510336"/>
            <a:ext cx="877163" cy="369332"/>
          </a:xfrm>
          <a:prstGeom prst="rect">
            <a:avLst/>
          </a:prstGeom>
          <a:noFill/>
        </p:spPr>
        <p:txBody>
          <a:bodyPr wrap="none" rtlCol="0">
            <a:spAutoFit/>
          </a:bodyPr>
          <a:lstStyle/>
          <a:p>
            <a:r>
              <a:rPr kumimoji="1" lang="ja-JP" altLang="en-US" dirty="0"/>
              <a:t>売上高</a:t>
            </a:r>
          </a:p>
        </p:txBody>
      </p:sp>
      <p:sp>
        <p:nvSpPr>
          <p:cNvPr id="30" name="テキスト ボックス 29">
            <a:extLst>
              <a:ext uri="{FF2B5EF4-FFF2-40B4-BE49-F238E27FC236}">
                <a16:creationId xmlns:a16="http://schemas.microsoft.com/office/drawing/2014/main" id="{2AA6466A-DC49-4F93-AECD-926C0A7620EE}"/>
              </a:ext>
            </a:extLst>
          </p:cNvPr>
          <p:cNvSpPr txBox="1"/>
          <p:nvPr/>
        </p:nvSpPr>
        <p:spPr>
          <a:xfrm>
            <a:off x="2419618" y="5970692"/>
            <a:ext cx="877163" cy="369332"/>
          </a:xfrm>
          <a:prstGeom prst="rect">
            <a:avLst/>
          </a:prstGeom>
          <a:noFill/>
        </p:spPr>
        <p:txBody>
          <a:bodyPr wrap="none" rtlCol="0">
            <a:spAutoFit/>
          </a:bodyPr>
          <a:lstStyle/>
          <a:p>
            <a:r>
              <a:rPr kumimoji="1" lang="ja-JP" altLang="en-US" dirty="0"/>
              <a:t>総資産</a:t>
            </a:r>
          </a:p>
        </p:txBody>
      </p:sp>
      <p:sp>
        <p:nvSpPr>
          <p:cNvPr id="31" name="テキスト ボックス 30">
            <a:extLst>
              <a:ext uri="{FF2B5EF4-FFF2-40B4-BE49-F238E27FC236}">
                <a16:creationId xmlns:a16="http://schemas.microsoft.com/office/drawing/2014/main" id="{D52AF5AB-4BE3-4361-9BD1-21894A56E54D}"/>
              </a:ext>
            </a:extLst>
          </p:cNvPr>
          <p:cNvSpPr txBox="1"/>
          <p:nvPr/>
        </p:nvSpPr>
        <p:spPr>
          <a:xfrm>
            <a:off x="3466668" y="5704527"/>
            <a:ext cx="415498" cy="369332"/>
          </a:xfrm>
          <a:prstGeom prst="rect">
            <a:avLst/>
          </a:prstGeom>
          <a:noFill/>
        </p:spPr>
        <p:txBody>
          <a:bodyPr wrap="none" rtlCol="0">
            <a:spAutoFit/>
          </a:bodyPr>
          <a:lstStyle/>
          <a:p>
            <a:r>
              <a:rPr kumimoji="1" lang="ja-JP" altLang="en-US" dirty="0"/>
              <a:t>、</a:t>
            </a:r>
          </a:p>
        </p:txBody>
      </p:sp>
      <p:sp>
        <p:nvSpPr>
          <p:cNvPr id="32" name="テキスト ボックス 31">
            <a:extLst>
              <a:ext uri="{FF2B5EF4-FFF2-40B4-BE49-F238E27FC236}">
                <a16:creationId xmlns:a16="http://schemas.microsoft.com/office/drawing/2014/main" id="{0C28B863-E867-4BCF-B312-30A5C48500D7}"/>
              </a:ext>
            </a:extLst>
          </p:cNvPr>
          <p:cNvSpPr txBox="1"/>
          <p:nvPr/>
        </p:nvSpPr>
        <p:spPr>
          <a:xfrm>
            <a:off x="3743534" y="5673209"/>
            <a:ext cx="2492990" cy="369332"/>
          </a:xfrm>
          <a:prstGeom prst="rect">
            <a:avLst/>
          </a:prstGeom>
          <a:noFill/>
        </p:spPr>
        <p:txBody>
          <a:bodyPr wrap="none" rtlCol="0">
            <a:spAutoFit/>
          </a:bodyPr>
          <a:lstStyle/>
          <a:p>
            <a:r>
              <a:rPr kumimoji="1" lang="ja-JP" altLang="en-US" dirty="0"/>
              <a:t>有形固定資産回転率＝</a:t>
            </a:r>
          </a:p>
        </p:txBody>
      </p:sp>
      <p:cxnSp>
        <p:nvCxnSpPr>
          <p:cNvPr id="34" name="直線コネクタ 33">
            <a:extLst>
              <a:ext uri="{FF2B5EF4-FFF2-40B4-BE49-F238E27FC236}">
                <a16:creationId xmlns:a16="http://schemas.microsoft.com/office/drawing/2014/main" id="{A89F560C-3167-4614-81C8-3A765E8D26AA}"/>
              </a:ext>
            </a:extLst>
          </p:cNvPr>
          <p:cNvCxnSpPr>
            <a:cxnSpLocks/>
            <a:stCxn id="32" idx="3"/>
          </p:cNvCxnSpPr>
          <p:nvPr/>
        </p:nvCxnSpPr>
        <p:spPr>
          <a:xfrm>
            <a:off x="6236524" y="5857875"/>
            <a:ext cx="1361539" cy="0"/>
          </a:xfrm>
          <a:prstGeom prst="line">
            <a:avLst/>
          </a:prstGeom>
        </p:spPr>
        <p:style>
          <a:lnRef idx="1">
            <a:schemeClr val="dk1"/>
          </a:lnRef>
          <a:fillRef idx="0">
            <a:schemeClr val="dk1"/>
          </a:fillRef>
          <a:effectRef idx="0">
            <a:schemeClr val="dk1"/>
          </a:effectRef>
          <a:fontRef idx="minor">
            <a:schemeClr val="tx1"/>
          </a:fontRef>
        </p:style>
      </p:cxnSp>
      <p:sp>
        <p:nvSpPr>
          <p:cNvPr id="35" name="テキスト ボックス 34">
            <a:extLst>
              <a:ext uri="{FF2B5EF4-FFF2-40B4-BE49-F238E27FC236}">
                <a16:creationId xmlns:a16="http://schemas.microsoft.com/office/drawing/2014/main" id="{1668BA46-1E01-436D-BCBD-97D9CC706096}"/>
              </a:ext>
            </a:extLst>
          </p:cNvPr>
          <p:cNvSpPr txBox="1"/>
          <p:nvPr/>
        </p:nvSpPr>
        <p:spPr>
          <a:xfrm>
            <a:off x="6478711" y="5527955"/>
            <a:ext cx="877163" cy="369332"/>
          </a:xfrm>
          <a:prstGeom prst="rect">
            <a:avLst/>
          </a:prstGeom>
          <a:noFill/>
        </p:spPr>
        <p:txBody>
          <a:bodyPr wrap="none" rtlCol="0">
            <a:spAutoFit/>
          </a:bodyPr>
          <a:lstStyle/>
          <a:p>
            <a:r>
              <a:rPr kumimoji="1" lang="ja-JP" altLang="en-US" dirty="0"/>
              <a:t>売上高</a:t>
            </a:r>
          </a:p>
        </p:txBody>
      </p:sp>
      <p:sp>
        <p:nvSpPr>
          <p:cNvPr id="36" name="テキスト ボックス 35">
            <a:extLst>
              <a:ext uri="{FF2B5EF4-FFF2-40B4-BE49-F238E27FC236}">
                <a16:creationId xmlns:a16="http://schemas.microsoft.com/office/drawing/2014/main" id="{E5FEAF2D-5718-40B9-9CCA-8CF17E1AC2D7}"/>
              </a:ext>
            </a:extLst>
          </p:cNvPr>
          <p:cNvSpPr txBox="1"/>
          <p:nvPr/>
        </p:nvSpPr>
        <p:spPr>
          <a:xfrm>
            <a:off x="6132463" y="5926693"/>
            <a:ext cx="1569660" cy="369332"/>
          </a:xfrm>
          <a:prstGeom prst="rect">
            <a:avLst/>
          </a:prstGeom>
          <a:noFill/>
        </p:spPr>
        <p:txBody>
          <a:bodyPr wrap="none" rtlCol="0">
            <a:spAutoFit/>
          </a:bodyPr>
          <a:lstStyle/>
          <a:p>
            <a:r>
              <a:rPr kumimoji="1" lang="ja-JP" altLang="en-US" dirty="0"/>
              <a:t>有形固定資産</a:t>
            </a:r>
          </a:p>
        </p:txBody>
      </p:sp>
      <p:sp>
        <p:nvSpPr>
          <p:cNvPr id="38" name="テキスト ボックス 37">
            <a:extLst>
              <a:ext uri="{FF2B5EF4-FFF2-40B4-BE49-F238E27FC236}">
                <a16:creationId xmlns:a16="http://schemas.microsoft.com/office/drawing/2014/main" id="{4B7B17AA-1618-454B-B235-8F83CC72E77A}"/>
              </a:ext>
            </a:extLst>
          </p:cNvPr>
          <p:cNvSpPr txBox="1"/>
          <p:nvPr/>
        </p:nvSpPr>
        <p:spPr>
          <a:xfrm>
            <a:off x="3307436" y="6001470"/>
            <a:ext cx="800219" cy="338554"/>
          </a:xfrm>
          <a:prstGeom prst="rect">
            <a:avLst/>
          </a:prstGeom>
          <a:noFill/>
        </p:spPr>
        <p:txBody>
          <a:bodyPr wrap="none" rtlCol="0">
            <a:spAutoFit/>
          </a:bodyPr>
          <a:lstStyle/>
          <a:p>
            <a:r>
              <a:rPr kumimoji="1" lang="ja-JP" altLang="en-US" sz="1600" dirty="0"/>
              <a:t>（回）</a:t>
            </a:r>
          </a:p>
        </p:txBody>
      </p:sp>
      <p:sp>
        <p:nvSpPr>
          <p:cNvPr id="39" name="テキスト ボックス 38">
            <a:extLst>
              <a:ext uri="{FF2B5EF4-FFF2-40B4-BE49-F238E27FC236}">
                <a16:creationId xmlns:a16="http://schemas.microsoft.com/office/drawing/2014/main" id="{6020B695-CD00-43B0-BF1A-0BA5812A78B2}"/>
              </a:ext>
            </a:extLst>
          </p:cNvPr>
          <p:cNvSpPr txBox="1"/>
          <p:nvPr/>
        </p:nvSpPr>
        <p:spPr>
          <a:xfrm>
            <a:off x="7782595" y="5465028"/>
            <a:ext cx="4339650" cy="1200329"/>
          </a:xfrm>
          <a:prstGeom prst="rect">
            <a:avLst/>
          </a:prstGeom>
          <a:noFill/>
        </p:spPr>
        <p:txBody>
          <a:bodyPr wrap="none" rtlCol="0">
            <a:spAutoFit/>
          </a:bodyPr>
          <a:lstStyle/>
          <a:p>
            <a:r>
              <a:rPr kumimoji="1" lang="ja-JP" altLang="en-US" dirty="0"/>
              <a:t>・総資産や工場、店舗等の有形固定資産</a:t>
            </a:r>
            <a:endParaRPr kumimoji="1" lang="en-US" altLang="ja-JP" dirty="0"/>
          </a:p>
          <a:p>
            <a:r>
              <a:rPr kumimoji="1" lang="ja-JP" altLang="en-US" dirty="0"/>
              <a:t>　何回転させて売上を上げているか</a:t>
            </a:r>
            <a:endParaRPr kumimoji="1" lang="en-US" altLang="ja-JP" dirty="0"/>
          </a:p>
          <a:p>
            <a:r>
              <a:rPr kumimoji="1" lang="ja-JP" altLang="en-US" dirty="0"/>
              <a:t>・回転数が高いほど効率が良い</a:t>
            </a:r>
            <a:endParaRPr kumimoji="1" lang="en-US" altLang="ja-JP" dirty="0"/>
          </a:p>
          <a:p>
            <a:r>
              <a:rPr kumimoji="1" lang="ja-JP" altLang="en-US" dirty="0"/>
              <a:t>　</a:t>
            </a:r>
          </a:p>
        </p:txBody>
      </p:sp>
      <p:sp>
        <p:nvSpPr>
          <p:cNvPr id="2" name="テキスト ボックス 1">
            <a:extLst>
              <a:ext uri="{FF2B5EF4-FFF2-40B4-BE49-F238E27FC236}">
                <a16:creationId xmlns:a16="http://schemas.microsoft.com/office/drawing/2014/main" id="{14F942C3-8933-4D6E-B144-929514A9C3CA}"/>
              </a:ext>
            </a:extLst>
          </p:cNvPr>
          <p:cNvSpPr txBox="1"/>
          <p:nvPr/>
        </p:nvSpPr>
        <p:spPr>
          <a:xfrm>
            <a:off x="568909" y="6409970"/>
            <a:ext cx="5955476" cy="369332"/>
          </a:xfrm>
          <a:prstGeom prst="rect">
            <a:avLst/>
          </a:prstGeom>
          <a:noFill/>
        </p:spPr>
        <p:txBody>
          <a:bodyPr wrap="none" rtlCol="0">
            <a:spAutoFit/>
          </a:bodyPr>
          <a:lstStyle/>
          <a:p>
            <a:r>
              <a:rPr kumimoji="1" lang="ja-JP" altLang="en-US" dirty="0"/>
              <a:t>（注）分母の資産は期首・期末の平均を使うことも多い</a:t>
            </a:r>
          </a:p>
        </p:txBody>
      </p:sp>
    </p:spTree>
    <p:extLst>
      <p:ext uri="{BB962C8B-B14F-4D97-AF65-F5344CB8AC3E}">
        <p14:creationId xmlns:p14="http://schemas.microsoft.com/office/powerpoint/2010/main" val="303948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CA5C1EE-038E-47D9-BB01-11E841011ACC}"/>
              </a:ext>
            </a:extLst>
          </p:cNvPr>
          <p:cNvSpPr txBox="1"/>
          <p:nvPr/>
        </p:nvSpPr>
        <p:spPr>
          <a:xfrm>
            <a:off x="152400" y="76200"/>
            <a:ext cx="10668946" cy="646331"/>
          </a:xfrm>
          <a:prstGeom prst="rect">
            <a:avLst/>
          </a:prstGeom>
          <a:noFill/>
        </p:spPr>
        <p:txBody>
          <a:bodyPr wrap="none" rtlCol="0">
            <a:spAutoFit/>
          </a:bodyPr>
          <a:lstStyle/>
          <a:p>
            <a:r>
              <a:rPr kumimoji="1" lang="en-US" altLang="ja-JP" dirty="0"/>
              <a:t>(3)</a:t>
            </a:r>
            <a:r>
              <a:rPr kumimoji="1" lang="ja-JP" altLang="en-US" dirty="0"/>
              <a:t>運転資本について（復習）</a:t>
            </a:r>
            <a:endParaRPr kumimoji="1" lang="en-US" altLang="ja-JP" dirty="0"/>
          </a:p>
          <a:p>
            <a:r>
              <a:rPr kumimoji="1" lang="ja-JP" altLang="en-US" dirty="0"/>
              <a:t>　運転資本（</a:t>
            </a:r>
            <a:r>
              <a:rPr kumimoji="1" lang="en-US" altLang="ja-JP" dirty="0"/>
              <a:t>Working Capital)</a:t>
            </a:r>
            <a:r>
              <a:rPr kumimoji="1" lang="ja-JP" altLang="en-US" dirty="0"/>
              <a:t>とは、企業が日常の営業活動を続けていくために必要な運転資金のこと</a:t>
            </a:r>
            <a:endParaRPr kumimoji="1" lang="en-US" altLang="ja-JP" dirty="0"/>
          </a:p>
        </p:txBody>
      </p:sp>
      <p:sp>
        <p:nvSpPr>
          <p:cNvPr id="3" name="テキスト ボックス 2">
            <a:extLst>
              <a:ext uri="{FF2B5EF4-FFF2-40B4-BE49-F238E27FC236}">
                <a16:creationId xmlns:a16="http://schemas.microsoft.com/office/drawing/2014/main" id="{3969E5CE-64AB-494C-A8C7-DB91495CD37F}"/>
              </a:ext>
            </a:extLst>
          </p:cNvPr>
          <p:cNvSpPr txBox="1"/>
          <p:nvPr/>
        </p:nvSpPr>
        <p:spPr>
          <a:xfrm>
            <a:off x="2914650" y="790575"/>
            <a:ext cx="4570482" cy="369332"/>
          </a:xfrm>
          <a:prstGeom prst="rect">
            <a:avLst/>
          </a:prstGeom>
          <a:noFill/>
        </p:spPr>
        <p:txBody>
          <a:bodyPr wrap="none" rtlCol="0">
            <a:spAutoFit/>
          </a:bodyPr>
          <a:lstStyle/>
          <a:p>
            <a:r>
              <a:rPr kumimoji="1" lang="ja-JP" altLang="en-US" b="1" dirty="0"/>
              <a:t>運転資本＝売上債権＋棚卸資産ー仕入債務</a:t>
            </a:r>
          </a:p>
        </p:txBody>
      </p:sp>
      <p:grpSp>
        <p:nvGrpSpPr>
          <p:cNvPr id="18" name="グループ化 17">
            <a:extLst>
              <a:ext uri="{FF2B5EF4-FFF2-40B4-BE49-F238E27FC236}">
                <a16:creationId xmlns:a16="http://schemas.microsoft.com/office/drawing/2014/main" id="{4DDA1D83-402C-44F0-AC41-0A6F7C393904}"/>
              </a:ext>
            </a:extLst>
          </p:cNvPr>
          <p:cNvGrpSpPr/>
          <p:nvPr/>
        </p:nvGrpSpPr>
        <p:grpSpPr>
          <a:xfrm>
            <a:off x="1752599" y="1482506"/>
            <a:ext cx="5857878" cy="2194144"/>
            <a:chOff x="1752599" y="1482506"/>
            <a:chExt cx="5857878" cy="2194144"/>
          </a:xfrm>
        </p:grpSpPr>
        <p:sp>
          <p:nvSpPr>
            <p:cNvPr id="4" name="正方形/長方形 3">
              <a:extLst>
                <a:ext uri="{FF2B5EF4-FFF2-40B4-BE49-F238E27FC236}">
                  <a16:creationId xmlns:a16="http://schemas.microsoft.com/office/drawing/2014/main" id="{FF940EEB-78D2-46B7-AE5F-5DAC0251CD74}"/>
                </a:ext>
              </a:extLst>
            </p:cNvPr>
            <p:cNvSpPr/>
            <p:nvPr/>
          </p:nvSpPr>
          <p:spPr>
            <a:xfrm>
              <a:off x="1752599" y="1482506"/>
              <a:ext cx="2828925" cy="124777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売上債権</a:t>
              </a:r>
              <a:endParaRPr kumimoji="1" lang="en-US" altLang="ja-JP" dirty="0">
                <a:solidFill>
                  <a:schemeClr val="tx1"/>
                </a:solidFill>
              </a:endParaRPr>
            </a:p>
            <a:p>
              <a:pPr algn="ctr"/>
              <a:r>
                <a:rPr kumimoji="1" lang="ja-JP" altLang="en-US" dirty="0">
                  <a:solidFill>
                    <a:schemeClr val="tx1"/>
                  </a:solidFill>
                </a:rPr>
                <a:t>（受取手形＋売掛金）</a:t>
              </a:r>
            </a:p>
          </p:txBody>
        </p:sp>
        <p:sp>
          <p:nvSpPr>
            <p:cNvPr id="5" name="正方形/長方形 4">
              <a:extLst>
                <a:ext uri="{FF2B5EF4-FFF2-40B4-BE49-F238E27FC236}">
                  <a16:creationId xmlns:a16="http://schemas.microsoft.com/office/drawing/2014/main" id="{766AD963-8A94-42E7-A091-69847D2070F1}"/>
                </a:ext>
              </a:extLst>
            </p:cNvPr>
            <p:cNvSpPr/>
            <p:nvPr/>
          </p:nvSpPr>
          <p:spPr>
            <a:xfrm>
              <a:off x="1752599" y="2895600"/>
              <a:ext cx="2828925" cy="78105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棚卸資産</a:t>
              </a:r>
              <a:endParaRPr kumimoji="1" lang="en-US" altLang="ja-JP" dirty="0">
                <a:solidFill>
                  <a:schemeClr val="tx1"/>
                </a:solidFill>
              </a:endParaRPr>
            </a:p>
            <a:p>
              <a:pPr algn="ctr"/>
              <a:r>
                <a:rPr kumimoji="1" lang="ja-JP" altLang="en-US" dirty="0">
                  <a:solidFill>
                    <a:schemeClr val="tx1"/>
                  </a:solidFill>
                </a:rPr>
                <a:t>（在庫）</a:t>
              </a:r>
            </a:p>
          </p:txBody>
        </p:sp>
        <p:sp>
          <p:nvSpPr>
            <p:cNvPr id="7" name="正方形/長方形 6">
              <a:extLst>
                <a:ext uri="{FF2B5EF4-FFF2-40B4-BE49-F238E27FC236}">
                  <a16:creationId xmlns:a16="http://schemas.microsoft.com/office/drawing/2014/main" id="{25C27024-581F-46AA-B054-C7BCAEAC8710}"/>
                </a:ext>
              </a:extLst>
            </p:cNvPr>
            <p:cNvSpPr/>
            <p:nvPr/>
          </p:nvSpPr>
          <p:spPr>
            <a:xfrm>
              <a:off x="4781552" y="1504950"/>
              <a:ext cx="2828925" cy="95250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仕入債務</a:t>
              </a:r>
              <a:endParaRPr kumimoji="1" lang="en-US" altLang="ja-JP" dirty="0">
                <a:solidFill>
                  <a:schemeClr val="tx1"/>
                </a:solidFill>
              </a:endParaRPr>
            </a:p>
            <a:p>
              <a:pPr algn="ctr"/>
              <a:r>
                <a:rPr kumimoji="1" lang="ja-JP" altLang="en-US" dirty="0">
                  <a:solidFill>
                    <a:schemeClr val="tx1"/>
                  </a:solidFill>
                </a:rPr>
                <a:t>（支払手形＋買掛金）</a:t>
              </a:r>
            </a:p>
          </p:txBody>
        </p:sp>
        <p:sp>
          <p:nvSpPr>
            <p:cNvPr id="8" name="正方形/長方形 7">
              <a:extLst>
                <a:ext uri="{FF2B5EF4-FFF2-40B4-BE49-F238E27FC236}">
                  <a16:creationId xmlns:a16="http://schemas.microsoft.com/office/drawing/2014/main" id="{30AA714C-0CB0-4798-826B-E96F4ACF7136}"/>
                </a:ext>
              </a:extLst>
            </p:cNvPr>
            <p:cNvSpPr/>
            <p:nvPr/>
          </p:nvSpPr>
          <p:spPr>
            <a:xfrm>
              <a:off x="4781552" y="2615981"/>
              <a:ext cx="2828925" cy="1060669"/>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運転資本</a:t>
              </a:r>
            </a:p>
          </p:txBody>
        </p:sp>
      </p:grpSp>
      <p:sp>
        <p:nvSpPr>
          <p:cNvPr id="10" name="テキスト ボックス 9">
            <a:extLst>
              <a:ext uri="{FF2B5EF4-FFF2-40B4-BE49-F238E27FC236}">
                <a16:creationId xmlns:a16="http://schemas.microsoft.com/office/drawing/2014/main" id="{C18037EB-E579-47C9-86EA-134C355D17E5}"/>
              </a:ext>
            </a:extLst>
          </p:cNvPr>
          <p:cNvSpPr txBox="1"/>
          <p:nvPr/>
        </p:nvSpPr>
        <p:spPr>
          <a:xfrm>
            <a:off x="8077200" y="1609725"/>
            <a:ext cx="4108817" cy="1477328"/>
          </a:xfrm>
          <a:prstGeom prst="rect">
            <a:avLst/>
          </a:prstGeom>
          <a:noFill/>
        </p:spPr>
        <p:txBody>
          <a:bodyPr wrap="none" rtlCol="0">
            <a:spAutoFit/>
          </a:bodyPr>
          <a:lstStyle/>
          <a:p>
            <a:r>
              <a:rPr kumimoji="1" lang="ja-JP" altLang="en-US" dirty="0"/>
              <a:t>①売上債権の回収期間を短くし、</a:t>
            </a:r>
            <a:endParaRPr kumimoji="1" lang="en-US" altLang="ja-JP" dirty="0"/>
          </a:p>
          <a:p>
            <a:r>
              <a:rPr kumimoji="1" lang="ja-JP" altLang="en-US" dirty="0"/>
              <a:t>②ムダな在庫を減らし</a:t>
            </a:r>
            <a:endParaRPr kumimoji="1" lang="en-US" altLang="ja-JP" dirty="0"/>
          </a:p>
          <a:p>
            <a:r>
              <a:rPr kumimoji="1" lang="ja-JP" altLang="en-US" dirty="0"/>
              <a:t>③仕入債務の支払い期間を長くすれば</a:t>
            </a:r>
            <a:endParaRPr kumimoji="1" lang="en-US" altLang="ja-JP" dirty="0"/>
          </a:p>
          <a:p>
            <a:endParaRPr kumimoji="1" lang="en-US" altLang="ja-JP" dirty="0"/>
          </a:p>
          <a:p>
            <a:r>
              <a:rPr kumimoji="1" lang="ja-JP" altLang="en-US" dirty="0"/>
              <a:t>　運転資本は少なくて済む</a:t>
            </a:r>
          </a:p>
        </p:txBody>
      </p:sp>
      <p:cxnSp>
        <p:nvCxnSpPr>
          <p:cNvPr id="15" name="直線コネクタ 14">
            <a:extLst>
              <a:ext uri="{FF2B5EF4-FFF2-40B4-BE49-F238E27FC236}">
                <a16:creationId xmlns:a16="http://schemas.microsoft.com/office/drawing/2014/main" id="{68CF5BDF-000F-40CC-A31B-31178274652B}"/>
              </a:ext>
            </a:extLst>
          </p:cNvPr>
          <p:cNvCxnSpPr>
            <a:cxnSpLocks/>
            <a:stCxn id="13" idx="3"/>
          </p:cNvCxnSpPr>
          <p:nvPr/>
        </p:nvCxnSpPr>
        <p:spPr>
          <a:xfrm>
            <a:off x="2336125" y="4398377"/>
            <a:ext cx="1081226" cy="0"/>
          </a:xfrm>
          <a:prstGeom prst="line">
            <a:avLst/>
          </a:prstGeom>
        </p:spPr>
        <p:style>
          <a:lnRef idx="1">
            <a:schemeClr val="dk1"/>
          </a:lnRef>
          <a:fillRef idx="0">
            <a:schemeClr val="dk1"/>
          </a:fillRef>
          <a:effectRef idx="0">
            <a:schemeClr val="dk1"/>
          </a:effectRef>
          <a:fontRef idx="minor">
            <a:schemeClr val="tx1"/>
          </a:fontRef>
        </p:style>
      </p:cxnSp>
      <p:grpSp>
        <p:nvGrpSpPr>
          <p:cNvPr id="33" name="グループ化 32">
            <a:extLst>
              <a:ext uri="{FF2B5EF4-FFF2-40B4-BE49-F238E27FC236}">
                <a16:creationId xmlns:a16="http://schemas.microsoft.com/office/drawing/2014/main" id="{59182042-FE53-4D6B-BBFE-BFF498CF6615}"/>
              </a:ext>
            </a:extLst>
          </p:cNvPr>
          <p:cNvGrpSpPr/>
          <p:nvPr/>
        </p:nvGrpSpPr>
        <p:grpSpPr>
          <a:xfrm>
            <a:off x="304800" y="4059823"/>
            <a:ext cx="3199914" cy="729139"/>
            <a:chOff x="304800" y="4059823"/>
            <a:chExt cx="3199914" cy="729139"/>
          </a:xfrm>
        </p:grpSpPr>
        <p:sp>
          <p:nvSpPr>
            <p:cNvPr id="13" name="テキスト ボックス 12">
              <a:extLst>
                <a:ext uri="{FF2B5EF4-FFF2-40B4-BE49-F238E27FC236}">
                  <a16:creationId xmlns:a16="http://schemas.microsoft.com/office/drawing/2014/main" id="{10A5B7EF-DB82-4B88-994E-F549C5F1D21C}"/>
                </a:ext>
              </a:extLst>
            </p:cNvPr>
            <p:cNvSpPr txBox="1"/>
            <p:nvPr/>
          </p:nvSpPr>
          <p:spPr>
            <a:xfrm>
              <a:off x="304800" y="4229100"/>
              <a:ext cx="2031325" cy="338554"/>
            </a:xfrm>
            <a:prstGeom prst="rect">
              <a:avLst/>
            </a:prstGeom>
            <a:noFill/>
          </p:spPr>
          <p:txBody>
            <a:bodyPr wrap="none" rtlCol="0">
              <a:spAutoFit/>
            </a:bodyPr>
            <a:lstStyle/>
            <a:p>
              <a:r>
                <a:rPr kumimoji="1" lang="ja-JP" altLang="en-US" sz="1600" dirty="0"/>
                <a:t>売上債権回転期間＝</a:t>
              </a:r>
            </a:p>
          </p:txBody>
        </p:sp>
        <p:sp>
          <p:nvSpPr>
            <p:cNvPr id="16" name="テキスト ボックス 15">
              <a:extLst>
                <a:ext uri="{FF2B5EF4-FFF2-40B4-BE49-F238E27FC236}">
                  <a16:creationId xmlns:a16="http://schemas.microsoft.com/office/drawing/2014/main" id="{F061317F-2F67-4EAC-BA87-613EC43462DC}"/>
                </a:ext>
              </a:extLst>
            </p:cNvPr>
            <p:cNvSpPr txBox="1"/>
            <p:nvPr/>
          </p:nvSpPr>
          <p:spPr>
            <a:xfrm>
              <a:off x="2411948" y="4059823"/>
              <a:ext cx="1005403" cy="338554"/>
            </a:xfrm>
            <a:prstGeom prst="rect">
              <a:avLst/>
            </a:prstGeom>
            <a:noFill/>
          </p:spPr>
          <p:txBody>
            <a:bodyPr wrap="none" rtlCol="0">
              <a:spAutoFit/>
            </a:bodyPr>
            <a:lstStyle/>
            <a:p>
              <a:r>
                <a:rPr kumimoji="1" lang="ja-JP" altLang="en-US" sz="1600" dirty="0"/>
                <a:t>売上債権</a:t>
              </a:r>
            </a:p>
          </p:txBody>
        </p:sp>
        <p:sp>
          <p:nvSpPr>
            <p:cNvPr id="17" name="テキスト ボックス 16">
              <a:extLst>
                <a:ext uri="{FF2B5EF4-FFF2-40B4-BE49-F238E27FC236}">
                  <a16:creationId xmlns:a16="http://schemas.microsoft.com/office/drawing/2014/main" id="{5FE8494D-B6D1-4718-8C1F-C364761A91E8}"/>
                </a:ext>
              </a:extLst>
            </p:cNvPr>
            <p:cNvSpPr txBox="1"/>
            <p:nvPr/>
          </p:nvSpPr>
          <p:spPr>
            <a:xfrm>
              <a:off x="2324583" y="4450408"/>
              <a:ext cx="1180131" cy="338554"/>
            </a:xfrm>
            <a:prstGeom prst="rect">
              <a:avLst/>
            </a:prstGeom>
            <a:noFill/>
          </p:spPr>
          <p:txBody>
            <a:bodyPr wrap="none" rtlCol="0">
              <a:spAutoFit/>
            </a:bodyPr>
            <a:lstStyle/>
            <a:p>
              <a:r>
                <a:rPr kumimoji="1" lang="ja-JP" altLang="en-US" sz="1600" dirty="0"/>
                <a:t>売上高</a:t>
              </a:r>
              <a:r>
                <a:rPr kumimoji="1" lang="en-US" altLang="ja-JP" sz="1600" dirty="0"/>
                <a:t>÷12</a:t>
              </a:r>
              <a:endParaRPr kumimoji="1" lang="ja-JP" altLang="en-US" sz="1600" dirty="0"/>
            </a:p>
          </p:txBody>
        </p:sp>
      </p:grpSp>
      <p:grpSp>
        <p:nvGrpSpPr>
          <p:cNvPr id="30" name="グループ化 29">
            <a:extLst>
              <a:ext uri="{FF2B5EF4-FFF2-40B4-BE49-F238E27FC236}">
                <a16:creationId xmlns:a16="http://schemas.microsoft.com/office/drawing/2014/main" id="{28C5DA56-7240-4E3F-9AC6-26F1A2AE41D5}"/>
              </a:ext>
            </a:extLst>
          </p:cNvPr>
          <p:cNvGrpSpPr/>
          <p:nvPr/>
        </p:nvGrpSpPr>
        <p:grpSpPr>
          <a:xfrm>
            <a:off x="4288751" y="4059823"/>
            <a:ext cx="3781596" cy="729139"/>
            <a:chOff x="388260" y="4059823"/>
            <a:chExt cx="3781596" cy="729139"/>
          </a:xfrm>
        </p:grpSpPr>
        <p:sp>
          <p:nvSpPr>
            <p:cNvPr id="22" name="テキスト ボックス 21">
              <a:extLst>
                <a:ext uri="{FF2B5EF4-FFF2-40B4-BE49-F238E27FC236}">
                  <a16:creationId xmlns:a16="http://schemas.microsoft.com/office/drawing/2014/main" id="{16C8418D-06AD-4CC0-BD27-FC75C08ABD91}"/>
                </a:ext>
              </a:extLst>
            </p:cNvPr>
            <p:cNvSpPr txBox="1"/>
            <p:nvPr/>
          </p:nvSpPr>
          <p:spPr>
            <a:xfrm>
              <a:off x="3267045" y="4296518"/>
              <a:ext cx="902811" cy="307777"/>
            </a:xfrm>
            <a:prstGeom prst="rect">
              <a:avLst/>
            </a:prstGeom>
            <a:noFill/>
          </p:spPr>
          <p:txBody>
            <a:bodyPr wrap="none" rtlCol="0">
              <a:spAutoFit/>
            </a:bodyPr>
            <a:lstStyle/>
            <a:p>
              <a:r>
                <a:rPr kumimoji="1" lang="ja-JP" altLang="en-US" sz="1400" dirty="0"/>
                <a:t>（ヶ月）</a:t>
              </a:r>
            </a:p>
          </p:txBody>
        </p:sp>
        <p:sp>
          <p:nvSpPr>
            <p:cNvPr id="26" name="テキスト ボックス 25">
              <a:extLst>
                <a:ext uri="{FF2B5EF4-FFF2-40B4-BE49-F238E27FC236}">
                  <a16:creationId xmlns:a16="http://schemas.microsoft.com/office/drawing/2014/main" id="{79CFF2CE-F85A-42CC-91B7-9BF6D399B649}"/>
                </a:ext>
              </a:extLst>
            </p:cNvPr>
            <p:cNvSpPr txBox="1"/>
            <p:nvPr/>
          </p:nvSpPr>
          <p:spPr>
            <a:xfrm>
              <a:off x="2372084" y="4450408"/>
              <a:ext cx="1180131" cy="338554"/>
            </a:xfrm>
            <a:prstGeom prst="rect">
              <a:avLst/>
            </a:prstGeom>
            <a:noFill/>
          </p:spPr>
          <p:txBody>
            <a:bodyPr wrap="none" rtlCol="0">
              <a:spAutoFit/>
            </a:bodyPr>
            <a:lstStyle/>
            <a:p>
              <a:r>
                <a:rPr kumimoji="1" lang="ja-JP" altLang="en-US" sz="1600" dirty="0"/>
                <a:t>売上高</a:t>
              </a:r>
              <a:r>
                <a:rPr kumimoji="1" lang="en-US" altLang="ja-JP" sz="1600" dirty="0"/>
                <a:t>÷12</a:t>
              </a:r>
              <a:endParaRPr kumimoji="1" lang="ja-JP" altLang="en-US" sz="1600" dirty="0"/>
            </a:p>
          </p:txBody>
        </p:sp>
        <p:sp>
          <p:nvSpPr>
            <p:cNvPr id="27" name="テキスト ボックス 26">
              <a:extLst>
                <a:ext uri="{FF2B5EF4-FFF2-40B4-BE49-F238E27FC236}">
                  <a16:creationId xmlns:a16="http://schemas.microsoft.com/office/drawing/2014/main" id="{EA898CE8-A2AC-41B1-B2BD-FD1DDC074A24}"/>
                </a:ext>
              </a:extLst>
            </p:cNvPr>
            <p:cNvSpPr txBox="1"/>
            <p:nvPr/>
          </p:nvSpPr>
          <p:spPr>
            <a:xfrm>
              <a:off x="388260" y="4229100"/>
              <a:ext cx="2031325" cy="338554"/>
            </a:xfrm>
            <a:prstGeom prst="rect">
              <a:avLst/>
            </a:prstGeom>
            <a:noFill/>
          </p:spPr>
          <p:txBody>
            <a:bodyPr wrap="none" rtlCol="0">
              <a:spAutoFit/>
            </a:bodyPr>
            <a:lstStyle/>
            <a:p>
              <a:r>
                <a:rPr kumimoji="1" lang="ja-JP" altLang="en-US" sz="1600" dirty="0"/>
                <a:t>棚卸資産回転期間＝</a:t>
              </a:r>
            </a:p>
          </p:txBody>
        </p:sp>
        <p:sp>
          <p:nvSpPr>
            <p:cNvPr id="28" name="テキスト ボックス 27">
              <a:extLst>
                <a:ext uri="{FF2B5EF4-FFF2-40B4-BE49-F238E27FC236}">
                  <a16:creationId xmlns:a16="http://schemas.microsoft.com/office/drawing/2014/main" id="{8F9C0D80-4579-48E6-9B44-FCA1621BB994}"/>
                </a:ext>
              </a:extLst>
            </p:cNvPr>
            <p:cNvSpPr txBox="1"/>
            <p:nvPr/>
          </p:nvSpPr>
          <p:spPr>
            <a:xfrm>
              <a:off x="2495408" y="4059823"/>
              <a:ext cx="1005403" cy="338554"/>
            </a:xfrm>
            <a:prstGeom prst="rect">
              <a:avLst/>
            </a:prstGeom>
            <a:noFill/>
          </p:spPr>
          <p:txBody>
            <a:bodyPr wrap="none" rtlCol="0">
              <a:spAutoFit/>
            </a:bodyPr>
            <a:lstStyle/>
            <a:p>
              <a:r>
                <a:rPr kumimoji="1" lang="ja-JP" altLang="en-US" sz="1600" dirty="0"/>
                <a:t>棚卸資産</a:t>
              </a:r>
            </a:p>
          </p:txBody>
        </p:sp>
      </p:grpSp>
      <p:cxnSp>
        <p:nvCxnSpPr>
          <p:cNvPr id="32" name="直線コネクタ 31">
            <a:extLst>
              <a:ext uri="{FF2B5EF4-FFF2-40B4-BE49-F238E27FC236}">
                <a16:creationId xmlns:a16="http://schemas.microsoft.com/office/drawing/2014/main" id="{19ACC2B2-D033-4DC9-A09D-5CBB79E77622}"/>
              </a:ext>
            </a:extLst>
          </p:cNvPr>
          <p:cNvCxnSpPr/>
          <p:nvPr/>
        </p:nvCxnSpPr>
        <p:spPr>
          <a:xfrm>
            <a:off x="6320076" y="4398377"/>
            <a:ext cx="999890" cy="0"/>
          </a:xfrm>
          <a:prstGeom prst="line">
            <a:avLst/>
          </a:prstGeom>
        </p:spPr>
        <p:style>
          <a:lnRef idx="1">
            <a:schemeClr val="dk1"/>
          </a:lnRef>
          <a:fillRef idx="0">
            <a:schemeClr val="dk1"/>
          </a:fillRef>
          <a:effectRef idx="0">
            <a:schemeClr val="dk1"/>
          </a:effectRef>
          <a:fontRef idx="minor">
            <a:schemeClr val="tx1"/>
          </a:fontRef>
        </p:style>
      </p:cxnSp>
      <p:grpSp>
        <p:nvGrpSpPr>
          <p:cNvPr id="34" name="グループ化 33">
            <a:extLst>
              <a:ext uri="{FF2B5EF4-FFF2-40B4-BE49-F238E27FC236}">
                <a16:creationId xmlns:a16="http://schemas.microsoft.com/office/drawing/2014/main" id="{8FE817D9-0DE8-4AF3-926F-90A3F4339FBC}"/>
              </a:ext>
            </a:extLst>
          </p:cNvPr>
          <p:cNvGrpSpPr/>
          <p:nvPr/>
        </p:nvGrpSpPr>
        <p:grpSpPr>
          <a:xfrm>
            <a:off x="8263203" y="4059823"/>
            <a:ext cx="3199914" cy="729139"/>
            <a:chOff x="304800" y="4059823"/>
            <a:chExt cx="3199914" cy="729139"/>
          </a:xfrm>
        </p:grpSpPr>
        <p:sp>
          <p:nvSpPr>
            <p:cNvPr id="35" name="テキスト ボックス 34">
              <a:extLst>
                <a:ext uri="{FF2B5EF4-FFF2-40B4-BE49-F238E27FC236}">
                  <a16:creationId xmlns:a16="http://schemas.microsoft.com/office/drawing/2014/main" id="{9E694AA1-BC02-437D-B724-5B662F50A4A7}"/>
                </a:ext>
              </a:extLst>
            </p:cNvPr>
            <p:cNvSpPr txBox="1"/>
            <p:nvPr/>
          </p:nvSpPr>
          <p:spPr>
            <a:xfrm>
              <a:off x="304800" y="4229100"/>
              <a:ext cx="2031325" cy="338554"/>
            </a:xfrm>
            <a:prstGeom prst="rect">
              <a:avLst/>
            </a:prstGeom>
            <a:noFill/>
          </p:spPr>
          <p:txBody>
            <a:bodyPr wrap="none" rtlCol="0">
              <a:spAutoFit/>
            </a:bodyPr>
            <a:lstStyle/>
            <a:p>
              <a:r>
                <a:rPr kumimoji="1" lang="ja-JP" altLang="en-US" sz="1600" dirty="0"/>
                <a:t>仕入債務回転期間＝</a:t>
              </a:r>
            </a:p>
          </p:txBody>
        </p:sp>
        <p:sp>
          <p:nvSpPr>
            <p:cNvPr id="36" name="テキスト ボックス 35">
              <a:extLst>
                <a:ext uri="{FF2B5EF4-FFF2-40B4-BE49-F238E27FC236}">
                  <a16:creationId xmlns:a16="http://schemas.microsoft.com/office/drawing/2014/main" id="{D71EF15F-A20E-4D76-832E-D09273C88B06}"/>
                </a:ext>
              </a:extLst>
            </p:cNvPr>
            <p:cNvSpPr txBox="1"/>
            <p:nvPr/>
          </p:nvSpPr>
          <p:spPr>
            <a:xfrm>
              <a:off x="2411948" y="4059823"/>
              <a:ext cx="1005403" cy="338554"/>
            </a:xfrm>
            <a:prstGeom prst="rect">
              <a:avLst/>
            </a:prstGeom>
            <a:noFill/>
          </p:spPr>
          <p:txBody>
            <a:bodyPr wrap="none" rtlCol="0">
              <a:spAutoFit/>
            </a:bodyPr>
            <a:lstStyle/>
            <a:p>
              <a:r>
                <a:rPr kumimoji="1" lang="ja-JP" altLang="en-US" sz="1600" dirty="0"/>
                <a:t>仕入債務</a:t>
              </a:r>
            </a:p>
          </p:txBody>
        </p:sp>
        <p:sp>
          <p:nvSpPr>
            <p:cNvPr id="37" name="テキスト ボックス 36">
              <a:extLst>
                <a:ext uri="{FF2B5EF4-FFF2-40B4-BE49-F238E27FC236}">
                  <a16:creationId xmlns:a16="http://schemas.microsoft.com/office/drawing/2014/main" id="{2D64D6AC-B5C0-4CCB-BCC3-36BF863D7B9C}"/>
                </a:ext>
              </a:extLst>
            </p:cNvPr>
            <p:cNvSpPr txBox="1"/>
            <p:nvPr/>
          </p:nvSpPr>
          <p:spPr>
            <a:xfrm>
              <a:off x="2324583" y="4450408"/>
              <a:ext cx="1180131" cy="338554"/>
            </a:xfrm>
            <a:prstGeom prst="rect">
              <a:avLst/>
            </a:prstGeom>
            <a:noFill/>
          </p:spPr>
          <p:txBody>
            <a:bodyPr wrap="none" rtlCol="0">
              <a:spAutoFit/>
            </a:bodyPr>
            <a:lstStyle/>
            <a:p>
              <a:r>
                <a:rPr kumimoji="1" lang="ja-JP" altLang="en-US" sz="1600" dirty="0"/>
                <a:t>売上高</a:t>
              </a:r>
              <a:r>
                <a:rPr kumimoji="1" lang="en-US" altLang="ja-JP" sz="1600" dirty="0"/>
                <a:t>÷12</a:t>
              </a:r>
              <a:endParaRPr kumimoji="1" lang="ja-JP" altLang="en-US" sz="1600" dirty="0"/>
            </a:p>
          </p:txBody>
        </p:sp>
      </p:grpSp>
      <p:sp>
        <p:nvSpPr>
          <p:cNvPr id="41" name="テキスト ボックス 40">
            <a:extLst>
              <a:ext uri="{FF2B5EF4-FFF2-40B4-BE49-F238E27FC236}">
                <a16:creationId xmlns:a16="http://schemas.microsoft.com/office/drawing/2014/main" id="{65A803A9-E008-40FA-B51A-2EC073AEAFF1}"/>
              </a:ext>
            </a:extLst>
          </p:cNvPr>
          <p:cNvSpPr txBox="1"/>
          <p:nvPr/>
        </p:nvSpPr>
        <p:spPr>
          <a:xfrm>
            <a:off x="3246863" y="4338400"/>
            <a:ext cx="902811" cy="307777"/>
          </a:xfrm>
          <a:prstGeom prst="rect">
            <a:avLst/>
          </a:prstGeom>
          <a:noFill/>
        </p:spPr>
        <p:txBody>
          <a:bodyPr wrap="none" rtlCol="0">
            <a:spAutoFit/>
          </a:bodyPr>
          <a:lstStyle/>
          <a:p>
            <a:r>
              <a:rPr kumimoji="1" lang="ja-JP" altLang="en-US" sz="1400" dirty="0"/>
              <a:t>（ヶ月）</a:t>
            </a:r>
          </a:p>
        </p:txBody>
      </p:sp>
      <p:cxnSp>
        <p:nvCxnSpPr>
          <p:cNvPr id="43" name="直線コネクタ 42">
            <a:extLst>
              <a:ext uri="{FF2B5EF4-FFF2-40B4-BE49-F238E27FC236}">
                <a16:creationId xmlns:a16="http://schemas.microsoft.com/office/drawing/2014/main" id="{EA54AB90-D335-44B9-9C99-F5180FFF4C03}"/>
              </a:ext>
            </a:extLst>
          </p:cNvPr>
          <p:cNvCxnSpPr/>
          <p:nvPr/>
        </p:nvCxnSpPr>
        <p:spPr>
          <a:xfrm>
            <a:off x="10318644" y="4419035"/>
            <a:ext cx="1005403" cy="0"/>
          </a:xfrm>
          <a:prstGeom prst="line">
            <a:avLst/>
          </a:prstGeom>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D02798CB-BFA7-4120-A266-8992EB2464E5}"/>
              </a:ext>
            </a:extLst>
          </p:cNvPr>
          <p:cNvSpPr txBox="1"/>
          <p:nvPr/>
        </p:nvSpPr>
        <p:spPr>
          <a:xfrm>
            <a:off x="11190713" y="4327774"/>
            <a:ext cx="902811" cy="307777"/>
          </a:xfrm>
          <a:prstGeom prst="rect">
            <a:avLst/>
          </a:prstGeom>
          <a:noFill/>
        </p:spPr>
        <p:txBody>
          <a:bodyPr wrap="none" rtlCol="0">
            <a:spAutoFit/>
          </a:bodyPr>
          <a:lstStyle/>
          <a:p>
            <a:r>
              <a:rPr kumimoji="1" lang="ja-JP" altLang="en-US" sz="1400" dirty="0"/>
              <a:t>（ヶ月）</a:t>
            </a:r>
          </a:p>
        </p:txBody>
      </p:sp>
      <p:sp>
        <p:nvSpPr>
          <p:cNvPr id="45" name="テキスト ボックス 44">
            <a:extLst>
              <a:ext uri="{FF2B5EF4-FFF2-40B4-BE49-F238E27FC236}">
                <a16:creationId xmlns:a16="http://schemas.microsoft.com/office/drawing/2014/main" id="{140575FE-6F49-45C1-B46B-7EF8F7972EC9}"/>
              </a:ext>
            </a:extLst>
          </p:cNvPr>
          <p:cNvSpPr txBox="1"/>
          <p:nvPr/>
        </p:nvSpPr>
        <p:spPr>
          <a:xfrm>
            <a:off x="427105" y="4840992"/>
            <a:ext cx="3185487" cy="646331"/>
          </a:xfrm>
          <a:prstGeom prst="rect">
            <a:avLst/>
          </a:prstGeom>
          <a:noFill/>
        </p:spPr>
        <p:txBody>
          <a:bodyPr wrap="none" rtlCol="0">
            <a:spAutoFit/>
          </a:bodyPr>
          <a:lstStyle/>
          <a:p>
            <a:r>
              <a:rPr kumimoji="1" lang="ja-JP" altLang="en-US" dirty="0"/>
              <a:t>月商の何か月分の売上債権を</a:t>
            </a:r>
            <a:endParaRPr kumimoji="1" lang="en-US" altLang="ja-JP" dirty="0"/>
          </a:p>
          <a:p>
            <a:r>
              <a:rPr kumimoji="1" lang="ja-JP" altLang="en-US" dirty="0"/>
              <a:t>抱えているか</a:t>
            </a:r>
          </a:p>
        </p:txBody>
      </p:sp>
      <p:sp>
        <p:nvSpPr>
          <p:cNvPr id="6" name="左大かっこ 5">
            <a:extLst>
              <a:ext uri="{FF2B5EF4-FFF2-40B4-BE49-F238E27FC236}">
                <a16:creationId xmlns:a16="http://schemas.microsoft.com/office/drawing/2014/main" id="{274BA4E2-E041-4A91-8A80-773F4793CCAF}"/>
              </a:ext>
            </a:extLst>
          </p:cNvPr>
          <p:cNvSpPr/>
          <p:nvPr/>
        </p:nvSpPr>
        <p:spPr>
          <a:xfrm>
            <a:off x="451105" y="4869858"/>
            <a:ext cx="77720" cy="646331"/>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4C4C263A-8E16-43B4-A578-DD36DA3C63D8}"/>
              </a:ext>
            </a:extLst>
          </p:cNvPr>
          <p:cNvGrpSpPr/>
          <p:nvPr/>
        </p:nvGrpSpPr>
        <p:grpSpPr>
          <a:xfrm>
            <a:off x="4237925" y="4869386"/>
            <a:ext cx="3224347" cy="646332"/>
            <a:chOff x="4228359" y="4992765"/>
            <a:chExt cx="3224347" cy="646332"/>
          </a:xfrm>
        </p:grpSpPr>
        <p:sp>
          <p:nvSpPr>
            <p:cNvPr id="47" name="テキスト ボックス 46">
              <a:extLst>
                <a:ext uri="{FF2B5EF4-FFF2-40B4-BE49-F238E27FC236}">
                  <a16:creationId xmlns:a16="http://schemas.microsoft.com/office/drawing/2014/main" id="{AC5FE687-C3A5-4A07-834A-4D273472000F}"/>
                </a:ext>
              </a:extLst>
            </p:cNvPr>
            <p:cNvSpPr txBox="1"/>
            <p:nvPr/>
          </p:nvSpPr>
          <p:spPr>
            <a:xfrm>
              <a:off x="4267219" y="4992766"/>
              <a:ext cx="3185487" cy="646331"/>
            </a:xfrm>
            <a:prstGeom prst="rect">
              <a:avLst/>
            </a:prstGeom>
            <a:noFill/>
          </p:spPr>
          <p:txBody>
            <a:bodyPr wrap="none" rtlCol="0">
              <a:spAutoFit/>
            </a:bodyPr>
            <a:lstStyle/>
            <a:p>
              <a:r>
                <a:rPr kumimoji="1" lang="ja-JP" altLang="en-US" dirty="0"/>
                <a:t>月商の何か月分の棚卸資産を</a:t>
              </a:r>
              <a:endParaRPr kumimoji="1" lang="en-US" altLang="ja-JP" dirty="0"/>
            </a:p>
            <a:p>
              <a:r>
                <a:rPr kumimoji="1" lang="ja-JP" altLang="en-US" dirty="0"/>
                <a:t>抱えているか</a:t>
              </a:r>
            </a:p>
          </p:txBody>
        </p:sp>
        <p:sp>
          <p:nvSpPr>
            <p:cNvPr id="31" name="左大かっこ 30">
              <a:extLst>
                <a:ext uri="{FF2B5EF4-FFF2-40B4-BE49-F238E27FC236}">
                  <a16:creationId xmlns:a16="http://schemas.microsoft.com/office/drawing/2014/main" id="{B2F6E76A-2516-43FF-A763-2531DD2DEF0C}"/>
                </a:ext>
              </a:extLst>
            </p:cNvPr>
            <p:cNvSpPr/>
            <p:nvPr/>
          </p:nvSpPr>
          <p:spPr>
            <a:xfrm>
              <a:off x="4228359" y="4992765"/>
              <a:ext cx="77720" cy="646331"/>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9" name="右大かっこ 8">
            <a:extLst>
              <a:ext uri="{FF2B5EF4-FFF2-40B4-BE49-F238E27FC236}">
                <a16:creationId xmlns:a16="http://schemas.microsoft.com/office/drawing/2014/main" id="{3C40EE57-7F48-4704-8A26-73FD70FBEFA6}"/>
              </a:ext>
            </a:extLst>
          </p:cNvPr>
          <p:cNvSpPr/>
          <p:nvPr/>
        </p:nvSpPr>
        <p:spPr>
          <a:xfrm>
            <a:off x="3573299" y="4869859"/>
            <a:ext cx="45719" cy="646331"/>
          </a:xfrm>
          <a:prstGeom prst="righ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2C931CFA-171F-4CB7-8085-5AE8BDCC3F94}"/>
              </a:ext>
            </a:extLst>
          </p:cNvPr>
          <p:cNvGrpSpPr/>
          <p:nvPr/>
        </p:nvGrpSpPr>
        <p:grpSpPr>
          <a:xfrm>
            <a:off x="8232254" y="4869385"/>
            <a:ext cx="3260060" cy="675200"/>
            <a:chOff x="8224343" y="4992765"/>
            <a:chExt cx="3260060" cy="675200"/>
          </a:xfrm>
        </p:grpSpPr>
        <p:sp>
          <p:nvSpPr>
            <p:cNvPr id="48" name="テキスト ボックス 47">
              <a:extLst>
                <a:ext uri="{FF2B5EF4-FFF2-40B4-BE49-F238E27FC236}">
                  <a16:creationId xmlns:a16="http://schemas.microsoft.com/office/drawing/2014/main" id="{ACC78EC5-C5D9-4EB0-881F-254735D66FEA}"/>
                </a:ext>
              </a:extLst>
            </p:cNvPr>
            <p:cNvSpPr txBox="1"/>
            <p:nvPr/>
          </p:nvSpPr>
          <p:spPr>
            <a:xfrm>
              <a:off x="8238770" y="4992767"/>
              <a:ext cx="3185487" cy="646331"/>
            </a:xfrm>
            <a:prstGeom prst="rect">
              <a:avLst/>
            </a:prstGeom>
            <a:noFill/>
          </p:spPr>
          <p:txBody>
            <a:bodyPr wrap="none" rtlCol="0">
              <a:spAutoFit/>
            </a:bodyPr>
            <a:lstStyle/>
            <a:p>
              <a:r>
                <a:rPr kumimoji="1" lang="ja-JP" altLang="en-US" dirty="0"/>
                <a:t>月商の何か月分の仕入債務を</a:t>
              </a:r>
              <a:endParaRPr kumimoji="1" lang="en-US" altLang="ja-JP" dirty="0"/>
            </a:p>
            <a:p>
              <a:r>
                <a:rPr kumimoji="1" lang="ja-JP" altLang="en-US" dirty="0"/>
                <a:t>抱えているか</a:t>
              </a:r>
            </a:p>
          </p:txBody>
        </p:sp>
        <p:sp>
          <p:nvSpPr>
            <p:cNvPr id="38" name="左大かっこ 37">
              <a:extLst>
                <a:ext uri="{FF2B5EF4-FFF2-40B4-BE49-F238E27FC236}">
                  <a16:creationId xmlns:a16="http://schemas.microsoft.com/office/drawing/2014/main" id="{A08E7ECB-00C2-4F8B-8FD5-53BFF7D019CA}"/>
                </a:ext>
              </a:extLst>
            </p:cNvPr>
            <p:cNvSpPr/>
            <p:nvPr/>
          </p:nvSpPr>
          <p:spPr>
            <a:xfrm>
              <a:off x="8224343" y="4992765"/>
              <a:ext cx="77720" cy="646331"/>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右大かっこ 38">
              <a:extLst>
                <a:ext uri="{FF2B5EF4-FFF2-40B4-BE49-F238E27FC236}">
                  <a16:creationId xmlns:a16="http://schemas.microsoft.com/office/drawing/2014/main" id="{A1664D5F-13AE-48C6-B1EE-CC2634597403}"/>
                </a:ext>
              </a:extLst>
            </p:cNvPr>
            <p:cNvSpPr/>
            <p:nvPr/>
          </p:nvSpPr>
          <p:spPr>
            <a:xfrm>
              <a:off x="11438684" y="5021634"/>
              <a:ext cx="45719" cy="646331"/>
            </a:xfrm>
            <a:prstGeom prst="righ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0" name="右大かっこ 39">
            <a:extLst>
              <a:ext uri="{FF2B5EF4-FFF2-40B4-BE49-F238E27FC236}">
                <a16:creationId xmlns:a16="http://schemas.microsoft.com/office/drawing/2014/main" id="{0FB95717-1DC7-4D0A-9CED-DF3E446D5F44}"/>
              </a:ext>
            </a:extLst>
          </p:cNvPr>
          <p:cNvSpPr/>
          <p:nvPr/>
        </p:nvSpPr>
        <p:spPr>
          <a:xfrm>
            <a:off x="7423766" y="4869385"/>
            <a:ext cx="45719" cy="646331"/>
          </a:xfrm>
          <a:prstGeom prst="righ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82175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451AC0E-283C-19A1-8510-2CEC5FB5F9BD}"/>
              </a:ext>
            </a:extLst>
          </p:cNvPr>
          <p:cNvSpPr txBox="1"/>
          <p:nvPr/>
        </p:nvSpPr>
        <p:spPr>
          <a:xfrm>
            <a:off x="68548" y="306694"/>
            <a:ext cx="12054903" cy="1754326"/>
          </a:xfrm>
          <a:prstGeom prst="rect">
            <a:avLst/>
          </a:prstGeom>
          <a:noFill/>
          <a:ln>
            <a:solidFill>
              <a:schemeClr val="tx1"/>
            </a:solidFill>
          </a:ln>
        </p:spPr>
        <p:txBody>
          <a:bodyPr wrap="none" rtlCol="0">
            <a:spAutoFit/>
          </a:bodyPr>
          <a:lstStyle/>
          <a:p>
            <a:r>
              <a:rPr kumimoji="1" lang="ja-JP" altLang="en-US" dirty="0"/>
              <a:t>練習問題</a:t>
            </a:r>
            <a:endParaRPr kumimoji="1" lang="en-US" altLang="ja-JP" dirty="0"/>
          </a:p>
          <a:p>
            <a:r>
              <a:rPr kumimoji="1" lang="ja-JP" altLang="en-US" dirty="0"/>
              <a:t>　年間の売上高</a:t>
            </a:r>
            <a:r>
              <a:rPr kumimoji="1" lang="en-US" altLang="ja-JP" dirty="0"/>
              <a:t>36</a:t>
            </a:r>
            <a:r>
              <a:rPr kumimoji="1" lang="ja-JP" altLang="en-US" dirty="0"/>
              <a:t>億円、売上債権回転期間が</a:t>
            </a:r>
            <a:r>
              <a:rPr kumimoji="1" lang="en-US" altLang="ja-JP" dirty="0"/>
              <a:t>2.2</a:t>
            </a:r>
            <a:r>
              <a:rPr kumimoji="1" lang="ja-JP" altLang="en-US" dirty="0"/>
              <a:t>ヶ月、棚卸資産回転期間が</a:t>
            </a:r>
            <a:r>
              <a:rPr kumimoji="1" lang="en-US" altLang="ja-JP" dirty="0"/>
              <a:t>0.8</a:t>
            </a:r>
            <a:r>
              <a:rPr kumimoji="1" lang="ja-JP" altLang="en-US" dirty="0"/>
              <a:t>ヶ月、仕入債務回転期間が</a:t>
            </a:r>
            <a:r>
              <a:rPr kumimoji="1" lang="en-US" altLang="ja-JP" dirty="0"/>
              <a:t>1.2</a:t>
            </a:r>
            <a:r>
              <a:rPr kumimoji="1" lang="ja-JP" altLang="en-US" dirty="0"/>
              <a:t>ヶ月の</a:t>
            </a:r>
            <a:endParaRPr kumimoji="1" lang="en-US" altLang="ja-JP" dirty="0"/>
          </a:p>
          <a:p>
            <a:r>
              <a:rPr kumimoji="1" lang="ja-JP" altLang="en-US" dirty="0"/>
              <a:t>　企業がある。</a:t>
            </a:r>
            <a:endParaRPr kumimoji="1" lang="en-US" altLang="ja-JP" dirty="0"/>
          </a:p>
          <a:p>
            <a:r>
              <a:rPr kumimoji="1" lang="ja-JP" altLang="en-US" dirty="0"/>
              <a:t>　（１）この企業の必要運転資本はいくらか</a:t>
            </a:r>
            <a:endParaRPr kumimoji="1" lang="en-US" altLang="ja-JP" dirty="0"/>
          </a:p>
          <a:p>
            <a:r>
              <a:rPr kumimoji="1" lang="ja-JP" altLang="en-US" dirty="0"/>
              <a:t>　（２）またこの企業が取引先と交渉し、売上債権回転期間を</a:t>
            </a:r>
            <a:r>
              <a:rPr kumimoji="1" lang="en-US" altLang="ja-JP" dirty="0"/>
              <a:t>1.8</a:t>
            </a:r>
            <a:r>
              <a:rPr kumimoji="1" lang="ja-JP" altLang="en-US" dirty="0"/>
              <a:t>ヶ月　に短縮できた。これにより運転資本はどれ</a:t>
            </a:r>
            <a:endParaRPr kumimoji="1" lang="en-US" altLang="ja-JP" dirty="0"/>
          </a:p>
          <a:p>
            <a:r>
              <a:rPr kumimoji="1" lang="ja-JP" altLang="en-US" dirty="0"/>
              <a:t>　　　　くらい削減できたか　</a:t>
            </a:r>
          </a:p>
        </p:txBody>
      </p:sp>
      <p:sp>
        <p:nvSpPr>
          <p:cNvPr id="3" name="テキスト ボックス 2">
            <a:extLst>
              <a:ext uri="{FF2B5EF4-FFF2-40B4-BE49-F238E27FC236}">
                <a16:creationId xmlns:a16="http://schemas.microsoft.com/office/drawing/2014/main" id="{2637CF50-E7C5-2430-999F-E2B14DFD66C3}"/>
              </a:ext>
            </a:extLst>
          </p:cNvPr>
          <p:cNvSpPr txBox="1"/>
          <p:nvPr/>
        </p:nvSpPr>
        <p:spPr>
          <a:xfrm>
            <a:off x="3107155" y="2176613"/>
            <a:ext cx="4570482" cy="369332"/>
          </a:xfrm>
          <a:prstGeom prst="rect">
            <a:avLst/>
          </a:prstGeom>
          <a:noFill/>
        </p:spPr>
        <p:txBody>
          <a:bodyPr wrap="none" rtlCol="0">
            <a:spAutoFit/>
          </a:bodyPr>
          <a:lstStyle/>
          <a:p>
            <a:r>
              <a:rPr kumimoji="1" lang="ja-JP" altLang="en-US" b="1" dirty="0"/>
              <a:t>運転資本＝売上債権＋棚卸資産ー仕入債務</a:t>
            </a:r>
          </a:p>
        </p:txBody>
      </p:sp>
      <p:sp>
        <p:nvSpPr>
          <p:cNvPr id="5" name="テキスト ボックス 4">
            <a:extLst>
              <a:ext uri="{FF2B5EF4-FFF2-40B4-BE49-F238E27FC236}">
                <a16:creationId xmlns:a16="http://schemas.microsoft.com/office/drawing/2014/main" id="{2FA0B635-0162-EBF8-93FB-B10341AD1676}"/>
              </a:ext>
            </a:extLst>
          </p:cNvPr>
          <p:cNvSpPr txBox="1"/>
          <p:nvPr/>
        </p:nvSpPr>
        <p:spPr>
          <a:xfrm>
            <a:off x="356135" y="2545945"/>
            <a:ext cx="1107996" cy="369332"/>
          </a:xfrm>
          <a:prstGeom prst="rect">
            <a:avLst/>
          </a:prstGeom>
          <a:noFill/>
        </p:spPr>
        <p:txBody>
          <a:bodyPr wrap="none" rtlCol="0">
            <a:spAutoFit/>
          </a:bodyPr>
          <a:lstStyle/>
          <a:p>
            <a:r>
              <a:rPr kumimoji="1" lang="en-US" altLang="ja-JP"/>
              <a:t>【</a:t>
            </a:r>
            <a:r>
              <a:rPr kumimoji="1" lang="ja-JP" altLang="en-US" dirty="0"/>
              <a:t>答え</a:t>
            </a:r>
            <a:r>
              <a:rPr kumimoji="1" lang="en-US" altLang="ja-JP" dirty="0"/>
              <a:t>】</a:t>
            </a:r>
            <a:endParaRPr kumimoji="1" lang="ja-JP" altLang="en-US" dirty="0"/>
          </a:p>
        </p:txBody>
      </p:sp>
    </p:spTree>
    <p:extLst>
      <p:ext uri="{BB962C8B-B14F-4D97-AF65-F5344CB8AC3E}">
        <p14:creationId xmlns:p14="http://schemas.microsoft.com/office/powerpoint/2010/main" val="227426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1F45A83-FAE4-4776-A704-17FE478A6E73}"/>
              </a:ext>
            </a:extLst>
          </p:cNvPr>
          <p:cNvSpPr txBox="1"/>
          <p:nvPr/>
        </p:nvSpPr>
        <p:spPr>
          <a:xfrm>
            <a:off x="121920" y="71120"/>
            <a:ext cx="2492990" cy="369332"/>
          </a:xfrm>
          <a:prstGeom prst="rect">
            <a:avLst/>
          </a:prstGeom>
          <a:noFill/>
        </p:spPr>
        <p:txBody>
          <a:bodyPr wrap="none" rtlCol="0">
            <a:spAutoFit/>
          </a:bodyPr>
          <a:lstStyle/>
          <a:p>
            <a:r>
              <a:rPr kumimoji="1" lang="ja-JP" altLang="en-US" dirty="0"/>
              <a:t>３．収益性分析の指標</a:t>
            </a:r>
          </a:p>
        </p:txBody>
      </p:sp>
      <p:sp>
        <p:nvSpPr>
          <p:cNvPr id="3" name="テキスト ボックス 2">
            <a:extLst>
              <a:ext uri="{FF2B5EF4-FFF2-40B4-BE49-F238E27FC236}">
                <a16:creationId xmlns:a16="http://schemas.microsoft.com/office/drawing/2014/main" id="{93A7D65D-F901-40AE-B284-C24DBD7AA0E5}"/>
              </a:ext>
            </a:extLst>
          </p:cNvPr>
          <p:cNvSpPr txBox="1"/>
          <p:nvPr/>
        </p:nvSpPr>
        <p:spPr>
          <a:xfrm>
            <a:off x="294640" y="440452"/>
            <a:ext cx="8956298" cy="923330"/>
          </a:xfrm>
          <a:prstGeom prst="rect">
            <a:avLst/>
          </a:prstGeom>
          <a:noFill/>
        </p:spPr>
        <p:txBody>
          <a:bodyPr wrap="none" rtlCol="0">
            <a:spAutoFit/>
          </a:bodyPr>
          <a:lstStyle/>
          <a:p>
            <a:r>
              <a:rPr kumimoji="1" lang="en-US" altLang="ja-JP" dirty="0"/>
              <a:t>(1)</a:t>
            </a:r>
            <a:r>
              <a:rPr kumimoji="1" lang="ja-JP" altLang="en-US" dirty="0"/>
              <a:t>収益性分析のポイント</a:t>
            </a:r>
            <a:endParaRPr kumimoji="1" lang="en-US" altLang="ja-JP" dirty="0"/>
          </a:p>
          <a:p>
            <a:r>
              <a:rPr kumimoji="1" lang="ja-JP" altLang="en-US" dirty="0"/>
              <a:t>　①売上が利益に結びついているか、売上に対して費用は適正か</a:t>
            </a:r>
            <a:endParaRPr kumimoji="1" lang="en-US" altLang="ja-JP" dirty="0"/>
          </a:p>
          <a:p>
            <a:r>
              <a:rPr kumimoji="1" lang="ja-JP" altLang="en-US" dirty="0"/>
              <a:t>　②株主から預かった資本や、投資した資産を有効活用して利益を生み出しているか</a:t>
            </a:r>
          </a:p>
        </p:txBody>
      </p:sp>
      <p:sp>
        <p:nvSpPr>
          <p:cNvPr id="4" name="テキスト ボックス 3">
            <a:extLst>
              <a:ext uri="{FF2B5EF4-FFF2-40B4-BE49-F238E27FC236}">
                <a16:creationId xmlns:a16="http://schemas.microsoft.com/office/drawing/2014/main" id="{91A9BBC7-795E-44EA-B81A-D1EE7D2215E4}"/>
              </a:ext>
            </a:extLst>
          </p:cNvPr>
          <p:cNvSpPr txBox="1"/>
          <p:nvPr/>
        </p:nvSpPr>
        <p:spPr>
          <a:xfrm>
            <a:off x="294640" y="1409948"/>
            <a:ext cx="11170046" cy="646331"/>
          </a:xfrm>
          <a:prstGeom prst="rect">
            <a:avLst/>
          </a:prstGeom>
          <a:noFill/>
        </p:spPr>
        <p:txBody>
          <a:bodyPr wrap="none" rtlCol="0">
            <a:spAutoFit/>
          </a:bodyPr>
          <a:lstStyle/>
          <a:p>
            <a:r>
              <a:rPr kumimoji="1" lang="en-US" altLang="ja-JP" dirty="0"/>
              <a:t>(2)</a:t>
            </a:r>
            <a:r>
              <a:rPr kumimoji="1" lang="ja-JP" altLang="en-US" dirty="0"/>
              <a:t>売上高利益率、売上高経費率</a:t>
            </a:r>
            <a:endParaRPr kumimoji="1" lang="en-US" altLang="ja-JP" dirty="0"/>
          </a:p>
          <a:p>
            <a:r>
              <a:rPr kumimoji="1" lang="ja-JP" altLang="en-US" dirty="0"/>
              <a:t>　売上高利益率は</a:t>
            </a:r>
            <a:r>
              <a:rPr kumimoji="1" lang="en-US" altLang="ja-JP" dirty="0"/>
              <a:t>P/L</a:t>
            </a:r>
            <a:r>
              <a:rPr kumimoji="1" lang="ja-JP" altLang="en-US" dirty="0"/>
              <a:t>の各段階の利益を売上高で割ったもの、売上高経費率は各費用を売上高で割ったもの</a:t>
            </a:r>
          </a:p>
        </p:txBody>
      </p:sp>
      <p:cxnSp>
        <p:nvCxnSpPr>
          <p:cNvPr id="8" name="直線コネクタ 7">
            <a:extLst>
              <a:ext uri="{FF2B5EF4-FFF2-40B4-BE49-F238E27FC236}">
                <a16:creationId xmlns:a16="http://schemas.microsoft.com/office/drawing/2014/main" id="{87F28EFC-EDC4-4F30-AC9A-EF0F726B11A0}"/>
              </a:ext>
            </a:extLst>
          </p:cNvPr>
          <p:cNvCxnSpPr>
            <a:stCxn id="6" idx="3"/>
          </p:cNvCxnSpPr>
          <p:nvPr/>
        </p:nvCxnSpPr>
        <p:spPr>
          <a:xfrm>
            <a:off x="2174240" y="2667000"/>
            <a:ext cx="1137920" cy="5080"/>
          </a:xfrm>
          <a:prstGeom prst="line">
            <a:avLst/>
          </a:prstGeom>
        </p:spPr>
        <p:style>
          <a:lnRef idx="1">
            <a:schemeClr val="dk1"/>
          </a:lnRef>
          <a:fillRef idx="0">
            <a:schemeClr val="dk1"/>
          </a:fillRef>
          <a:effectRef idx="0">
            <a:schemeClr val="dk1"/>
          </a:effectRef>
          <a:fontRef idx="minor">
            <a:schemeClr val="tx1"/>
          </a:fontRef>
        </p:style>
      </p:cxnSp>
      <p:grpSp>
        <p:nvGrpSpPr>
          <p:cNvPr id="12" name="グループ化 11">
            <a:extLst>
              <a:ext uri="{FF2B5EF4-FFF2-40B4-BE49-F238E27FC236}">
                <a16:creationId xmlns:a16="http://schemas.microsoft.com/office/drawing/2014/main" id="{F29FA346-22AA-4CD6-8749-753FE4BFBA91}"/>
              </a:ext>
            </a:extLst>
          </p:cNvPr>
          <p:cNvGrpSpPr/>
          <p:nvPr/>
        </p:nvGrpSpPr>
        <p:grpSpPr>
          <a:xfrm>
            <a:off x="579120" y="2328148"/>
            <a:ext cx="7821630" cy="3335121"/>
            <a:chOff x="579120" y="2328148"/>
            <a:chExt cx="7821630" cy="3335121"/>
          </a:xfrm>
        </p:grpSpPr>
        <p:sp>
          <p:nvSpPr>
            <p:cNvPr id="6" name="テキスト ボックス 5">
              <a:extLst>
                <a:ext uri="{FF2B5EF4-FFF2-40B4-BE49-F238E27FC236}">
                  <a16:creationId xmlns:a16="http://schemas.microsoft.com/office/drawing/2014/main" id="{A0F59B38-83E2-4259-8040-B96677FCD8FD}"/>
                </a:ext>
              </a:extLst>
            </p:cNvPr>
            <p:cNvSpPr txBox="1"/>
            <p:nvPr/>
          </p:nvSpPr>
          <p:spPr>
            <a:xfrm>
              <a:off x="579120" y="2479040"/>
              <a:ext cx="1595120" cy="375920"/>
            </a:xfrm>
            <a:prstGeom prst="rect">
              <a:avLst/>
            </a:prstGeom>
            <a:noFill/>
          </p:spPr>
          <p:txBody>
            <a:bodyPr wrap="square" rtlCol="0">
              <a:spAutoFit/>
            </a:bodyPr>
            <a:lstStyle/>
            <a:p>
              <a:r>
                <a:rPr kumimoji="1" lang="ja-JP" altLang="en-US" dirty="0"/>
                <a:t>営業利益率＝</a:t>
              </a:r>
            </a:p>
          </p:txBody>
        </p:sp>
        <p:sp>
          <p:nvSpPr>
            <p:cNvPr id="9" name="テキスト ボックス 8">
              <a:extLst>
                <a:ext uri="{FF2B5EF4-FFF2-40B4-BE49-F238E27FC236}">
                  <a16:creationId xmlns:a16="http://schemas.microsoft.com/office/drawing/2014/main" id="{26101B9E-FA1F-44E1-A1A8-4EDC79623066}"/>
                </a:ext>
              </a:extLst>
            </p:cNvPr>
            <p:cNvSpPr txBox="1"/>
            <p:nvPr/>
          </p:nvSpPr>
          <p:spPr>
            <a:xfrm>
              <a:off x="2304618" y="2670294"/>
              <a:ext cx="877163" cy="369332"/>
            </a:xfrm>
            <a:prstGeom prst="rect">
              <a:avLst/>
            </a:prstGeom>
            <a:noFill/>
          </p:spPr>
          <p:txBody>
            <a:bodyPr wrap="none" rtlCol="0">
              <a:spAutoFit/>
            </a:bodyPr>
            <a:lstStyle/>
            <a:p>
              <a:r>
                <a:rPr kumimoji="1" lang="ja-JP" altLang="en-US" dirty="0"/>
                <a:t>売上高</a:t>
              </a:r>
            </a:p>
          </p:txBody>
        </p:sp>
        <p:sp>
          <p:nvSpPr>
            <p:cNvPr id="10" name="テキスト ボックス 9">
              <a:extLst>
                <a:ext uri="{FF2B5EF4-FFF2-40B4-BE49-F238E27FC236}">
                  <a16:creationId xmlns:a16="http://schemas.microsoft.com/office/drawing/2014/main" id="{EF92B7F0-0EA2-463D-870C-4355F6FF3113}"/>
                </a:ext>
              </a:extLst>
            </p:cNvPr>
            <p:cNvSpPr txBox="1"/>
            <p:nvPr/>
          </p:nvSpPr>
          <p:spPr>
            <a:xfrm>
              <a:off x="2204164" y="2328148"/>
              <a:ext cx="1107996" cy="369332"/>
            </a:xfrm>
            <a:prstGeom prst="rect">
              <a:avLst/>
            </a:prstGeom>
            <a:noFill/>
          </p:spPr>
          <p:txBody>
            <a:bodyPr wrap="none" rtlCol="0">
              <a:spAutoFit/>
            </a:bodyPr>
            <a:lstStyle/>
            <a:p>
              <a:r>
                <a:rPr kumimoji="1" lang="ja-JP" altLang="en-US" dirty="0"/>
                <a:t>営業利益</a:t>
              </a:r>
            </a:p>
          </p:txBody>
        </p:sp>
        <p:sp>
          <p:nvSpPr>
            <p:cNvPr id="11" name="テキスト ボックス 10">
              <a:extLst>
                <a:ext uri="{FF2B5EF4-FFF2-40B4-BE49-F238E27FC236}">
                  <a16:creationId xmlns:a16="http://schemas.microsoft.com/office/drawing/2014/main" id="{AB909F83-E4BA-4807-82D3-D8C540AA1FAF}"/>
                </a:ext>
              </a:extLst>
            </p:cNvPr>
            <p:cNvSpPr txBox="1"/>
            <p:nvPr/>
          </p:nvSpPr>
          <p:spPr>
            <a:xfrm>
              <a:off x="3342084" y="2479040"/>
              <a:ext cx="1043876" cy="369332"/>
            </a:xfrm>
            <a:prstGeom prst="rect">
              <a:avLst/>
            </a:prstGeom>
            <a:noFill/>
          </p:spPr>
          <p:txBody>
            <a:bodyPr wrap="square" rtlCol="0">
              <a:spAutoFit/>
            </a:bodyPr>
            <a:lstStyle/>
            <a:p>
              <a:r>
                <a:rPr kumimoji="1" lang="en-US" altLang="ja-JP" dirty="0"/>
                <a:t>×100(%)</a:t>
              </a:r>
              <a:endParaRPr kumimoji="1" lang="ja-JP" altLang="en-US" dirty="0"/>
            </a:p>
          </p:txBody>
        </p:sp>
        <p:sp>
          <p:nvSpPr>
            <p:cNvPr id="43" name="テキスト ボックス 42">
              <a:extLst>
                <a:ext uri="{FF2B5EF4-FFF2-40B4-BE49-F238E27FC236}">
                  <a16:creationId xmlns:a16="http://schemas.microsoft.com/office/drawing/2014/main" id="{65002B45-C175-49D9-89E5-330D23C6FC12}"/>
                </a:ext>
              </a:extLst>
            </p:cNvPr>
            <p:cNvSpPr txBox="1"/>
            <p:nvPr/>
          </p:nvSpPr>
          <p:spPr>
            <a:xfrm>
              <a:off x="3245936" y="5293937"/>
              <a:ext cx="1043876" cy="369332"/>
            </a:xfrm>
            <a:prstGeom prst="rect">
              <a:avLst/>
            </a:prstGeom>
            <a:noFill/>
          </p:spPr>
          <p:txBody>
            <a:bodyPr wrap="square" rtlCol="0">
              <a:spAutoFit/>
            </a:bodyPr>
            <a:lstStyle/>
            <a:p>
              <a:r>
                <a:rPr kumimoji="1" lang="en-US" altLang="ja-JP" dirty="0"/>
                <a:t>×100(%)</a:t>
              </a:r>
              <a:endParaRPr kumimoji="1" lang="ja-JP" altLang="en-US" dirty="0"/>
            </a:p>
          </p:txBody>
        </p:sp>
        <p:sp>
          <p:nvSpPr>
            <p:cNvPr id="55" name="テキスト ボックス 54">
              <a:extLst>
                <a:ext uri="{FF2B5EF4-FFF2-40B4-BE49-F238E27FC236}">
                  <a16:creationId xmlns:a16="http://schemas.microsoft.com/office/drawing/2014/main" id="{02AC6B31-FC70-4981-B492-618F24DFE0E4}"/>
                </a:ext>
              </a:extLst>
            </p:cNvPr>
            <p:cNvSpPr txBox="1"/>
            <p:nvPr/>
          </p:nvSpPr>
          <p:spPr>
            <a:xfrm>
              <a:off x="7356874" y="5263386"/>
              <a:ext cx="1043876" cy="369332"/>
            </a:xfrm>
            <a:prstGeom prst="rect">
              <a:avLst/>
            </a:prstGeom>
            <a:noFill/>
          </p:spPr>
          <p:txBody>
            <a:bodyPr wrap="square" rtlCol="0">
              <a:spAutoFit/>
            </a:bodyPr>
            <a:lstStyle/>
            <a:p>
              <a:r>
                <a:rPr kumimoji="1" lang="en-US" altLang="ja-JP" dirty="0"/>
                <a:t>×100(%)</a:t>
              </a:r>
              <a:endParaRPr kumimoji="1" lang="ja-JP" altLang="en-US" dirty="0"/>
            </a:p>
          </p:txBody>
        </p:sp>
      </p:grpSp>
      <p:grpSp>
        <p:nvGrpSpPr>
          <p:cNvPr id="13" name="グループ化 12">
            <a:extLst>
              <a:ext uri="{FF2B5EF4-FFF2-40B4-BE49-F238E27FC236}">
                <a16:creationId xmlns:a16="http://schemas.microsoft.com/office/drawing/2014/main" id="{0E1F6CB3-092A-4772-A3A1-DBA3CFEED370}"/>
              </a:ext>
            </a:extLst>
          </p:cNvPr>
          <p:cNvGrpSpPr/>
          <p:nvPr/>
        </p:nvGrpSpPr>
        <p:grpSpPr>
          <a:xfrm>
            <a:off x="5512058" y="2341741"/>
            <a:ext cx="3806840" cy="711478"/>
            <a:chOff x="579120" y="2328148"/>
            <a:chExt cx="3806840" cy="711478"/>
          </a:xfrm>
        </p:grpSpPr>
        <p:sp>
          <p:nvSpPr>
            <p:cNvPr id="14" name="テキスト ボックス 13">
              <a:extLst>
                <a:ext uri="{FF2B5EF4-FFF2-40B4-BE49-F238E27FC236}">
                  <a16:creationId xmlns:a16="http://schemas.microsoft.com/office/drawing/2014/main" id="{AD7783F0-6192-4F0E-A5DC-39EF4B96CC13}"/>
                </a:ext>
              </a:extLst>
            </p:cNvPr>
            <p:cNvSpPr txBox="1"/>
            <p:nvPr/>
          </p:nvSpPr>
          <p:spPr>
            <a:xfrm>
              <a:off x="579120" y="2479040"/>
              <a:ext cx="1595120" cy="369332"/>
            </a:xfrm>
            <a:prstGeom prst="rect">
              <a:avLst/>
            </a:prstGeom>
            <a:noFill/>
          </p:spPr>
          <p:txBody>
            <a:bodyPr wrap="square" rtlCol="0">
              <a:spAutoFit/>
            </a:bodyPr>
            <a:lstStyle/>
            <a:p>
              <a:r>
                <a:rPr kumimoji="1" lang="ja-JP" altLang="en-US" dirty="0"/>
                <a:t>経常利益率＝</a:t>
              </a:r>
            </a:p>
          </p:txBody>
        </p:sp>
        <p:sp>
          <p:nvSpPr>
            <p:cNvPr id="15" name="テキスト ボックス 14">
              <a:extLst>
                <a:ext uri="{FF2B5EF4-FFF2-40B4-BE49-F238E27FC236}">
                  <a16:creationId xmlns:a16="http://schemas.microsoft.com/office/drawing/2014/main" id="{CC5CBF01-5492-496A-B17C-B1B1ECFD4445}"/>
                </a:ext>
              </a:extLst>
            </p:cNvPr>
            <p:cNvSpPr txBox="1"/>
            <p:nvPr/>
          </p:nvSpPr>
          <p:spPr>
            <a:xfrm>
              <a:off x="2304618" y="2670294"/>
              <a:ext cx="877163" cy="369332"/>
            </a:xfrm>
            <a:prstGeom prst="rect">
              <a:avLst/>
            </a:prstGeom>
            <a:noFill/>
          </p:spPr>
          <p:txBody>
            <a:bodyPr wrap="none" rtlCol="0">
              <a:spAutoFit/>
            </a:bodyPr>
            <a:lstStyle/>
            <a:p>
              <a:r>
                <a:rPr kumimoji="1" lang="ja-JP" altLang="en-US" dirty="0"/>
                <a:t>売上高</a:t>
              </a:r>
            </a:p>
          </p:txBody>
        </p:sp>
        <p:sp>
          <p:nvSpPr>
            <p:cNvPr id="16" name="テキスト ボックス 15">
              <a:extLst>
                <a:ext uri="{FF2B5EF4-FFF2-40B4-BE49-F238E27FC236}">
                  <a16:creationId xmlns:a16="http://schemas.microsoft.com/office/drawing/2014/main" id="{DD3BF3D2-F860-41A4-B161-D027B26C6B05}"/>
                </a:ext>
              </a:extLst>
            </p:cNvPr>
            <p:cNvSpPr txBox="1"/>
            <p:nvPr/>
          </p:nvSpPr>
          <p:spPr>
            <a:xfrm>
              <a:off x="2204164" y="2328148"/>
              <a:ext cx="1107996" cy="369332"/>
            </a:xfrm>
            <a:prstGeom prst="rect">
              <a:avLst/>
            </a:prstGeom>
            <a:noFill/>
          </p:spPr>
          <p:txBody>
            <a:bodyPr wrap="none" rtlCol="0">
              <a:spAutoFit/>
            </a:bodyPr>
            <a:lstStyle/>
            <a:p>
              <a:r>
                <a:rPr kumimoji="1" lang="ja-JP" altLang="en-US" dirty="0"/>
                <a:t>経常利益</a:t>
              </a:r>
            </a:p>
          </p:txBody>
        </p:sp>
        <p:sp>
          <p:nvSpPr>
            <p:cNvPr id="17" name="テキスト ボックス 16">
              <a:extLst>
                <a:ext uri="{FF2B5EF4-FFF2-40B4-BE49-F238E27FC236}">
                  <a16:creationId xmlns:a16="http://schemas.microsoft.com/office/drawing/2014/main" id="{8E8AA01F-2307-4BF5-8C93-47BB0F4ED02B}"/>
                </a:ext>
              </a:extLst>
            </p:cNvPr>
            <p:cNvSpPr txBox="1"/>
            <p:nvPr/>
          </p:nvSpPr>
          <p:spPr>
            <a:xfrm>
              <a:off x="3342084" y="2479040"/>
              <a:ext cx="1043876" cy="369332"/>
            </a:xfrm>
            <a:prstGeom prst="rect">
              <a:avLst/>
            </a:prstGeom>
            <a:noFill/>
          </p:spPr>
          <p:txBody>
            <a:bodyPr wrap="square" rtlCol="0">
              <a:spAutoFit/>
            </a:bodyPr>
            <a:lstStyle/>
            <a:p>
              <a:r>
                <a:rPr kumimoji="1" lang="en-US" altLang="ja-JP" dirty="0"/>
                <a:t>×100(%)</a:t>
              </a:r>
              <a:endParaRPr kumimoji="1" lang="ja-JP" altLang="en-US" dirty="0"/>
            </a:p>
          </p:txBody>
        </p:sp>
      </p:grpSp>
      <p:cxnSp>
        <p:nvCxnSpPr>
          <p:cNvPr id="19" name="直線コネクタ 18">
            <a:extLst>
              <a:ext uri="{FF2B5EF4-FFF2-40B4-BE49-F238E27FC236}">
                <a16:creationId xmlns:a16="http://schemas.microsoft.com/office/drawing/2014/main" id="{3BFD6CB3-B9BA-4BC1-BD8F-FBB0F5D3BDAA}"/>
              </a:ext>
            </a:extLst>
          </p:cNvPr>
          <p:cNvCxnSpPr>
            <a:stCxn id="14" idx="3"/>
            <a:endCxn id="17" idx="1"/>
          </p:cNvCxnSpPr>
          <p:nvPr/>
        </p:nvCxnSpPr>
        <p:spPr>
          <a:xfrm>
            <a:off x="7107178" y="2677299"/>
            <a:ext cx="1167844" cy="0"/>
          </a:xfrm>
          <a:prstGeom prst="line">
            <a:avLst/>
          </a:prstGeom>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9E9B8D80-812C-4C35-9207-A9F01853EEB2}"/>
              </a:ext>
            </a:extLst>
          </p:cNvPr>
          <p:cNvSpPr txBox="1"/>
          <p:nvPr/>
        </p:nvSpPr>
        <p:spPr>
          <a:xfrm>
            <a:off x="294640" y="2056279"/>
            <a:ext cx="877163" cy="369332"/>
          </a:xfrm>
          <a:prstGeom prst="rect">
            <a:avLst/>
          </a:prstGeom>
          <a:noFill/>
        </p:spPr>
        <p:txBody>
          <a:bodyPr wrap="none" rtlCol="0">
            <a:spAutoFit/>
          </a:bodyPr>
          <a:lstStyle/>
          <a:p>
            <a:r>
              <a:rPr kumimoji="1" lang="ja-JP" altLang="en-US"/>
              <a:t>（例）</a:t>
            </a:r>
          </a:p>
        </p:txBody>
      </p:sp>
      <p:cxnSp>
        <p:nvCxnSpPr>
          <p:cNvPr id="23" name="直線コネクタ 22">
            <a:extLst>
              <a:ext uri="{FF2B5EF4-FFF2-40B4-BE49-F238E27FC236}">
                <a16:creationId xmlns:a16="http://schemas.microsoft.com/office/drawing/2014/main" id="{E6E042A9-B93E-4641-AE3B-3353C1FF2429}"/>
              </a:ext>
            </a:extLst>
          </p:cNvPr>
          <p:cNvCxnSpPr>
            <a:stCxn id="21" idx="3"/>
          </p:cNvCxnSpPr>
          <p:nvPr/>
        </p:nvCxnSpPr>
        <p:spPr>
          <a:xfrm>
            <a:off x="2148780" y="3720346"/>
            <a:ext cx="1305620" cy="0"/>
          </a:xfrm>
          <a:prstGeom prst="line">
            <a:avLst/>
          </a:prstGeom>
        </p:spPr>
        <p:style>
          <a:lnRef idx="1">
            <a:schemeClr val="dk1"/>
          </a:lnRef>
          <a:fillRef idx="0">
            <a:schemeClr val="dk1"/>
          </a:fillRef>
          <a:effectRef idx="0">
            <a:schemeClr val="dk1"/>
          </a:effectRef>
          <a:fontRef idx="minor">
            <a:schemeClr val="tx1"/>
          </a:fontRef>
        </p:style>
      </p:cxnSp>
      <p:grpSp>
        <p:nvGrpSpPr>
          <p:cNvPr id="27" name="グループ化 26">
            <a:extLst>
              <a:ext uri="{FF2B5EF4-FFF2-40B4-BE49-F238E27FC236}">
                <a16:creationId xmlns:a16="http://schemas.microsoft.com/office/drawing/2014/main" id="{E6AE74F2-C62A-496D-A271-F88482225CF4}"/>
              </a:ext>
            </a:extLst>
          </p:cNvPr>
          <p:cNvGrpSpPr/>
          <p:nvPr/>
        </p:nvGrpSpPr>
        <p:grpSpPr>
          <a:xfrm>
            <a:off x="579120" y="3376414"/>
            <a:ext cx="3820344" cy="738664"/>
            <a:chOff x="579120" y="3376414"/>
            <a:chExt cx="3820344" cy="738664"/>
          </a:xfrm>
        </p:grpSpPr>
        <p:sp>
          <p:nvSpPr>
            <p:cNvPr id="21" name="テキスト ボックス 20">
              <a:extLst>
                <a:ext uri="{FF2B5EF4-FFF2-40B4-BE49-F238E27FC236}">
                  <a16:creationId xmlns:a16="http://schemas.microsoft.com/office/drawing/2014/main" id="{6BCABEDA-E7F0-4BC4-8E5A-2ABC103DC180}"/>
                </a:ext>
              </a:extLst>
            </p:cNvPr>
            <p:cNvSpPr txBox="1"/>
            <p:nvPr/>
          </p:nvSpPr>
          <p:spPr>
            <a:xfrm>
              <a:off x="579120" y="3535680"/>
              <a:ext cx="1569660" cy="369332"/>
            </a:xfrm>
            <a:prstGeom prst="rect">
              <a:avLst/>
            </a:prstGeom>
            <a:noFill/>
          </p:spPr>
          <p:txBody>
            <a:bodyPr wrap="none" rtlCol="0">
              <a:spAutoFit/>
            </a:bodyPr>
            <a:lstStyle/>
            <a:p>
              <a:r>
                <a:rPr kumimoji="1" lang="ja-JP" altLang="en-US" dirty="0"/>
                <a:t>売上原価率＝</a:t>
              </a:r>
            </a:p>
          </p:txBody>
        </p:sp>
        <p:sp>
          <p:nvSpPr>
            <p:cNvPr id="24" name="テキスト ボックス 23">
              <a:extLst>
                <a:ext uri="{FF2B5EF4-FFF2-40B4-BE49-F238E27FC236}">
                  <a16:creationId xmlns:a16="http://schemas.microsoft.com/office/drawing/2014/main" id="{F65A8D94-4B56-4878-8A08-24D32776BC2F}"/>
                </a:ext>
              </a:extLst>
            </p:cNvPr>
            <p:cNvSpPr txBox="1"/>
            <p:nvPr/>
          </p:nvSpPr>
          <p:spPr>
            <a:xfrm>
              <a:off x="2304618" y="3745746"/>
              <a:ext cx="877163" cy="369332"/>
            </a:xfrm>
            <a:prstGeom prst="rect">
              <a:avLst/>
            </a:prstGeom>
            <a:noFill/>
          </p:spPr>
          <p:txBody>
            <a:bodyPr wrap="none" rtlCol="0">
              <a:spAutoFit/>
            </a:bodyPr>
            <a:lstStyle/>
            <a:p>
              <a:r>
                <a:rPr kumimoji="1" lang="ja-JP" altLang="en-US" dirty="0"/>
                <a:t>売上高</a:t>
              </a:r>
            </a:p>
          </p:txBody>
        </p:sp>
        <p:sp>
          <p:nvSpPr>
            <p:cNvPr id="25" name="テキスト ボックス 24">
              <a:extLst>
                <a:ext uri="{FF2B5EF4-FFF2-40B4-BE49-F238E27FC236}">
                  <a16:creationId xmlns:a16="http://schemas.microsoft.com/office/drawing/2014/main" id="{69C569B4-5AF7-4646-B2D5-EE4FAF5F8246}"/>
                </a:ext>
              </a:extLst>
            </p:cNvPr>
            <p:cNvSpPr txBox="1"/>
            <p:nvPr/>
          </p:nvSpPr>
          <p:spPr>
            <a:xfrm>
              <a:off x="2247592" y="3376414"/>
              <a:ext cx="1107996" cy="369332"/>
            </a:xfrm>
            <a:prstGeom prst="rect">
              <a:avLst/>
            </a:prstGeom>
            <a:noFill/>
          </p:spPr>
          <p:txBody>
            <a:bodyPr wrap="none" rtlCol="0">
              <a:spAutoFit/>
            </a:bodyPr>
            <a:lstStyle/>
            <a:p>
              <a:r>
                <a:rPr kumimoji="1" lang="ja-JP" altLang="en-US"/>
                <a:t>売上原価</a:t>
              </a:r>
            </a:p>
          </p:txBody>
        </p:sp>
        <p:sp>
          <p:nvSpPr>
            <p:cNvPr id="26" name="テキスト ボックス 25">
              <a:extLst>
                <a:ext uri="{FF2B5EF4-FFF2-40B4-BE49-F238E27FC236}">
                  <a16:creationId xmlns:a16="http://schemas.microsoft.com/office/drawing/2014/main" id="{09796450-2DEB-430F-AD26-70B63EC5DF25}"/>
                </a:ext>
              </a:extLst>
            </p:cNvPr>
            <p:cNvSpPr txBox="1"/>
            <p:nvPr/>
          </p:nvSpPr>
          <p:spPr>
            <a:xfrm>
              <a:off x="3355588" y="3552706"/>
              <a:ext cx="1043876" cy="369332"/>
            </a:xfrm>
            <a:prstGeom prst="rect">
              <a:avLst/>
            </a:prstGeom>
            <a:noFill/>
          </p:spPr>
          <p:txBody>
            <a:bodyPr wrap="none" rtlCol="0">
              <a:spAutoFit/>
            </a:bodyPr>
            <a:lstStyle/>
            <a:p>
              <a:r>
                <a:rPr kumimoji="1" lang="en-US" altLang="ja-JP" dirty="0"/>
                <a:t>×100(%)</a:t>
              </a:r>
              <a:endParaRPr kumimoji="1" lang="ja-JP" altLang="en-US" dirty="0"/>
            </a:p>
          </p:txBody>
        </p:sp>
      </p:grpSp>
      <p:grpSp>
        <p:nvGrpSpPr>
          <p:cNvPr id="28" name="グループ化 27">
            <a:extLst>
              <a:ext uri="{FF2B5EF4-FFF2-40B4-BE49-F238E27FC236}">
                <a16:creationId xmlns:a16="http://schemas.microsoft.com/office/drawing/2014/main" id="{F91431DE-1DC5-4E82-9375-2DC48C547F2C}"/>
              </a:ext>
            </a:extLst>
          </p:cNvPr>
          <p:cNvGrpSpPr/>
          <p:nvPr/>
        </p:nvGrpSpPr>
        <p:grpSpPr>
          <a:xfrm>
            <a:off x="5507460" y="3376414"/>
            <a:ext cx="3820344" cy="738664"/>
            <a:chOff x="579120" y="3376414"/>
            <a:chExt cx="3820344" cy="738664"/>
          </a:xfrm>
        </p:grpSpPr>
        <p:sp>
          <p:nvSpPr>
            <p:cNvPr id="29" name="テキスト ボックス 28">
              <a:extLst>
                <a:ext uri="{FF2B5EF4-FFF2-40B4-BE49-F238E27FC236}">
                  <a16:creationId xmlns:a16="http://schemas.microsoft.com/office/drawing/2014/main" id="{8152A706-B845-4D97-9F3D-F83B3D85173B}"/>
                </a:ext>
              </a:extLst>
            </p:cNvPr>
            <p:cNvSpPr txBox="1"/>
            <p:nvPr/>
          </p:nvSpPr>
          <p:spPr>
            <a:xfrm>
              <a:off x="579120" y="3535680"/>
              <a:ext cx="1569660" cy="369332"/>
            </a:xfrm>
            <a:prstGeom prst="rect">
              <a:avLst/>
            </a:prstGeom>
            <a:noFill/>
          </p:spPr>
          <p:txBody>
            <a:bodyPr wrap="none" rtlCol="0">
              <a:spAutoFit/>
            </a:bodyPr>
            <a:lstStyle/>
            <a:p>
              <a:r>
                <a:rPr kumimoji="1" lang="ja-JP" altLang="en-US" dirty="0"/>
                <a:t>　販管費率＝</a:t>
              </a:r>
            </a:p>
          </p:txBody>
        </p:sp>
        <p:sp>
          <p:nvSpPr>
            <p:cNvPr id="30" name="テキスト ボックス 29">
              <a:extLst>
                <a:ext uri="{FF2B5EF4-FFF2-40B4-BE49-F238E27FC236}">
                  <a16:creationId xmlns:a16="http://schemas.microsoft.com/office/drawing/2014/main" id="{CCEB2282-B9EF-4E25-96DD-4E58830DE36A}"/>
                </a:ext>
              </a:extLst>
            </p:cNvPr>
            <p:cNvSpPr txBox="1"/>
            <p:nvPr/>
          </p:nvSpPr>
          <p:spPr>
            <a:xfrm>
              <a:off x="2304618" y="3745746"/>
              <a:ext cx="877163" cy="369332"/>
            </a:xfrm>
            <a:prstGeom prst="rect">
              <a:avLst/>
            </a:prstGeom>
            <a:noFill/>
          </p:spPr>
          <p:txBody>
            <a:bodyPr wrap="none" rtlCol="0">
              <a:spAutoFit/>
            </a:bodyPr>
            <a:lstStyle/>
            <a:p>
              <a:r>
                <a:rPr kumimoji="1" lang="ja-JP" altLang="en-US" dirty="0"/>
                <a:t>売上高</a:t>
              </a:r>
            </a:p>
          </p:txBody>
        </p:sp>
        <p:sp>
          <p:nvSpPr>
            <p:cNvPr id="31" name="テキスト ボックス 30">
              <a:extLst>
                <a:ext uri="{FF2B5EF4-FFF2-40B4-BE49-F238E27FC236}">
                  <a16:creationId xmlns:a16="http://schemas.microsoft.com/office/drawing/2014/main" id="{27A42662-E75C-4824-B6D2-092DEB12D822}"/>
                </a:ext>
              </a:extLst>
            </p:cNvPr>
            <p:cNvSpPr txBox="1"/>
            <p:nvPr/>
          </p:nvSpPr>
          <p:spPr>
            <a:xfrm>
              <a:off x="2247592" y="3376414"/>
              <a:ext cx="877163" cy="369332"/>
            </a:xfrm>
            <a:prstGeom prst="rect">
              <a:avLst/>
            </a:prstGeom>
            <a:noFill/>
          </p:spPr>
          <p:txBody>
            <a:bodyPr wrap="none" rtlCol="0">
              <a:spAutoFit/>
            </a:bodyPr>
            <a:lstStyle/>
            <a:p>
              <a:r>
                <a:rPr kumimoji="1" lang="ja-JP" altLang="en-US" dirty="0"/>
                <a:t>販管費</a:t>
              </a:r>
            </a:p>
          </p:txBody>
        </p:sp>
        <p:sp>
          <p:nvSpPr>
            <p:cNvPr id="32" name="テキスト ボックス 31">
              <a:extLst>
                <a:ext uri="{FF2B5EF4-FFF2-40B4-BE49-F238E27FC236}">
                  <a16:creationId xmlns:a16="http://schemas.microsoft.com/office/drawing/2014/main" id="{ADC74F41-9A8F-406B-943C-03FD5829AD2D}"/>
                </a:ext>
              </a:extLst>
            </p:cNvPr>
            <p:cNvSpPr txBox="1"/>
            <p:nvPr/>
          </p:nvSpPr>
          <p:spPr>
            <a:xfrm>
              <a:off x="3355588" y="3552706"/>
              <a:ext cx="1043876" cy="369332"/>
            </a:xfrm>
            <a:prstGeom prst="rect">
              <a:avLst/>
            </a:prstGeom>
            <a:noFill/>
          </p:spPr>
          <p:txBody>
            <a:bodyPr wrap="none" rtlCol="0">
              <a:spAutoFit/>
            </a:bodyPr>
            <a:lstStyle/>
            <a:p>
              <a:r>
                <a:rPr kumimoji="1" lang="en-US" altLang="ja-JP" dirty="0"/>
                <a:t>×100(%)</a:t>
              </a:r>
              <a:endParaRPr kumimoji="1" lang="ja-JP" altLang="en-US" dirty="0"/>
            </a:p>
          </p:txBody>
        </p:sp>
      </p:grpSp>
      <p:cxnSp>
        <p:nvCxnSpPr>
          <p:cNvPr id="34" name="直線コネクタ 33">
            <a:extLst>
              <a:ext uri="{FF2B5EF4-FFF2-40B4-BE49-F238E27FC236}">
                <a16:creationId xmlns:a16="http://schemas.microsoft.com/office/drawing/2014/main" id="{31B7541A-E1B6-493A-88DD-BACAEDA8A2D3}"/>
              </a:ext>
            </a:extLst>
          </p:cNvPr>
          <p:cNvCxnSpPr>
            <a:stCxn id="29" idx="3"/>
          </p:cNvCxnSpPr>
          <p:nvPr/>
        </p:nvCxnSpPr>
        <p:spPr>
          <a:xfrm>
            <a:off x="7077120" y="3720346"/>
            <a:ext cx="1167978" cy="0"/>
          </a:xfrm>
          <a:prstGeom prst="line">
            <a:avLst/>
          </a:prstGeom>
        </p:spPr>
        <p:style>
          <a:lnRef idx="1">
            <a:schemeClr val="dk1"/>
          </a:lnRef>
          <a:fillRef idx="0">
            <a:schemeClr val="dk1"/>
          </a:fillRef>
          <a:effectRef idx="0">
            <a:schemeClr val="dk1"/>
          </a:effectRef>
          <a:fontRef idx="minor">
            <a:schemeClr val="tx1"/>
          </a:fontRef>
        </p:style>
      </p:cxnSp>
      <p:sp>
        <p:nvSpPr>
          <p:cNvPr id="35" name="テキスト ボックス 34">
            <a:extLst>
              <a:ext uri="{FF2B5EF4-FFF2-40B4-BE49-F238E27FC236}">
                <a16:creationId xmlns:a16="http://schemas.microsoft.com/office/drawing/2014/main" id="{1BA6F99D-CDCD-452A-BA50-E98FE76D7B75}"/>
              </a:ext>
            </a:extLst>
          </p:cNvPr>
          <p:cNvSpPr txBox="1"/>
          <p:nvPr/>
        </p:nvSpPr>
        <p:spPr>
          <a:xfrm>
            <a:off x="361310" y="4216400"/>
            <a:ext cx="8966494" cy="369332"/>
          </a:xfrm>
          <a:prstGeom prst="rect">
            <a:avLst/>
          </a:prstGeom>
          <a:noFill/>
        </p:spPr>
        <p:txBody>
          <a:bodyPr wrap="none" rtlCol="0">
            <a:spAutoFit/>
          </a:bodyPr>
          <a:lstStyle/>
          <a:p>
            <a:r>
              <a:rPr kumimoji="1" lang="en-US" altLang="ja-JP" dirty="0"/>
              <a:t>(3)</a:t>
            </a:r>
            <a:r>
              <a:rPr kumimoji="1" lang="ja-JP" altLang="en-US" dirty="0"/>
              <a:t>総資産利益率（</a:t>
            </a:r>
            <a:r>
              <a:rPr kumimoji="1" lang="en-US" altLang="ja-JP" dirty="0" err="1"/>
              <a:t>ROA:Return</a:t>
            </a:r>
            <a:r>
              <a:rPr kumimoji="1" lang="en-US" altLang="ja-JP" dirty="0"/>
              <a:t> on Asset</a:t>
            </a:r>
            <a:r>
              <a:rPr kumimoji="1" lang="ja-JP" altLang="en-US" dirty="0"/>
              <a:t>）、自己資本利益率（</a:t>
            </a:r>
            <a:r>
              <a:rPr kumimoji="1" lang="en-US" altLang="ja-JP" dirty="0" err="1"/>
              <a:t>ROE:Return</a:t>
            </a:r>
            <a:r>
              <a:rPr kumimoji="1" lang="en-US" altLang="ja-JP" dirty="0"/>
              <a:t> on Equity</a:t>
            </a:r>
            <a:r>
              <a:rPr kumimoji="1" lang="ja-JP" altLang="en-US" dirty="0"/>
              <a:t>）</a:t>
            </a:r>
          </a:p>
        </p:txBody>
      </p:sp>
      <p:sp>
        <p:nvSpPr>
          <p:cNvPr id="37" name="テキスト ボックス 36">
            <a:extLst>
              <a:ext uri="{FF2B5EF4-FFF2-40B4-BE49-F238E27FC236}">
                <a16:creationId xmlns:a16="http://schemas.microsoft.com/office/drawing/2014/main" id="{B8DD2B79-32D0-4BC5-B421-E2FB3E79B6D3}"/>
              </a:ext>
            </a:extLst>
          </p:cNvPr>
          <p:cNvSpPr txBox="1"/>
          <p:nvPr/>
        </p:nvSpPr>
        <p:spPr>
          <a:xfrm>
            <a:off x="822960" y="4602758"/>
            <a:ext cx="8494633" cy="369332"/>
          </a:xfrm>
          <a:prstGeom prst="rect">
            <a:avLst/>
          </a:prstGeom>
          <a:noFill/>
        </p:spPr>
        <p:txBody>
          <a:bodyPr wrap="none" rtlCol="0">
            <a:spAutoFit/>
          </a:bodyPr>
          <a:lstStyle/>
          <a:p>
            <a:r>
              <a:rPr kumimoji="1" lang="ja-JP" altLang="en-US" dirty="0"/>
              <a:t>これらは投下した資産や資本に対してどれくらい利益をあげているかを測る指標</a:t>
            </a:r>
          </a:p>
        </p:txBody>
      </p:sp>
      <p:sp>
        <p:nvSpPr>
          <p:cNvPr id="38" name="テキスト ボックス 37">
            <a:extLst>
              <a:ext uri="{FF2B5EF4-FFF2-40B4-BE49-F238E27FC236}">
                <a16:creationId xmlns:a16="http://schemas.microsoft.com/office/drawing/2014/main" id="{39ECA4E3-91FD-46DB-B654-538931FF5B2F}"/>
              </a:ext>
            </a:extLst>
          </p:cNvPr>
          <p:cNvSpPr txBox="1"/>
          <p:nvPr/>
        </p:nvSpPr>
        <p:spPr>
          <a:xfrm>
            <a:off x="955731" y="5266452"/>
            <a:ext cx="841897" cy="369332"/>
          </a:xfrm>
          <a:prstGeom prst="rect">
            <a:avLst/>
          </a:prstGeom>
          <a:noFill/>
        </p:spPr>
        <p:txBody>
          <a:bodyPr wrap="none" rtlCol="0">
            <a:spAutoFit/>
          </a:bodyPr>
          <a:lstStyle/>
          <a:p>
            <a:r>
              <a:rPr kumimoji="1" lang="en-US" altLang="ja-JP" dirty="0"/>
              <a:t>ROA</a:t>
            </a:r>
            <a:r>
              <a:rPr kumimoji="1" lang="ja-JP" altLang="en-US" dirty="0"/>
              <a:t>＝</a:t>
            </a:r>
          </a:p>
        </p:txBody>
      </p:sp>
      <p:cxnSp>
        <p:nvCxnSpPr>
          <p:cNvPr id="40" name="直線コネクタ 39">
            <a:extLst>
              <a:ext uri="{FF2B5EF4-FFF2-40B4-BE49-F238E27FC236}">
                <a16:creationId xmlns:a16="http://schemas.microsoft.com/office/drawing/2014/main" id="{A8442153-8705-47A0-83B2-102662183A41}"/>
              </a:ext>
            </a:extLst>
          </p:cNvPr>
          <p:cNvCxnSpPr>
            <a:cxnSpLocks/>
            <a:stCxn id="38" idx="3"/>
          </p:cNvCxnSpPr>
          <p:nvPr/>
        </p:nvCxnSpPr>
        <p:spPr>
          <a:xfrm flipV="1">
            <a:off x="1797628" y="5448052"/>
            <a:ext cx="1297997" cy="3066"/>
          </a:xfrm>
          <a:prstGeom prst="line">
            <a:avLst/>
          </a:prstGeom>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a16="http://schemas.microsoft.com/office/drawing/2014/main" id="{ECDBABB9-5ABC-496E-99AF-52B60D751677}"/>
              </a:ext>
            </a:extLst>
          </p:cNvPr>
          <p:cNvSpPr txBox="1"/>
          <p:nvPr/>
        </p:nvSpPr>
        <p:spPr>
          <a:xfrm>
            <a:off x="2086573" y="5483238"/>
            <a:ext cx="877163" cy="369332"/>
          </a:xfrm>
          <a:prstGeom prst="rect">
            <a:avLst/>
          </a:prstGeom>
          <a:noFill/>
        </p:spPr>
        <p:txBody>
          <a:bodyPr wrap="none" rtlCol="0">
            <a:spAutoFit/>
          </a:bodyPr>
          <a:lstStyle/>
          <a:p>
            <a:r>
              <a:rPr kumimoji="1" lang="ja-JP" altLang="en-US" dirty="0"/>
              <a:t>総資産</a:t>
            </a:r>
          </a:p>
        </p:txBody>
      </p:sp>
      <p:sp>
        <p:nvSpPr>
          <p:cNvPr id="42" name="テキスト ボックス 41">
            <a:extLst>
              <a:ext uri="{FF2B5EF4-FFF2-40B4-BE49-F238E27FC236}">
                <a16:creationId xmlns:a16="http://schemas.microsoft.com/office/drawing/2014/main" id="{4C58000E-11AD-4CD2-8358-174A6A74AF2C}"/>
              </a:ext>
            </a:extLst>
          </p:cNvPr>
          <p:cNvSpPr txBox="1"/>
          <p:nvPr/>
        </p:nvSpPr>
        <p:spPr>
          <a:xfrm>
            <a:off x="1797628" y="5107185"/>
            <a:ext cx="1410455" cy="369332"/>
          </a:xfrm>
          <a:prstGeom prst="rect">
            <a:avLst/>
          </a:prstGeom>
          <a:noFill/>
        </p:spPr>
        <p:txBody>
          <a:bodyPr wrap="square" rtlCol="0">
            <a:spAutoFit/>
          </a:bodyPr>
          <a:lstStyle/>
          <a:p>
            <a:r>
              <a:rPr kumimoji="1" lang="ja-JP" altLang="en-US" dirty="0"/>
              <a:t>当期純利益</a:t>
            </a:r>
          </a:p>
        </p:txBody>
      </p:sp>
      <p:sp>
        <p:nvSpPr>
          <p:cNvPr id="46" name="テキスト ボックス 45">
            <a:extLst>
              <a:ext uri="{FF2B5EF4-FFF2-40B4-BE49-F238E27FC236}">
                <a16:creationId xmlns:a16="http://schemas.microsoft.com/office/drawing/2014/main" id="{7047460D-C3D9-4592-A170-8180E9C84C6C}"/>
              </a:ext>
            </a:extLst>
          </p:cNvPr>
          <p:cNvSpPr txBox="1"/>
          <p:nvPr/>
        </p:nvSpPr>
        <p:spPr>
          <a:xfrm>
            <a:off x="5151120" y="5281584"/>
            <a:ext cx="829073" cy="369332"/>
          </a:xfrm>
          <a:prstGeom prst="rect">
            <a:avLst/>
          </a:prstGeom>
          <a:noFill/>
        </p:spPr>
        <p:txBody>
          <a:bodyPr wrap="none" rtlCol="0">
            <a:spAutoFit/>
          </a:bodyPr>
          <a:lstStyle/>
          <a:p>
            <a:r>
              <a:rPr kumimoji="1" lang="en-US" altLang="ja-JP" dirty="0"/>
              <a:t>ROE</a:t>
            </a:r>
            <a:r>
              <a:rPr kumimoji="1" lang="ja-JP" altLang="en-US" dirty="0"/>
              <a:t>＝</a:t>
            </a:r>
          </a:p>
        </p:txBody>
      </p:sp>
      <p:cxnSp>
        <p:nvCxnSpPr>
          <p:cNvPr id="52" name="直線コネクタ 51">
            <a:extLst>
              <a:ext uri="{FF2B5EF4-FFF2-40B4-BE49-F238E27FC236}">
                <a16:creationId xmlns:a16="http://schemas.microsoft.com/office/drawing/2014/main" id="{A50268B1-1108-436E-91EB-222892DFD8F4}"/>
              </a:ext>
            </a:extLst>
          </p:cNvPr>
          <p:cNvCxnSpPr>
            <a:stCxn id="46" idx="3"/>
          </p:cNvCxnSpPr>
          <p:nvPr/>
        </p:nvCxnSpPr>
        <p:spPr>
          <a:xfrm flipV="1">
            <a:off x="5980193" y="5451118"/>
            <a:ext cx="1365487" cy="15132"/>
          </a:xfrm>
          <a:prstGeom prst="line">
            <a:avLst/>
          </a:prstGeom>
        </p:spPr>
        <p:style>
          <a:lnRef idx="1">
            <a:schemeClr val="dk1"/>
          </a:lnRef>
          <a:fillRef idx="0">
            <a:schemeClr val="dk1"/>
          </a:fillRef>
          <a:effectRef idx="0">
            <a:schemeClr val="dk1"/>
          </a:effectRef>
          <a:fontRef idx="minor">
            <a:schemeClr val="tx1"/>
          </a:fontRef>
        </p:style>
      </p:cxnSp>
      <p:sp>
        <p:nvSpPr>
          <p:cNvPr id="53" name="テキスト ボックス 52">
            <a:extLst>
              <a:ext uri="{FF2B5EF4-FFF2-40B4-BE49-F238E27FC236}">
                <a16:creationId xmlns:a16="http://schemas.microsoft.com/office/drawing/2014/main" id="{BE21EC2E-AABC-425C-A5F7-D37A5D0CCD5D}"/>
              </a:ext>
            </a:extLst>
          </p:cNvPr>
          <p:cNvSpPr txBox="1"/>
          <p:nvPr/>
        </p:nvSpPr>
        <p:spPr>
          <a:xfrm>
            <a:off x="6197511" y="5518728"/>
            <a:ext cx="877163" cy="369332"/>
          </a:xfrm>
          <a:prstGeom prst="rect">
            <a:avLst/>
          </a:prstGeom>
          <a:noFill/>
        </p:spPr>
        <p:txBody>
          <a:bodyPr wrap="none" rtlCol="0">
            <a:spAutoFit/>
          </a:bodyPr>
          <a:lstStyle/>
          <a:p>
            <a:r>
              <a:rPr kumimoji="1" lang="ja-JP" altLang="en-US" dirty="0"/>
              <a:t>純資産</a:t>
            </a:r>
          </a:p>
        </p:txBody>
      </p:sp>
      <p:sp>
        <p:nvSpPr>
          <p:cNvPr id="54" name="テキスト ボックス 53">
            <a:extLst>
              <a:ext uri="{FF2B5EF4-FFF2-40B4-BE49-F238E27FC236}">
                <a16:creationId xmlns:a16="http://schemas.microsoft.com/office/drawing/2014/main" id="{3CA6530F-7413-4EA9-A010-B6D4ADC599FD}"/>
              </a:ext>
            </a:extLst>
          </p:cNvPr>
          <p:cNvSpPr txBox="1"/>
          <p:nvPr/>
        </p:nvSpPr>
        <p:spPr>
          <a:xfrm>
            <a:off x="5980193" y="5123157"/>
            <a:ext cx="1338828" cy="369332"/>
          </a:xfrm>
          <a:prstGeom prst="rect">
            <a:avLst/>
          </a:prstGeom>
          <a:noFill/>
        </p:spPr>
        <p:txBody>
          <a:bodyPr wrap="none" rtlCol="0">
            <a:spAutoFit/>
          </a:bodyPr>
          <a:lstStyle/>
          <a:p>
            <a:r>
              <a:rPr kumimoji="1" lang="ja-JP" altLang="en-US" dirty="0"/>
              <a:t>当期純利益</a:t>
            </a:r>
          </a:p>
        </p:txBody>
      </p:sp>
      <p:sp>
        <p:nvSpPr>
          <p:cNvPr id="56" name="テキスト ボックス 55">
            <a:extLst>
              <a:ext uri="{FF2B5EF4-FFF2-40B4-BE49-F238E27FC236}">
                <a16:creationId xmlns:a16="http://schemas.microsoft.com/office/drawing/2014/main" id="{DC3F2034-B5B9-4E25-8698-9F30E432FEFF}"/>
              </a:ext>
            </a:extLst>
          </p:cNvPr>
          <p:cNvSpPr txBox="1"/>
          <p:nvPr/>
        </p:nvSpPr>
        <p:spPr>
          <a:xfrm>
            <a:off x="6854137" y="5507980"/>
            <a:ext cx="723275" cy="307777"/>
          </a:xfrm>
          <a:prstGeom prst="rect">
            <a:avLst/>
          </a:prstGeom>
          <a:noFill/>
        </p:spPr>
        <p:txBody>
          <a:bodyPr wrap="none" rtlCol="0">
            <a:spAutoFit/>
          </a:bodyPr>
          <a:lstStyle/>
          <a:p>
            <a:r>
              <a:rPr kumimoji="1" lang="ja-JP" altLang="en-US" sz="1400" dirty="0"/>
              <a:t>（注）</a:t>
            </a:r>
          </a:p>
        </p:txBody>
      </p:sp>
      <p:sp>
        <p:nvSpPr>
          <p:cNvPr id="57" name="テキスト ボックス 56">
            <a:extLst>
              <a:ext uri="{FF2B5EF4-FFF2-40B4-BE49-F238E27FC236}">
                <a16:creationId xmlns:a16="http://schemas.microsoft.com/office/drawing/2014/main" id="{23C3B55D-6A83-4358-9760-EAA5E1B250C5}"/>
              </a:ext>
            </a:extLst>
          </p:cNvPr>
          <p:cNvSpPr txBox="1"/>
          <p:nvPr/>
        </p:nvSpPr>
        <p:spPr>
          <a:xfrm>
            <a:off x="1070997" y="6472963"/>
            <a:ext cx="11030466" cy="307777"/>
          </a:xfrm>
          <a:prstGeom prst="rect">
            <a:avLst/>
          </a:prstGeom>
          <a:noFill/>
        </p:spPr>
        <p:txBody>
          <a:bodyPr wrap="square" rtlCol="0">
            <a:spAutoFit/>
          </a:bodyPr>
          <a:lstStyle/>
          <a:p>
            <a:r>
              <a:rPr kumimoji="1" lang="ja-JP" altLang="en-US" sz="1200" dirty="0"/>
              <a:t>（注）</a:t>
            </a:r>
            <a:r>
              <a:rPr kumimoji="1" lang="ja-JP" altLang="en-US" sz="1400" dirty="0"/>
              <a:t>正確には自己資本を使う、自己資本は純資産から少数株主持分等を除かなければならないが、ここでは単純化のため純資産とした</a:t>
            </a:r>
            <a:endParaRPr kumimoji="1" lang="ja-JP" altLang="en-US" sz="1200" dirty="0"/>
          </a:p>
        </p:txBody>
      </p:sp>
      <p:sp>
        <p:nvSpPr>
          <p:cNvPr id="58" name="テキスト ボックス 57">
            <a:extLst>
              <a:ext uri="{FF2B5EF4-FFF2-40B4-BE49-F238E27FC236}">
                <a16:creationId xmlns:a16="http://schemas.microsoft.com/office/drawing/2014/main" id="{D4A14E1C-1F11-40BF-BECC-7CED67B906BA}"/>
              </a:ext>
            </a:extLst>
          </p:cNvPr>
          <p:cNvSpPr txBox="1"/>
          <p:nvPr/>
        </p:nvSpPr>
        <p:spPr>
          <a:xfrm>
            <a:off x="955731" y="5875418"/>
            <a:ext cx="8908208" cy="369332"/>
          </a:xfrm>
          <a:prstGeom prst="rect">
            <a:avLst/>
          </a:prstGeom>
          <a:noFill/>
        </p:spPr>
        <p:txBody>
          <a:bodyPr wrap="none" rtlCol="0">
            <a:spAutoFit/>
          </a:bodyPr>
          <a:lstStyle/>
          <a:p>
            <a:r>
              <a:rPr kumimoji="1" lang="ja-JP" altLang="en-US" dirty="0"/>
              <a:t>特に</a:t>
            </a:r>
            <a:r>
              <a:rPr kumimoji="1" lang="en-US" altLang="ja-JP" dirty="0"/>
              <a:t>ROE</a:t>
            </a:r>
            <a:r>
              <a:rPr kumimoji="1" lang="ja-JP" altLang="en-US" dirty="0"/>
              <a:t>は株主の視点にたった重要な指標で</a:t>
            </a:r>
            <a:r>
              <a:rPr kumimoji="1" lang="ja-JP" altLang="en-US" dirty="0">
                <a:solidFill>
                  <a:srgbClr val="FF0000"/>
                </a:solidFill>
              </a:rPr>
              <a:t>株価の動向にも大きな影響力を及ぼす</a:t>
            </a:r>
          </a:p>
        </p:txBody>
      </p:sp>
    </p:spTree>
    <p:extLst>
      <p:ext uri="{BB962C8B-B14F-4D97-AF65-F5344CB8AC3E}">
        <p14:creationId xmlns:p14="http://schemas.microsoft.com/office/powerpoint/2010/main" val="302308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2B58E2-F321-47D3-A4D7-5911482C8551}"/>
              </a:ext>
            </a:extLst>
          </p:cNvPr>
          <p:cNvSpPr txBox="1"/>
          <p:nvPr/>
        </p:nvSpPr>
        <p:spPr>
          <a:xfrm>
            <a:off x="76200" y="133350"/>
            <a:ext cx="2470548" cy="369332"/>
          </a:xfrm>
          <a:prstGeom prst="rect">
            <a:avLst/>
          </a:prstGeom>
          <a:noFill/>
        </p:spPr>
        <p:txBody>
          <a:bodyPr wrap="none" rtlCol="0">
            <a:spAutoFit/>
          </a:bodyPr>
          <a:lstStyle/>
          <a:p>
            <a:r>
              <a:rPr kumimoji="1" lang="en-US" altLang="ja-JP" dirty="0"/>
              <a:t>(4)ROA</a:t>
            </a:r>
            <a:r>
              <a:rPr kumimoji="1" lang="ja-JP" altLang="en-US" dirty="0"/>
              <a:t>と</a:t>
            </a:r>
            <a:r>
              <a:rPr kumimoji="1" lang="en-US" altLang="ja-JP" dirty="0"/>
              <a:t>ROE</a:t>
            </a:r>
            <a:r>
              <a:rPr kumimoji="1" lang="ja-JP" altLang="en-US" dirty="0"/>
              <a:t>の分解式</a:t>
            </a:r>
          </a:p>
        </p:txBody>
      </p:sp>
      <p:sp>
        <p:nvSpPr>
          <p:cNvPr id="4" name="テキスト ボックス 3">
            <a:extLst>
              <a:ext uri="{FF2B5EF4-FFF2-40B4-BE49-F238E27FC236}">
                <a16:creationId xmlns:a16="http://schemas.microsoft.com/office/drawing/2014/main" id="{B3AB150A-2DFF-4696-9BA3-F7CF6BC99F7D}"/>
              </a:ext>
            </a:extLst>
          </p:cNvPr>
          <p:cNvSpPr txBox="1"/>
          <p:nvPr/>
        </p:nvSpPr>
        <p:spPr>
          <a:xfrm>
            <a:off x="619125" y="502682"/>
            <a:ext cx="9334607" cy="369332"/>
          </a:xfrm>
          <a:prstGeom prst="rect">
            <a:avLst/>
          </a:prstGeom>
          <a:noFill/>
        </p:spPr>
        <p:txBody>
          <a:bodyPr wrap="none" rtlCol="0">
            <a:spAutoFit/>
          </a:bodyPr>
          <a:lstStyle/>
          <a:p>
            <a:r>
              <a:rPr kumimoji="1" lang="en-US" altLang="ja-JP" dirty="0"/>
              <a:t>ROA</a:t>
            </a:r>
            <a:r>
              <a:rPr kumimoji="1" lang="ja-JP" altLang="en-US" dirty="0"/>
              <a:t>と</a:t>
            </a:r>
            <a:r>
              <a:rPr kumimoji="1" lang="en-US" altLang="ja-JP" dirty="0"/>
              <a:t>ROE</a:t>
            </a:r>
            <a:r>
              <a:rPr kumimoji="1" lang="ja-JP" altLang="en-US" dirty="0"/>
              <a:t>は下記のように分解され、どの要因が影響を与えたかをより詳細に分析できる</a:t>
            </a:r>
          </a:p>
        </p:txBody>
      </p:sp>
      <p:grpSp>
        <p:nvGrpSpPr>
          <p:cNvPr id="13" name="グループ化 12">
            <a:extLst>
              <a:ext uri="{FF2B5EF4-FFF2-40B4-BE49-F238E27FC236}">
                <a16:creationId xmlns:a16="http://schemas.microsoft.com/office/drawing/2014/main" id="{6A0EC115-40CD-4AE2-8F8E-CA10BF80EBE8}"/>
              </a:ext>
            </a:extLst>
          </p:cNvPr>
          <p:cNvGrpSpPr/>
          <p:nvPr/>
        </p:nvGrpSpPr>
        <p:grpSpPr>
          <a:xfrm>
            <a:off x="857250" y="986908"/>
            <a:ext cx="2019353" cy="719615"/>
            <a:chOff x="895350" y="1434583"/>
            <a:chExt cx="2019353" cy="719615"/>
          </a:xfrm>
        </p:grpSpPr>
        <p:sp>
          <p:nvSpPr>
            <p:cNvPr id="5" name="テキスト ボックス 4">
              <a:extLst>
                <a:ext uri="{FF2B5EF4-FFF2-40B4-BE49-F238E27FC236}">
                  <a16:creationId xmlns:a16="http://schemas.microsoft.com/office/drawing/2014/main" id="{EF12B5E9-682B-4798-965B-7D07111E00F1}"/>
                </a:ext>
              </a:extLst>
            </p:cNvPr>
            <p:cNvSpPr txBox="1"/>
            <p:nvPr/>
          </p:nvSpPr>
          <p:spPr>
            <a:xfrm>
              <a:off x="895350" y="1600200"/>
              <a:ext cx="732893" cy="369332"/>
            </a:xfrm>
            <a:prstGeom prst="rect">
              <a:avLst/>
            </a:prstGeom>
            <a:noFill/>
          </p:spPr>
          <p:txBody>
            <a:bodyPr wrap="none" rtlCol="0">
              <a:spAutoFit/>
            </a:bodyPr>
            <a:lstStyle/>
            <a:p>
              <a:r>
                <a:rPr kumimoji="1" lang="en-US" altLang="ja-JP" dirty="0"/>
                <a:t>ROA=</a:t>
              </a:r>
              <a:endParaRPr kumimoji="1" lang="ja-JP" altLang="en-US" dirty="0"/>
            </a:p>
          </p:txBody>
        </p:sp>
        <p:sp>
          <p:nvSpPr>
            <p:cNvPr id="6" name="テキスト ボックス 5">
              <a:extLst>
                <a:ext uri="{FF2B5EF4-FFF2-40B4-BE49-F238E27FC236}">
                  <a16:creationId xmlns:a16="http://schemas.microsoft.com/office/drawing/2014/main" id="{3053BF4E-6246-4B99-94E1-6C61D1B2305E}"/>
                </a:ext>
              </a:extLst>
            </p:cNvPr>
            <p:cNvSpPr txBox="1"/>
            <p:nvPr/>
          </p:nvSpPr>
          <p:spPr>
            <a:xfrm>
              <a:off x="1692208" y="1784866"/>
              <a:ext cx="877163" cy="369332"/>
            </a:xfrm>
            <a:prstGeom prst="rect">
              <a:avLst/>
            </a:prstGeom>
            <a:noFill/>
          </p:spPr>
          <p:txBody>
            <a:bodyPr wrap="none" rtlCol="0">
              <a:spAutoFit/>
            </a:bodyPr>
            <a:lstStyle/>
            <a:p>
              <a:r>
                <a:rPr kumimoji="1" lang="ja-JP" altLang="en-US" dirty="0"/>
                <a:t>総資産</a:t>
              </a:r>
            </a:p>
          </p:txBody>
        </p:sp>
        <p:cxnSp>
          <p:nvCxnSpPr>
            <p:cNvPr id="8" name="直線コネクタ 7">
              <a:extLst>
                <a:ext uri="{FF2B5EF4-FFF2-40B4-BE49-F238E27FC236}">
                  <a16:creationId xmlns:a16="http://schemas.microsoft.com/office/drawing/2014/main" id="{C801B636-E5C1-413B-905C-95F50C3DDD14}"/>
                </a:ext>
              </a:extLst>
            </p:cNvPr>
            <p:cNvCxnSpPr>
              <a:cxnSpLocks/>
              <a:stCxn id="5" idx="3"/>
            </p:cNvCxnSpPr>
            <p:nvPr/>
          </p:nvCxnSpPr>
          <p:spPr>
            <a:xfrm>
              <a:off x="1628243" y="1784866"/>
              <a:ext cx="1057807" cy="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17AB8816-B6D3-48FB-920F-11920BB85C14}"/>
                </a:ext>
              </a:extLst>
            </p:cNvPr>
            <p:cNvSpPr txBox="1"/>
            <p:nvPr/>
          </p:nvSpPr>
          <p:spPr>
            <a:xfrm>
              <a:off x="1575875" y="1434583"/>
              <a:ext cx="1338828" cy="369332"/>
            </a:xfrm>
            <a:prstGeom prst="rect">
              <a:avLst/>
            </a:prstGeom>
            <a:noFill/>
          </p:spPr>
          <p:txBody>
            <a:bodyPr wrap="none" rtlCol="0">
              <a:spAutoFit/>
            </a:bodyPr>
            <a:lstStyle/>
            <a:p>
              <a:r>
                <a:rPr kumimoji="1" lang="ja-JP" altLang="en-US" dirty="0"/>
                <a:t>当期純利益</a:t>
              </a:r>
            </a:p>
          </p:txBody>
        </p:sp>
      </p:grpSp>
      <p:grpSp>
        <p:nvGrpSpPr>
          <p:cNvPr id="55" name="グループ化 54">
            <a:extLst>
              <a:ext uri="{FF2B5EF4-FFF2-40B4-BE49-F238E27FC236}">
                <a16:creationId xmlns:a16="http://schemas.microsoft.com/office/drawing/2014/main" id="{66CD6F19-86CB-401C-A3F6-F160BB26FF93}"/>
              </a:ext>
            </a:extLst>
          </p:cNvPr>
          <p:cNvGrpSpPr/>
          <p:nvPr/>
        </p:nvGrpSpPr>
        <p:grpSpPr>
          <a:xfrm>
            <a:off x="2759502" y="1039823"/>
            <a:ext cx="4366035" cy="1171997"/>
            <a:chOff x="2759502" y="1039823"/>
            <a:chExt cx="4366035" cy="1171997"/>
          </a:xfrm>
        </p:grpSpPr>
        <p:grpSp>
          <p:nvGrpSpPr>
            <p:cNvPr id="28" name="グループ化 27">
              <a:extLst>
                <a:ext uri="{FF2B5EF4-FFF2-40B4-BE49-F238E27FC236}">
                  <a16:creationId xmlns:a16="http://schemas.microsoft.com/office/drawing/2014/main" id="{554C75BE-388D-4B86-ADAA-BBB25901CB0A}"/>
                </a:ext>
              </a:extLst>
            </p:cNvPr>
            <p:cNvGrpSpPr/>
            <p:nvPr/>
          </p:nvGrpSpPr>
          <p:grpSpPr>
            <a:xfrm>
              <a:off x="2759502" y="1056680"/>
              <a:ext cx="1593423" cy="704951"/>
              <a:chOff x="2759502" y="1056680"/>
              <a:chExt cx="1593423" cy="704951"/>
            </a:xfrm>
          </p:grpSpPr>
          <p:sp>
            <p:nvSpPr>
              <p:cNvPr id="22" name="テキスト ボックス 21">
                <a:extLst>
                  <a:ext uri="{FF2B5EF4-FFF2-40B4-BE49-F238E27FC236}">
                    <a16:creationId xmlns:a16="http://schemas.microsoft.com/office/drawing/2014/main" id="{4BA7A3B5-FFE7-46ED-B2AC-F63179FDEC2C}"/>
                  </a:ext>
                </a:extLst>
              </p:cNvPr>
              <p:cNvSpPr txBox="1"/>
              <p:nvPr/>
            </p:nvSpPr>
            <p:spPr>
              <a:xfrm>
                <a:off x="2759502" y="1190624"/>
                <a:ext cx="415498" cy="369332"/>
              </a:xfrm>
              <a:prstGeom prst="rect">
                <a:avLst/>
              </a:prstGeom>
              <a:noFill/>
            </p:spPr>
            <p:txBody>
              <a:bodyPr wrap="none" rtlCol="0">
                <a:spAutoFit/>
              </a:bodyPr>
              <a:lstStyle/>
              <a:p>
                <a:r>
                  <a:rPr kumimoji="1" lang="ja-JP" altLang="en-US"/>
                  <a:t>＝</a:t>
                </a:r>
              </a:p>
            </p:txBody>
          </p:sp>
          <p:cxnSp>
            <p:nvCxnSpPr>
              <p:cNvPr id="24" name="直線コネクタ 23">
                <a:extLst>
                  <a:ext uri="{FF2B5EF4-FFF2-40B4-BE49-F238E27FC236}">
                    <a16:creationId xmlns:a16="http://schemas.microsoft.com/office/drawing/2014/main" id="{9021DFCE-A155-49C0-BCFD-D3843EA35B28}"/>
                  </a:ext>
                </a:extLst>
              </p:cNvPr>
              <p:cNvCxnSpPr>
                <a:stCxn id="22" idx="3"/>
              </p:cNvCxnSpPr>
              <p:nvPr/>
            </p:nvCxnSpPr>
            <p:spPr>
              <a:xfrm>
                <a:off x="3175000" y="1375290"/>
                <a:ext cx="1177925" cy="0"/>
              </a:xfrm>
              <a:prstGeom prst="line">
                <a:avLst/>
              </a:prstGeom>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93F11CBF-A93F-475C-97C9-F930087CF40B}"/>
                  </a:ext>
                </a:extLst>
              </p:cNvPr>
              <p:cNvSpPr txBox="1"/>
              <p:nvPr/>
            </p:nvSpPr>
            <p:spPr>
              <a:xfrm>
                <a:off x="3325381" y="1392299"/>
                <a:ext cx="877163" cy="369332"/>
              </a:xfrm>
              <a:prstGeom prst="rect">
                <a:avLst/>
              </a:prstGeom>
              <a:noFill/>
            </p:spPr>
            <p:txBody>
              <a:bodyPr wrap="none" rtlCol="0">
                <a:spAutoFit/>
              </a:bodyPr>
              <a:lstStyle/>
              <a:p>
                <a:r>
                  <a:rPr kumimoji="1" lang="ja-JP" altLang="en-US"/>
                  <a:t>総資産</a:t>
                </a:r>
              </a:p>
            </p:txBody>
          </p:sp>
          <p:sp>
            <p:nvSpPr>
              <p:cNvPr id="27" name="テキスト ボックス 26">
                <a:extLst>
                  <a:ext uri="{FF2B5EF4-FFF2-40B4-BE49-F238E27FC236}">
                    <a16:creationId xmlns:a16="http://schemas.microsoft.com/office/drawing/2014/main" id="{196485DE-E7B7-4FB6-B3AA-EA94DBA3306F}"/>
                  </a:ext>
                </a:extLst>
              </p:cNvPr>
              <p:cNvSpPr txBox="1"/>
              <p:nvPr/>
            </p:nvSpPr>
            <p:spPr>
              <a:xfrm>
                <a:off x="3325381" y="1056680"/>
                <a:ext cx="877163" cy="369332"/>
              </a:xfrm>
              <a:prstGeom prst="rect">
                <a:avLst/>
              </a:prstGeom>
              <a:noFill/>
            </p:spPr>
            <p:txBody>
              <a:bodyPr wrap="none" rtlCol="0">
                <a:spAutoFit/>
              </a:bodyPr>
              <a:lstStyle/>
              <a:p>
                <a:r>
                  <a:rPr kumimoji="1" lang="ja-JP" altLang="en-US" dirty="0"/>
                  <a:t>売上高</a:t>
                </a:r>
              </a:p>
            </p:txBody>
          </p:sp>
        </p:grpSp>
        <p:grpSp>
          <p:nvGrpSpPr>
            <p:cNvPr id="29" name="グループ化 28">
              <a:extLst>
                <a:ext uri="{FF2B5EF4-FFF2-40B4-BE49-F238E27FC236}">
                  <a16:creationId xmlns:a16="http://schemas.microsoft.com/office/drawing/2014/main" id="{5C0C9154-CE84-408C-9CF5-86C0A345091C}"/>
                </a:ext>
              </a:extLst>
            </p:cNvPr>
            <p:cNvGrpSpPr/>
            <p:nvPr/>
          </p:nvGrpSpPr>
          <p:grpSpPr>
            <a:xfrm>
              <a:off x="4378699" y="1039823"/>
              <a:ext cx="1904707" cy="704951"/>
              <a:chOff x="2759502" y="1056680"/>
              <a:chExt cx="1904707" cy="704951"/>
            </a:xfrm>
          </p:grpSpPr>
          <p:sp>
            <p:nvSpPr>
              <p:cNvPr id="30" name="テキスト ボックス 29">
                <a:extLst>
                  <a:ext uri="{FF2B5EF4-FFF2-40B4-BE49-F238E27FC236}">
                    <a16:creationId xmlns:a16="http://schemas.microsoft.com/office/drawing/2014/main" id="{A0F06841-484C-4570-ACD1-9A9375FABF49}"/>
                  </a:ext>
                </a:extLst>
              </p:cNvPr>
              <p:cNvSpPr txBox="1"/>
              <p:nvPr/>
            </p:nvSpPr>
            <p:spPr>
              <a:xfrm>
                <a:off x="2759502" y="1190624"/>
                <a:ext cx="370614" cy="369332"/>
              </a:xfrm>
              <a:prstGeom prst="rect">
                <a:avLst/>
              </a:prstGeom>
              <a:noFill/>
            </p:spPr>
            <p:txBody>
              <a:bodyPr wrap="none" rtlCol="0">
                <a:spAutoFit/>
              </a:bodyPr>
              <a:lstStyle/>
              <a:p>
                <a:r>
                  <a:rPr kumimoji="1" lang="en-US" altLang="ja-JP" dirty="0"/>
                  <a:t>×</a:t>
                </a:r>
                <a:endParaRPr kumimoji="1" lang="ja-JP" altLang="en-US" dirty="0"/>
              </a:p>
            </p:txBody>
          </p:sp>
          <p:cxnSp>
            <p:nvCxnSpPr>
              <p:cNvPr id="31" name="直線コネクタ 30">
                <a:extLst>
                  <a:ext uri="{FF2B5EF4-FFF2-40B4-BE49-F238E27FC236}">
                    <a16:creationId xmlns:a16="http://schemas.microsoft.com/office/drawing/2014/main" id="{F71CCBC2-A8A0-4CA6-ABD9-8362421F1BB7}"/>
                  </a:ext>
                </a:extLst>
              </p:cNvPr>
              <p:cNvCxnSpPr>
                <a:stCxn id="30" idx="3"/>
              </p:cNvCxnSpPr>
              <p:nvPr/>
            </p:nvCxnSpPr>
            <p:spPr>
              <a:xfrm>
                <a:off x="3130116" y="1375290"/>
                <a:ext cx="1222809" cy="0"/>
              </a:xfrm>
              <a:prstGeom prst="line">
                <a:avLst/>
              </a:prstGeom>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979E4BB1-1148-486C-870F-83A2E572BD39}"/>
                  </a:ext>
                </a:extLst>
              </p:cNvPr>
              <p:cNvSpPr txBox="1"/>
              <p:nvPr/>
            </p:nvSpPr>
            <p:spPr>
              <a:xfrm>
                <a:off x="3325381" y="1392299"/>
                <a:ext cx="877163" cy="369332"/>
              </a:xfrm>
              <a:prstGeom prst="rect">
                <a:avLst/>
              </a:prstGeom>
              <a:noFill/>
            </p:spPr>
            <p:txBody>
              <a:bodyPr wrap="none" rtlCol="0">
                <a:spAutoFit/>
              </a:bodyPr>
              <a:lstStyle/>
              <a:p>
                <a:r>
                  <a:rPr kumimoji="1" lang="ja-JP" altLang="en-US" dirty="0"/>
                  <a:t>売上高</a:t>
                </a:r>
              </a:p>
            </p:txBody>
          </p:sp>
          <p:sp>
            <p:nvSpPr>
              <p:cNvPr id="33" name="テキスト ボックス 32">
                <a:extLst>
                  <a:ext uri="{FF2B5EF4-FFF2-40B4-BE49-F238E27FC236}">
                    <a16:creationId xmlns:a16="http://schemas.microsoft.com/office/drawing/2014/main" id="{6BF08952-5A64-42A7-83AC-175739C83D6F}"/>
                  </a:ext>
                </a:extLst>
              </p:cNvPr>
              <p:cNvSpPr txBox="1"/>
              <p:nvPr/>
            </p:nvSpPr>
            <p:spPr>
              <a:xfrm>
                <a:off x="3325381" y="1056680"/>
                <a:ext cx="1338828" cy="369332"/>
              </a:xfrm>
              <a:prstGeom prst="rect">
                <a:avLst/>
              </a:prstGeom>
              <a:noFill/>
            </p:spPr>
            <p:txBody>
              <a:bodyPr wrap="none" rtlCol="0">
                <a:spAutoFit/>
              </a:bodyPr>
              <a:lstStyle/>
              <a:p>
                <a:r>
                  <a:rPr kumimoji="1" lang="ja-JP" altLang="en-US" dirty="0"/>
                  <a:t>当期純利益</a:t>
                </a:r>
              </a:p>
            </p:txBody>
          </p:sp>
        </p:grpSp>
        <p:sp>
          <p:nvSpPr>
            <p:cNvPr id="41" name="吹き出し: 上矢印 40">
              <a:extLst>
                <a:ext uri="{FF2B5EF4-FFF2-40B4-BE49-F238E27FC236}">
                  <a16:creationId xmlns:a16="http://schemas.microsoft.com/office/drawing/2014/main" id="{E3C8FF5D-0008-407C-84A0-3E06F5BCA841}"/>
                </a:ext>
              </a:extLst>
            </p:cNvPr>
            <p:cNvSpPr/>
            <p:nvPr/>
          </p:nvSpPr>
          <p:spPr>
            <a:xfrm>
              <a:off x="2811406" y="1706523"/>
              <a:ext cx="1752600" cy="505297"/>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総資産回転率</a:t>
              </a:r>
            </a:p>
          </p:txBody>
        </p:sp>
        <p:sp>
          <p:nvSpPr>
            <p:cNvPr id="42" name="吹き出し: 上矢印 41">
              <a:extLst>
                <a:ext uri="{FF2B5EF4-FFF2-40B4-BE49-F238E27FC236}">
                  <a16:creationId xmlns:a16="http://schemas.microsoft.com/office/drawing/2014/main" id="{AF0E1880-78A2-42F1-BE51-64A2B98B4123}"/>
                </a:ext>
              </a:extLst>
            </p:cNvPr>
            <p:cNvSpPr/>
            <p:nvPr/>
          </p:nvSpPr>
          <p:spPr>
            <a:xfrm>
              <a:off x="4714387" y="1699190"/>
              <a:ext cx="2411150" cy="505297"/>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売上高当期純利益率</a:t>
              </a:r>
            </a:p>
          </p:txBody>
        </p:sp>
      </p:grpSp>
      <p:sp>
        <p:nvSpPr>
          <p:cNvPr id="49" name="テキスト ボックス 48">
            <a:extLst>
              <a:ext uri="{FF2B5EF4-FFF2-40B4-BE49-F238E27FC236}">
                <a16:creationId xmlns:a16="http://schemas.microsoft.com/office/drawing/2014/main" id="{67DBBDEB-D912-4BDA-B895-FA9122CDE0B4}"/>
              </a:ext>
            </a:extLst>
          </p:cNvPr>
          <p:cNvSpPr txBox="1"/>
          <p:nvPr/>
        </p:nvSpPr>
        <p:spPr>
          <a:xfrm>
            <a:off x="4655300" y="3031663"/>
            <a:ext cx="370614" cy="369332"/>
          </a:xfrm>
          <a:prstGeom prst="rect">
            <a:avLst/>
          </a:prstGeom>
          <a:noFill/>
        </p:spPr>
        <p:txBody>
          <a:bodyPr wrap="none" rtlCol="0">
            <a:spAutoFit/>
          </a:bodyPr>
          <a:lstStyle/>
          <a:p>
            <a:r>
              <a:rPr kumimoji="1" lang="en-US" altLang="ja-JP" dirty="0"/>
              <a:t>×</a:t>
            </a:r>
            <a:endParaRPr kumimoji="1" lang="ja-JP" altLang="en-US" dirty="0"/>
          </a:p>
        </p:txBody>
      </p:sp>
      <p:sp>
        <p:nvSpPr>
          <p:cNvPr id="74" name="テキスト ボックス 73">
            <a:extLst>
              <a:ext uri="{FF2B5EF4-FFF2-40B4-BE49-F238E27FC236}">
                <a16:creationId xmlns:a16="http://schemas.microsoft.com/office/drawing/2014/main" id="{D740683B-1A6B-4EBC-ACB2-ED5D83AF07E9}"/>
              </a:ext>
            </a:extLst>
          </p:cNvPr>
          <p:cNvSpPr txBox="1"/>
          <p:nvPr/>
        </p:nvSpPr>
        <p:spPr>
          <a:xfrm>
            <a:off x="6754923" y="4444605"/>
            <a:ext cx="370614" cy="369332"/>
          </a:xfrm>
          <a:prstGeom prst="rect">
            <a:avLst/>
          </a:prstGeom>
          <a:noFill/>
        </p:spPr>
        <p:txBody>
          <a:bodyPr wrap="none" rtlCol="0">
            <a:spAutoFit/>
          </a:bodyPr>
          <a:lstStyle/>
          <a:p>
            <a:r>
              <a:rPr kumimoji="1" lang="en-US" altLang="ja-JP" dirty="0"/>
              <a:t>×</a:t>
            </a:r>
            <a:endParaRPr kumimoji="1" lang="ja-JP" altLang="en-US" dirty="0"/>
          </a:p>
        </p:txBody>
      </p:sp>
      <p:grpSp>
        <p:nvGrpSpPr>
          <p:cNvPr id="7" name="グループ化 6">
            <a:extLst>
              <a:ext uri="{FF2B5EF4-FFF2-40B4-BE49-F238E27FC236}">
                <a16:creationId xmlns:a16="http://schemas.microsoft.com/office/drawing/2014/main" id="{7F2707B1-4BC4-4B5D-BBB4-F7C9676C2390}"/>
              </a:ext>
            </a:extLst>
          </p:cNvPr>
          <p:cNvGrpSpPr/>
          <p:nvPr/>
        </p:nvGrpSpPr>
        <p:grpSpPr>
          <a:xfrm>
            <a:off x="953561" y="2758102"/>
            <a:ext cx="9082245" cy="2735722"/>
            <a:chOff x="953561" y="2758102"/>
            <a:chExt cx="9082245" cy="2735722"/>
          </a:xfrm>
        </p:grpSpPr>
        <p:grpSp>
          <p:nvGrpSpPr>
            <p:cNvPr id="17" name="グループ化 16">
              <a:extLst>
                <a:ext uri="{FF2B5EF4-FFF2-40B4-BE49-F238E27FC236}">
                  <a16:creationId xmlns:a16="http://schemas.microsoft.com/office/drawing/2014/main" id="{A2F28050-69C8-4C01-9331-C01FF256A3EA}"/>
                </a:ext>
              </a:extLst>
            </p:cNvPr>
            <p:cNvGrpSpPr/>
            <p:nvPr/>
          </p:nvGrpSpPr>
          <p:grpSpPr>
            <a:xfrm>
              <a:off x="953561" y="2758102"/>
              <a:ext cx="2560047" cy="719615"/>
              <a:chOff x="895350" y="1434583"/>
              <a:chExt cx="2560047" cy="719615"/>
            </a:xfrm>
          </p:grpSpPr>
          <p:sp>
            <p:nvSpPr>
              <p:cNvPr id="18" name="テキスト ボックス 17">
                <a:extLst>
                  <a:ext uri="{FF2B5EF4-FFF2-40B4-BE49-F238E27FC236}">
                    <a16:creationId xmlns:a16="http://schemas.microsoft.com/office/drawing/2014/main" id="{7F033764-21F2-4136-8C0D-F93A83A8698F}"/>
                  </a:ext>
                </a:extLst>
              </p:cNvPr>
              <p:cNvSpPr txBox="1"/>
              <p:nvPr/>
            </p:nvSpPr>
            <p:spPr>
              <a:xfrm>
                <a:off x="895350" y="1600200"/>
                <a:ext cx="720069" cy="369332"/>
              </a:xfrm>
              <a:prstGeom prst="rect">
                <a:avLst/>
              </a:prstGeom>
              <a:noFill/>
            </p:spPr>
            <p:txBody>
              <a:bodyPr wrap="none" rtlCol="0">
                <a:spAutoFit/>
              </a:bodyPr>
              <a:lstStyle/>
              <a:p>
                <a:r>
                  <a:rPr kumimoji="1" lang="en-US" altLang="ja-JP" dirty="0"/>
                  <a:t>ROE=</a:t>
                </a:r>
                <a:endParaRPr kumimoji="1" lang="ja-JP" altLang="en-US" dirty="0"/>
              </a:p>
            </p:txBody>
          </p:sp>
          <p:sp>
            <p:nvSpPr>
              <p:cNvPr id="19" name="テキスト ボックス 18">
                <a:extLst>
                  <a:ext uri="{FF2B5EF4-FFF2-40B4-BE49-F238E27FC236}">
                    <a16:creationId xmlns:a16="http://schemas.microsoft.com/office/drawing/2014/main" id="{F9FD7D27-07D5-4781-9CE3-389A8B195CC8}"/>
                  </a:ext>
                </a:extLst>
              </p:cNvPr>
              <p:cNvSpPr txBox="1"/>
              <p:nvPr/>
            </p:nvSpPr>
            <p:spPr>
              <a:xfrm>
                <a:off x="1692208" y="1784866"/>
                <a:ext cx="877163" cy="369332"/>
              </a:xfrm>
              <a:prstGeom prst="rect">
                <a:avLst/>
              </a:prstGeom>
              <a:noFill/>
            </p:spPr>
            <p:txBody>
              <a:bodyPr wrap="none" rtlCol="0">
                <a:spAutoFit/>
              </a:bodyPr>
              <a:lstStyle/>
              <a:p>
                <a:r>
                  <a:rPr kumimoji="1" lang="ja-JP" altLang="en-US" dirty="0"/>
                  <a:t>純資産</a:t>
                </a:r>
              </a:p>
            </p:txBody>
          </p:sp>
          <p:cxnSp>
            <p:nvCxnSpPr>
              <p:cNvPr id="20" name="直線コネクタ 19">
                <a:extLst>
                  <a:ext uri="{FF2B5EF4-FFF2-40B4-BE49-F238E27FC236}">
                    <a16:creationId xmlns:a16="http://schemas.microsoft.com/office/drawing/2014/main" id="{8AFA0516-B06D-4F5C-A4BE-C1BF368A11BB}"/>
                  </a:ext>
                </a:extLst>
              </p:cNvPr>
              <p:cNvCxnSpPr>
                <a:cxnSpLocks/>
                <a:stCxn id="18" idx="3"/>
              </p:cNvCxnSpPr>
              <p:nvPr/>
            </p:nvCxnSpPr>
            <p:spPr>
              <a:xfrm>
                <a:off x="1615419" y="1784866"/>
                <a:ext cx="1389932" cy="0"/>
              </a:xfrm>
              <a:prstGeom prst="line">
                <a:avLst/>
              </a:prstGeom>
            </p:spPr>
            <p:style>
              <a:lnRef idx="1">
                <a:schemeClr val="dk1"/>
              </a:lnRef>
              <a:fillRef idx="0">
                <a:schemeClr val="dk1"/>
              </a:fillRef>
              <a:effectRef idx="0">
                <a:schemeClr val="dk1"/>
              </a:effectRef>
              <a:fontRef idx="minor">
                <a:schemeClr val="tx1"/>
              </a:fontRef>
            </p:style>
          </p:cxnSp>
          <p:sp>
            <p:nvSpPr>
              <p:cNvPr id="21" name="テキスト ボックス 20">
                <a:extLst>
                  <a:ext uri="{FF2B5EF4-FFF2-40B4-BE49-F238E27FC236}">
                    <a16:creationId xmlns:a16="http://schemas.microsoft.com/office/drawing/2014/main" id="{CEAF2A0A-8A40-4B84-A0F7-78D354655F79}"/>
                  </a:ext>
                </a:extLst>
              </p:cNvPr>
              <p:cNvSpPr txBox="1"/>
              <p:nvPr/>
            </p:nvSpPr>
            <p:spPr>
              <a:xfrm>
                <a:off x="1615419" y="1434583"/>
                <a:ext cx="1839978" cy="369332"/>
              </a:xfrm>
              <a:prstGeom prst="rect">
                <a:avLst/>
              </a:prstGeom>
              <a:noFill/>
            </p:spPr>
            <p:txBody>
              <a:bodyPr wrap="square" rtlCol="0">
                <a:spAutoFit/>
              </a:bodyPr>
              <a:lstStyle/>
              <a:p>
                <a:r>
                  <a:rPr kumimoji="1" lang="ja-JP" altLang="en-US" dirty="0"/>
                  <a:t>当期純利益</a:t>
                </a:r>
              </a:p>
            </p:txBody>
          </p:sp>
        </p:grpSp>
        <p:grpSp>
          <p:nvGrpSpPr>
            <p:cNvPr id="34" name="グループ化 33">
              <a:extLst>
                <a:ext uri="{FF2B5EF4-FFF2-40B4-BE49-F238E27FC236}">
                  <a16:creationId xmlns:a16="http://schemas.microsoft.com/office/drawing/2014/main" id="{C2D88B2A-F728-4B19-9DB5-0BB640D26109}"/>
                </a:ext>
              </a:extLst>
            </p:cNvPr>
            <p:cNvGrpSpPr/>
            <p:nvPr/>
          </p:nvGrpSpPr>
          <p:grpSpPr>
            <a:xfrm>
              <a:off x="3044040" y="2846997"/>
              <a:ext cx="1754326" cy="713245"/>
              <a:chOff x="2759502" y="1048386"/>
              <a:chExt cx="1754326" cy="713245"/>
            </a:xfrm>
          </p:grpSpPr>
          <p:sp>
            <p:nvSpPr>
              <p:cNvPr id="35" name="テキスト ボックス 34">
                <a:extLst>
                  <a:ext uri="{FF2B5EF4-FFF2-40B4-BE49-F238E27FC236}">
                    <a16:creationId xmlns:a16="http://schemas.microsoft.com/office/drawing/2014/main" id="{21D25110-E183-4AC0-9DEA-B401D8E7A4DB}"/>
                  </a:ext>
                </a:extLst>
              </p:cNvPr>
              <p:cNvSpPr txBox="1"/>
              <p:nvPr/>
            </p:nvSpPr>
            <p:spPr>
              <a:xfrm>
                <a:off x="2759502" y="1190624"/>
                <a:ext cx="415498" cy="369332"/>
              </a:xfrm>
              <a:prstGeom prst="rect">
                <a:avLst/>
              </a:prstGeom>
              <a:noFill/>
            </p:spPr>
            <p:txBody>
              <a:bodyPr wrap="none" rtlCol="0">
                <a:spAutoFit/>
              </a:bodyPr>
              <a:lstStyle/>
              <a:p>
                <a:r>
                  <a:rPr kumimoji="1" lang="ja-JP" altLang="en-US"/>
                  <a:t>＝</a:t>
                </a:r>
              </a:p>
            </p:txBody>
          </p:sp>
          <p:cxnSp>
            <p:nvCxnSpPr>
              <p:cNvPr id="36" name="直線コネクタ 35">
                <a:extLst>
                  <a:ext uri="{FF2B5EF4-FFF2-40B4-BE49-F238E27FC236}">
                    <a16:creationId xmlns:a16="http://schemas.microsoft.com/office/drawing/2014/main" id="{48EC7213-C856-4CD6-B9BE-F2241671BBEA}"/>
                  </a:ext>
                </a:extLst>
              </p:cNvPr>
              <p:cNvCxnSpPr>
                <a:stCxn id="35" idx="3"/>
              </p:cNvCxnSpPr>
              <p:nvPr/>
            </p:nvCxnSpPr>
            <p:spPr>
              <a:xfrm>
                <a:off x="3175000" y="1375290"/>
                <a:ext cx="1177925" cy="0"/>
              </a:xfrm>
              <a:prstGeom prst="line">
                <a:avLst/>
              </a:prstGeom>
            </p:spPr>
            <p:style>
              <a:lnRef idx="1">
                <a:schemeClr val="dk1"/>
              </a:lnRef>
              <a:fillRef idx="0">
                <a:schemeClr val="dk1"/>
              </a:fillRef>
              <a:effectRef idx="0">
                <a:schemeClr val="dk1"/>
              </a:effectRef>
              <a:fontRef idx="minor">
                <a:schemeClr val="tx1"/>
              </a:fontRef>
            </p:style>
          </p:cxnSp>
          <p:sp>
            <p:nvSpPr>
              <p:cNvPr id="37" name="テキスト ボックス 36">
                <a:extLst>
                  <a:ext uri="{FF2B5EF4-FFF2-40B4-BE49-F238E27FC236}">
                    <a16:creationId xmlns:a16="http://schemas.microsoft.com/office/drawing/2014/main" id="{3C41C09E-F1F7-41F9-8AA0-1CF8E7CD27BD}"/>
                  </a:ext>
                </a:extLst>
              </p:cNvPr>
              <p:cNvSpPr txBox="1"/>
              <p:nvPr/>
            </p:nvSpPr>
            <p:spPr>
              <a:xfrm>
                <a:off x="3325381" y="1392299"/>
                <a:ext cx="877163" cy="369332"/>
              </a:xfrm>
              <a:prstGeom prst="rect">
                <a:avLst/>
              </a:prstGeom>
              <a:noFill/>
            </p:spPr>
            <p:txBody>
              <a:bodyPr wrap="none" rtlCol="0">
                <a:spAutoFit/>
              </a:bodyPr>
              <a:lstStyle/>
              <a:p>
                <a:r>
                  <a:rPr kumimoji="1" lang="ja-JP" altLang="en-US" dirty="0"/>
                  <a:t>総資産</a:t>
                </a:r>
              </a:p>
            </p:txBody>
          </p:sp>
          <p:sp>
            <p:nvSpPr>
              <p:cNvPr id="38" name="テキスト ボックス 37">
                <a:extLst>
                  <a:ext uri="{FF2B5EF4-FFF2-40B4-BE49-F238E27FC236}">
                    <a16:creationId xmlns:a16="http://schemas.microsoft.com/office/drawing/2014/main" id="{2606340C-91EB-41D6-B207-EB238A9F5C52}"/>
                  </a:ext>
                </a:extLst>
              </p:cNvPr>
              <p:cNvSpPr txBox="1"/>
              <p:nvPr/>
            </p:nvSpPr>
            <p:spPr>
              <a:xfrm>
                <a:off x="3175000" y="1048386"/>
                <a:ext cx="1338828" cy="369332"/>
              </a:xfrm>
              <a:prstGeom prst="rect">
                <a:avLst/>
              </a:prstGeom>
              <a:noFill/>
            </p:spPr>
            <p:txBody>
              <a:bodyPr wrap="none" rtlCol="0">
                <a:spAutoFit/>
              </a:bodyPr>
              <a:lstStyle/>
              <a:p>
                <a:r>
                  <a:rPr kumimoji="1" lang="ja-JP" altLang="en-US" dirty="0"/>
                  <a:t>当期純利益</a:t>
                </a:r>
              </a:p>
            </p:txBody>
          </p:sp>
        </p:grpSp>
        <p:grpSp>
          <p:nvGrpSpPr>
            <p:cNvPr id="44" name="グループ化 43">
              <a:extLst>
                <a:ext uri="{FF2B5EF4-FFF2-40B4-BE49-F238E27FC236}">
                  <a16:creationId xmlns:a16="http://schemas.microsoft.com/office/drawing/2014/main" id="{74A9D82B-BD99-417F-A8C3-64A0CCED5A95}"/>
                </a:ext>
              </a:extLst>
            </p:cNvPr>
            <p:cNvGrpSpPr/>
            <p:nvPr/>
          </p:nvGrpSpPr>
          <p:grpSpPr>
            <a:xfrm>
              <a:off x="4669691" y="2855291"/>
              <a:ext cx="1593423" cy="704951"/>
              <a:chOff x="2759502" y="1056680"/>
              <a:chExt cx="1593423" cy="704951"/>
            </a:xfrm>
          </p:grpSpPr>
          <p:sp>
            <p:nvSpPr>
              <p:cNvPr id="45" name="テキスト ボックス 44">
                <a:extLst>
                  <a:ext uri="{FF2B5EF4-FFF2-40B4-BE49-F238E27FC236}">
                    <a16:creationId xmlns:a16="http://schemas.microsoft.com/office/drawing/2014/main" id="{B0B11697-D43A-4C96-A1D7-DA5554E8D561}"/>
                  </a:ext>
                </a:extLst>
              </p:cNvPr>
              <p:cNvSpPr txBox="1"/>
              <p:nvPr/>
            </p:nvSpPr>
            <p:spPr>
              <a:xfrm>
                <a:off x="2759502" y="1190624"/>
                <a:ext cx="184731" cy="369332"/>
              </a:xfrm>
              <a:prstGeom prst="rect">
                <a:avLst/>
              </a:prstGeom>
              <a:noFill/>
            </p:spPr>
            <p:txBody>
              <a:bodyPr wrap="none" rtlCol="0">
                <a:spAutoFit/>
              </a:bodyPr>
              <a:lstStyle/>
              <a:p>
                <a:endParaRPr kumimoji="1" lang="ja-JP" altLang="en-US" dirty="0"/>
              </a:p>
            </p:txBody>
          </p:sp>
          <p:cxnSp>
            <p:nvCxnSpPr>
              <p:cNvPr id="46" name="直線コネクタ 45">
                <a:extLst>
                  <a:ext uri="{FF2B5EF4-FFF2-40B4-BE49-F238E27FC236}">
                    <a16:creationId xmlns:a16="http://schemas.microsoft.com/office/drawing/2014/main" id="{4B0EFFFB-8AAB-41C3-8AB6-C0BA589DBB4D}"/>
                  </a:ext>
                </a:extLst>
              </p:cNvPr>
              <p:cNvCxnSpPr>
                <a:cxnSpLocks/>
              </p:cNvCxnSpPr>
              <p:nvPr/>
            </p:nvCxnSpPr>
            <p:spPr>
              <a:xfrm>
                <a:off x="3221516" y="1366728"/>
                <a:ext cx="1131409" cy="8562"/>
              </a:xfrm>
              <a:prstGeom prst="line">
                <a:avLst/>
              </a:prstGeom>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AAFC03CF-68ED-487D-A2E9-18ABE95F7696}"/>
                  </a:ext>
                </a:extLst>
              </p:cNvPr>
              <p:cNvSpPr txBox="1"/>
              <p:nvPr/>
            </p:nvSpPr>
            <p:spPr>
              <a:xfrm>
                <a:off x="3325381" y="1392299"/>
                <a:ext cx="877163" cy="369332"/>
              </a:xfrm>
              <a:prstGeom prst="rect">
                <a:avLst/>
              </a:prstGeom>
              <a:noFill/>
            </p:spPr>
            <p:txBody>
              <a:bodyPr wrap="none" rtlCol="0">
                <a:spAutoFit/>
              </a:bodyPr>
              <a:lstStyle/>
              <a:p>
                <a:r>
                  <a:rPr kumimoji="1" lang="ja-JP" altLang="en-US" dirty="0"/>
                  <a:t>純資産</a:t>
                </a:r>
              </a:p>
            </p:txBody>
          </p:sp>
          <p:sp>
            <p:nvSpPr>
              <p:cNvPr id="48" name="テキスト ボックス 47">
                <a:extLst>
                  <a:ext uri="{FF2B5EF4-FFF2-40B4-BE49-F238E27FC236}">
                    <a16:creationId xmlns:a16="http://schemas.microsoft.com/office/drawing/2014/main" id="{04581AC8-772B-432C-85FE-309E3CE99F1B}"/>
                  </a:ext>
                </a:extLst>
              </p:cNvPr>
              <p:cNvSpPr txBox="1"/>
              <p:nvPr/>
            </p:nvSpPr>
            <p:spPr>
              <a:xfrm>
                <a:off x="3325381" y="1056680"/>
                <a:ext cx="877163" cy="369332"/>
              </a:xfrm>
              <a:prstGeom prst="rect">
                <a:avLst/>
              </a:prstGeom>
              <a:noFill/>
            </p:spPr>
            <p:txBody>
              <a:bodyPr wrap="none" rtlCol="0">
                <a:spAutoFit/>
              </a:bodyPr>
              <a:lstStyle/>
              <a:p>
                <a:r>
                  <a:rPr kumimoji="1" lang="ja-JP" altLang="en-US" dirty="0"/>
                  <a:t>総資産</a:t>
                </a:r>
              </a:p>
            </p:txBody>
          </p:sp>
        </p:grpSp>
        <p:sp>
          <p:nvSpPr>
            <p:cNvPr id="52" name="吹き出し: 上矢印 51">
              <a:extLst>
                <a:ext uri="{FF2B5EF4-FFF2-40B4-BE49-F238E27FC236}">
                  <a16:creationId xmlns:a16="http://schemas.microsoft.com/office/drawing/2014/main" id="{378ECD36-182B-4BA0-933C-9E2E3C8B80B9}"/>
                </a:ext>
              </a:extLst>
            </p:cNvPr>
            <p:cNvSpPr/>
            <p:nvPr/>
          </p:nvSpPr>
          <p:spPr>
            <a:xfrm>
              <a:off x="3417297" y="3507155"/>
              <a:ext cx="877163" cy="505297"/>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a:t>
              </a:r>
              <a:endParaRPr kumimoji="1" lang="ja-JP" altLang="en-US" dirty="0">
                <a:solidFill>
                  <a:schemeClr val="tx1"/>
                </a:solidFill>
              </a:endParaRPr>
            </a:p>
          </p:txBody>
        </p:sp>
        <p:sp>
          <p:nvSpPr>
            <p:cNvPr id="53" name="吹き出し: 上矢印 52">
              <a:extLst>
                <a:ext uri="{FF2B5EF4-FFF2-40B4-BE49-F238E27FC236}">
                  <a16:creationId xmlns:a16="http://schemas.microsoft.com/office/drawing/2014/main" id="{2149077D-8E59-4D0A-B55A-CE2D335F1450}"/>
                </a:ext>
              </a:extLst>
            </p:cNvPr>
            <p:cNvSpPr/>
            <p:nvPr/>
          </p:nvSpPr>
          <p:spPr>
            <a:xfrm>
              <a:off x="4637463" y="3497445"/>
              <a:ext cx="2546280" cy="523406"/>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財務レバレッジ</a:t>
              </a:r>
              <a:r>
                <a:rPr kumimoji="1" lang="ja-JP" altLang="en-US" sz="1400" dirty="0">
                  <a:solidFill>
                    <a:schemeClr val="tx1"/>
                  </a:solidFill>
                </a:rPr>
                <a:t>（注）</a:t>
              </a:r>
            </a:p>
          </p:txBody>
        </p:sp>
        <p:sp>
          <p:nvSpPr>
            <p:cNvPr id="54" name="テキスト ボックス 53">
              <a:extLst>
                <a:ext uri="{FF2B5EF4-FFF2-40B4-BE49-F238E27FC236}">
                  <a16:creationId xmlns:a16="http://schemas.microsoft.com/office/drawing/2014/main" id="{E2782C3D-3E5F-4BD5-B0B1-C14951A1B6A6}"/>
                </a:ext>
              </a:extLst>
            </p:cNvPr>
            <p:cNvSpPr txBox="1"/>
            <p:nvPr/>
          </p:nvSpPr>
          <p:spPr>
            <a:xfrm>
              <a:off x="7183743" y="3709415"/>
              <a:ext cx="2852063" cy="338554"/>
            </a:xfrm>
            <a:prstGeom prst="rect">
              <a:avLst/>
            </a:prstGeom>
            <a:noFill/>
          </p:spPr>
          <p:txBody>
            <a:bodyPr wrap="none" rtlCol="0">
              <a:spAutoFit/>
            </a:bodyPr>
            <a:lstStyle/>
            <a:p>
              <a:r>
                <a:rPr kumimoji="1" lang="ja-JP" altLang="en-US" sz="1600" dirty="0"/>
                <a:t>（注）：自己資本比率の逆数</a:t>
              </a:r>
            </a:p>
          </p:txBody>
        </p:sp>
        <p:grpSp>
          <p:nvGrpSpPr>
            <p:cNvPr id="56" name="グループ化 55">
              <a:extLst>
                <a:ext uri="{FF2B5EF4-FFF2-40B4-BE49-F238E27FC236}">
                  <a16:creationId xmlns:a16="http://schemas.microsoft.com/office/drawing/2014/main" id="{5EB3F897-B87B-437A-98D1-779450571311}"/>
                </a:ext>
              </a:extLst>
            </p:cNvPr>
            <p:cNvGrpSpPr/>
            <p:nvPr/>
          </p:nvGrpSpPr>
          <p:grpSpPr>
            <a:xfrm>
              <a:off x="3090835" y="4318806"/>
              <a:ext cx="4205828" cy="1175018"/>
              <a:chOff x="2759502" y="1036802"/>
              <a:chExt cx="4205828" cy="1175018"/>
            </a:xfrm>
          </p:grpSpPr>
          <p:grpSp>
            <p:nvGrpSpPr>
              <p:cNvPr id="57" name="グループ化 56">
                <a:extLst>
                  <a:ext uri="{FF2B5EF4-FFF2-40B4-BE49-F238E27FC236}">
                    <a16:creationId xmlns:a16="http://schemas.microsoft.com/office/drawing/2014/main" id="{CF897DE6-5AFC-4371-BDAB-917FB995B01E}"/>
                  </a:ext>
                </a:extLst>
              </p:cNvPr>
              <p:cNvGrpSpPr/>
              <p:nvPr/>
            </p:nvGrpSpPr>
            <p:grpSpPr>
              <a:xfrm>
                <a:off x="2759502" y="1056680"/>
                <a:ext cx="1593423" cy="704951"/>
                <a:chOff x="2759502" y="1056680"/>
                <a:chExt cx="1593423" cy="704951"/>
              </a:xfrm>
            </p:grpSpPr>
            <p:sp>
              <p:nvSpPr>
                <p:cNvPr id="65" name="テキスト ボックス 64">
                  <a:extLst>
                    <a:ext uri="{FF2B5EF4-FFF2-40B4-BE49-F238E27FC236}">
                      <a16:creationId xmlns:a16="http://schemas.microsoft.com/office/drawing/2014/main" id="{7F658E5B-A474-43D0-BBAC-5A5AE11CC96A}"/>
                    </a:ext>
                  </a:extLst>
                </p:cNvPr>
                <p:cNvSpPr txBox="1"/>
                <p:nvPr/>
              </p:nvSpPr>
              <p:spPr>
                <a:xfrm>
                  <a:off x="2759502" y="1190624"/>
                  <a:ext cx="415498" cy="369332"/>
                </a:xfrm>
                <a:prstGeom prst="rect">
                  <a:avLst/>
                </a:prstGeom>
                <a:noFill/>
              </p:spPr>
              <p:txBody>
                <a:bodyPr wrap="none" rtlCol="0">
                  <a:spAutoFit/>
                </a:bodyPr>
                <a:lstStyle/>
                <a:p>
                  <a:r>
                    <a:rPr kumimoji="1" lang="ja-JP" altLang="en-US"/>
                    <a:t>＝</a:t>
                  </a:r>
                </a:p>
              </p:txBody>
            </p:sp>
            <p:cxnSp>
              <p:nvCxnSpPr>
                <p:cNvPr id="66" name="直線コネクタ 65">
                  <a:extLst>
                    <a:ext uri="{FF2B5EF4-FFF2-40B4-BE49-F238E27FC236}">
                      <a16:creationId xmlns:a16="http://schemas.microsoft.com/office/drawing/2014/main" id="{5D6C69AD-55CE-4FE4-A380-A28D21F9FD6A}"/>
                    </a:ext>
                  </a:extLst>
                </p:cNvPr>
                <p:cNvCxnSpPr>
                  <a:stCxn id="65" idx="3"/>
                </p:cNvCxnSpPr>
                <p:nvPr/>
              </p:nvCxnSpPr>
              <p:spPr>
                <a:xfrm>
                  <a:off x="3175000" y="1375290"/>
                  <a:ext cx="1177925" cy="0"/>
                </a:xfrm>
                <a:prstGeom prst="line">
                  <a:avLst/>
                </a:prstGeom>
              </p:spPr>
              <p:style>
                <a:lnRef idx="1">
                  <a:schemeClr val="dk1"/>
                </a:lnRef>
                <a:fillRef idx="0">
                  <a:schemeClr val="dk1"/>
                </a:fillRef>
                <a:effectRef idx="0">
                  <a:schemeClr val="dk1"/>
                </a:effectRef>
                <a:fontRef idx="minor">
                  <a:schemeClr val="tx1"/>
                </a:fontRef>
              </p:style>
            </p:cxnSp>
            <p:sp>
              <p:nvSpPr>
                <p:cNvPr id="67" name="テキスト ボックス 66">
                  <a:extLst>
                    <a:ext uri="{FF2B5EF4-FFF2-40B4-BE49-F238E27FC236}">
                      <a16:creationId xmlns:a16="http://schemas.microsoft.com/office/drawing/2014/main" id="{23B4CE03-9575-4FE8-A871-1391D2D06BFB}"/>
                    </a:ext>
                  </a:extLst>
                </p:cNvPr>
                <p:cNvSpPr txBox="1"/>
                <p:nvPr/>
              </p:nvSpPr>
              <p:spPr>
                <a:xfrm>
                  <a:off x="3325381" y="1392299"/>
                  <a:ext cx="877163" cy="369332"/>
                </a:xfrm>
                <a:prstGeom prst="rect">
                  <a:avLst/>
                </a:prstGeom>
                <a:noFill/>
              </p:spPr>
              <p:txBody>
                <a:bodyPr wrap="none" rtlCol="0">
                  <a:spAutoFit/>
                </a:bodyPr>
                <a:lstStyle/>
                <a:p>
                  <a:r>
                    <a:rPr kumimoji="1" lang="ja-JP" altLang="en-US"/>
                    <a:t>総資産</a:t>
                  </a:r>
                </a:p>
              </p:txBody>
            </p:sp>
            <p:sp>
              <p:nvSpPr>
                <p:cNvPr id="68" name="テキスト ボックス 67">
                  <a:extLst>
                    <a:ext uri="{FF2B5EF4-FFF2-40B4-BE49-F238E27FC236}">
                      <a16:creationId xmlns:a16="http://schemas.microsoft.com/office/drawing/2014/main" id="{068365BC-0484-4A98-A899-3FC880C89C63}"/>
                    </a:ext>
                  </a:extLst>
                </p:cNvPr>
                <p:cNvSpPr txBox="1"/>
                <p:nvPr/>
              </p:nvSpPr>
              <p:spPr>
                <a:xfrm>
                  <a:off x="3325381" y="1056680"/>
                  <a:ext cx="877163" cy="369332"/>
                </a:xfrm>
                <a:prstGeom prst="rect">
                  <a:avLst/>
                </a:prstGeom>
                <a:noFill/>
              </p:spPr>
              <p:txBody>
                <a:bodyPr wrap="none" rtlCol="0">
                  <a:spAutoFit/>
                </a:bodyPr>
                <a:lstStyle/>
                <a:p>
                  <a:r>
                    <a:rPr kumimoji="1" lang="ja-JP" altLang="en-US" dirty="0"/>
                    <a:t>売上高</a:t>
                  </a:r>
                </a:p>
              </p:txBody>
            </p:sp>
          </p:grpSp>
          <p:grpSp>
            <p:nvGrpSpPr>
              <p:cNvPr id="58" name="グループ化 57">
                <a:extLst>
                  <a:ext uri="{FF2B5EF4-FFF2-40B4-BE49-F238E27FC236}">
                    <a16:creationId xmlns:a16="http://schemas.microsoft.com/office/drawing/2014/main" id="{2115532A-E423-4D78-A782-2EEE040AECD3}"/>
                  </a:ext>
                </a:extLst>
              </p:cNvPr>
              <p:cNvGrpSpPr/>
              <p:nvPr/>
            </p:nvGrpSpPr>
            <p:grpSpPr>
              <a:xfrm>
                <a:off x="4378699" y="1036802"/>
                <a:ext cx="1709442" cy="707972"/>
                <a:chOff x="2759502" y="1053659"/>
                <a:chExt cx="1709442" cy="707972"/>
              </a:xfrm>
            </p:grpSpPr>
            <p:sp>
              <p:nvSpPr>
                <p:cNvPr id="61" name="テキスト ボックス 60">
                  <a:extLst>
                    <a:ext uri="{FF2B5EF4-FFF2-40B4-BE49-F238E27FC236}">
                      <a16:creationId xmlns:a16="http://schemas.microsoft.com/office/drawing/2014/main" id="{1729EAED-E6E9-4D0E-A10B-8AD3A61D1B06}"/>
                    </a:ext>
                  </a:extLst>
                </p:cNvPr>
                <p:cNvSpPr txBox="1"/>
                <p:nvPr/>
              </p:nvSpPr>
              <p:spPr>
                <a:xfrm>
                  <a:off x="2759502" y="1190624"/>
                  <a:ext cx="370614" cy="369332"/>
                </a:xfrm>
                <a:prstGeom prst="rect">
                  <a:avLst/>
                </a:prstGeom>
                <a:noFill/>
              </p:spPr>
              <p:txBody>
                <a:bodyPr wrap="none" rtlCol="0">
                  <a:spAutoFit/>
                </a:bodyPr>
                <a:lstStyle/>
                <a:p>
                  <a:r>
                    <a:rPr kumimoji="1" lang="en-US" altLang="ja-JP" dirty="0"/>
                    <a:t>×</a:t>
                  </a:r>
                  <a:endParaRPr kumimoji="1" lang="ja-JP" altLang="en-US" dirty="0"/>
                </a:p>
              </p:txBody>
            </p:sp>
            <p:cxnSp>
              <p:nvCxnSpPr>
                <p:cNvPr id="62" name="直線コネクタ 61">
                  <a:extLst>
                    <a:ext uri="{FF2B5EF4-FFF2-40B4-BE49-F238E27FC236}">
                      <a16:creationId xmlns:a16="http://schemas.microsoft.com/office/drawing/2014/main" id="{FA9127E3-3EF8-4E09-8024-DA0899145116}"/>
                    </a:ext>
                  </a:extLst>
                </p:cNvPr>
                <p:cNvCxnSpPr>
                  <a:stCxn id="61" idx="3"/>
                </p:cNvCxnSpPr>
                <p:nvPr/>
              </p:nvCxnSpPr>
              <p:spPr>
                <a:xfrm>
                  <a:off x="3130116" y="1375290"/>
                  <a:ext cx="1222809" cy="0"/>
                </a:xfrm>
                <a:prstGeom prst="line">
                  <a:avLst/>
                </a:prstGeom>
              </p:spPr>
              <p:style>
                <a:lnRef idx="1">
                  <a:schemeClr val="dk1"/>
                </a:lnRef>
                <a:fillRef idx="0">
                  <a:schemeClr val="dk1"/>
                </a:fillRef>
                <a:effectRef idx="0">
                  <a:schemeClr val="dk1"/>
                </a:effectRef>
                <a:fontRef idx="minor">
                  <a:schemeClr val="tx1"/>
                </a:fontRef>
              </p:style>
            </p:cxnSp>
            <p:sp>
              <p:nvSpPr>
                <p:cNvPr id="63" name="テキスト ボックス 62">
                  <a:extLst>
                    <a:ext uri="{FF2B5EF4-FFF2-40B4-BE49-F238E27FC236}">
                      <a16:creationId xmlns:a16="http://schemas.microsoft.com/office/drawing/2014/main" id="{591BC50B-8BC4-46D1-A4A8-E53A1CCD2EA2}"/>
                    </a:ext>
                  </a:extLst>
                </p:cNvPr>
                <p:cNvSpPr txBox="1"/>
                <p:nvPr/>
              </p:nvSpPr>
              <p:spPr>
                <a:xfrm>
                  <a:off x="3325381" y="1392299"/>
                  <a:ext cx="877163" cy="369332"/>
                </a:xfrm>
                <a:prstGeom prst="rect">
                  <a:avLst/>
                </a:prstGeom>
                <a:noFill/>
              </p:spPr>
              <p:txBody>
                <a:bodyPr wrap="none" rtlCol="0">
                  <a:spAutoFit/>
                </a:bodyPr>
                <a:lstStyle/>
                <a:p>
                  <a:r>
                    <a:rPr kumimoji="1" lang="ja-JP" altLang="en-US" dirty="0"/>
                    <a:t>売上高</a:t>
                  </a:r>
                </a:p>
              </p:txBody>
            </p:sp>
            <p:sp>
              <p:nvSpPr>
                <p:cNvPr id="64" name="テキスト ボックス 63">
                  <a:extLst>
                    <a:ext uri="{FF2B5EF4-FFF2-40B4-BE49-F238E27FC236}">
                      <a16:creationId xmlns:a16="http://schemas.microsoft.com/office/drawing/2014/main" id="{7C4BBF24-DF67-4461-9FB2-C5333573AB25}"/>
                    </a:ext>
                  </a:extLst>
                </p:cNvPr>
                <p:cNvSpPr txBox="1"/>
                <p:nvPr/>
              </p:nvSpPr>
              <p:spPr>
                <a:xfrm>
                  <a:off x="3130116" y="1053659"/>
                  <a:ext cx="1338828" cy="369332"/>
                </a:xfrm>
                <a:prstGeom prst="rect">
                  <a:avLst/>
                </a:prstGeom>
                <a:noFill/>
              </p:spPr>
              <p:txBody>
                <a:bodyPr wrap="none" rtlCol="0">
                  <a:spAutoFit/>
                </a:bodyPr>
                <a:lstStyle/>
                <a:p>
                  <a:r>
                    <a:rPr kumimoji="1" lang="ja-JP" altLang="en-US" dirty="0"/>
                    <a:t>当期純利益</a:t>
                  </a:r>
                </a:p>
              </p:txBody>
            </p:sp>
          </p:grpSp>
          <p:sp>
            <p:nvSpPr>
              <p:cNvPr id="59" name="吹き出し: 上矢印 58">
                <a:extLst>
                  <a:ext uri="{FF2B5EF4-FFF2-40B4-BE49-F238E27FC236}">
                    <a16:creationId xmlns:a16="http://schemas.microsoft.com/office/drawing/2014/main" id="{DE3079F8-98D3-4430-9AF4-226D1B8485ED}"/>
                  </a:ext>
                </a:extLst>
              </p:cNvPr>
              <p:cNvSpPr/>
              <p:nvPr/>
            </p:nvSpPr>
            <p:spPr>
              <a:xfrm>
                <a:off x="2811406" y="1706523"/>
                <a:ext cx="1752600" cy="505297"/>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総資産回転率</a:t>
                </a:r>
              </a:p>
            </p:txBody>
          </p:sp>
          <p:sp>
            <p:nvSpPr>
              <p:cNvPr id="60" name="吹き出し: 上矢印 59">
                <a:extLst>
                  <a:ext uri="{FF2B5EF4-FFF2-40B4-BE49-F238E27FC236}">
                    <a16:creationId xmlns:a16="http://schemas.microsoft.com/office/drawing/2014/main" id="{B2DD18F1-1134-4376-BB15-8A67826B50F2}"/>
                  </a:ext>
                </a:extLst>
              </p:cNvPr>
              <p:cNvSpPr/>
              <p:nvPr/>
            </p:nvSpPr>
            <p:spPr>
              <a:xfrm>
                <a:off x="4714386" y="1699190"/>
                <a:ext cx="2250944" cy="501364"/>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売上高当期純利益率</a:t>
                </a:r>
              </a:p>
            </p:txBody>
          </p:sp>
        </p:grpSp>
        <p:grpSp>
          <p:nvGrpSpPr>
            <p:cNvPr id="69" name="グループ化 68">
              <a:extLst>
                <a:ext uri="{FF2B5EF4-FFF2-40B4-BE49-F238E27FC236}">
                  <a16:creationId xmlns:a16="http://schemas.microsoft.com/office/drawing/2014/main" id="{DEEF3F80-0829-473C-B151-4EA6C031DC5C}"/>
                </a:ext>
              </a:extLst>
            </p:cNvPr>
            <p:cNvGrpSpPr/>
            <p:nvPr/>
          </p:nvGrpSpPr>
          <p:grpSpPr>
            <a:xfrm>
              <a:off x="6895108" y="4259939"/>
              <a:ext cx="1593423" cy="704951"/>
              <a:chOff x="2759502" y="1056680"/>
              <a:chExt cx="1593423" cy="704951"/>
            </a:xfrm>
          </p:grpSpPr>
          <p:sp>
            <p:nvSpPr>
              <p:cNvPr id="70" name="テキスト ボックス 69">
                <a:extLst>
                  <a:ext uri="{FF2B5EF4-FFF2-40B4-BE49-F238E27FC236}">
                    <a16:creationId xmlns:a16="http://schemas.microsoft.com/office/drawing/2014/main" id="{91B3EF5F-8D9C-4ED0-837E-C1166878DCAD}"/>
                  </a:ext>
                </a:extLst>
              </p:cNvPr>
              <p:cNvSpPr txBox="1"/>
              <p:nvPr/>
            </p:nvSpPr>
            <p:spPr>
              <a:xfrm>
                <a:off x="2759502" y="1190624"/>
                <a:ext cx="184731" cy="369332"/>
              </a:xfrm>
              <a:prstGeom prst="rect">
                <a:avLst/>
              </a:prstGeom>
              <a:noFill/>
            </p:spPr>
            <p:txBody>
              <a:bodyPr wrap="none" rtlCol="0">
                <a:spAutoFit/>
              </a:bodyPr>
              <a:lstStyle/>
              <a:p>
                <a:endParaRPr kumimoji="1" lang="ja-JP" altLang="en-US" dirty="0"/>
              </a:p>
            </p:txBody>
          </p:sp>
          <p:cxnSp>
            <p:nvCxnSpPr>
              <p:cNvPr id="71" name="直線コネクタ 70">
                <a:extLst>
                  <a:ext uri="{FF2B5EF4-FFF2-40B4-BE49-F238E27FC236}">
                    <a16:creationId xmlns:a16="http://schemas.microsoft.com/office/drawing/2014/main" id="{5FD97438-A8CF-4DF1-8592-31BFE8DACC75}"/>
                  </a:ext>
                </a:extLst>
              </p:cNvPr>
              <p:cNvCxnSpPr>
                <a:cxnSpLocks/>
              </p:cNvCxnSpPr>
              <p:nvPr/>
            </p:nvCxnSpPr>
            <p:spPr>
              <a:xfrm>
                <a:off x="3221516" y="1366728"/>
                <a:ext cx="1131409" cy="8562"/>
              </a:xfrm>
              <a:prstGeom prst="line">
                <a:avLst/>
              </a:prstGeom>
            </p:spPr>
            <p:style>
              <a:lnRef idx="1">
                <a:schemeClr val="dk1"/>
              </a:lnRef>
              <a:fillRef idx="0">
                <a:schemeClr val="dk1"/>
              </a:fillRef>
              <a:effectRef idx="0">
                <a:schemeClr val="dk1"/>
              </a:effectRef>
              <a:fontRef idx="minor">
                <a:schemeClr val="tx1"/>
              </a:fontRef>
            </p:style>
          </p:cxnSp>
          <p:sp>
            <p:nvSpPr>
              <p:cNvPr id="72" name="テキスト ボックス 71">
                <a:extLst>
                  <a:ext uri="{FF2B5EF4-FFF2-40B4-BE49-F238E27FC236}">
                    <a16:creationId xmlns:a16="http://schemas.microsoft.com/office/drawing/2014/main" id="{B63791A2-1EBB-42CB-8E3F-2BE0D0C5696A}"/>
                  </a:ext>
                </a:extLst>
              </p:cNvPr>
              <p:cNvSpPr txBox="1"/>
              <p:nvPr/>
            </p:nvSpPr>
            <p:spPr>
              <a:xfrm>
                <a:off x="3325381" y="1392299"/>
                <a:ext cx="877163" cy="369332"/>
              </a:xfrm>
              <a:prstGeom prst="rect">
                <a:avLst/>
              </a:prstGeom>
              <a:noFill/>
            </p:spPr>
            <p:txBody>
              <a:bodyPr wrap="none" rtlCol="0">
                <a:spAutoFit/>
              </a:bodyPr>
              <a:lstStyle/>
              <a:p>
                <a:r>
                  <a:rPr kumimoji="1" lang="ja-JP" altLang="en-US" dirty="0"/>
                  <a:t>純資産</a:t>
                </a:r>
              </a:p>
            </p:txBody>
          </p:sp>
          <p:sp>
            <p:nvSpPr>
              <p:cNvPr id="73" name="テキスト ボックス 72">
                <a:extLst>
                  <a:ext uri="{FF2B5EF4-FFF2-40B4-BE49-F238E27FC236}">
                    <a16:creationId xmlns:a16="http://schemas.microsoft.com/office/drawing/2014/main" id="{F7AA58EA-DB36-4E26-8F2B-2CB3E994E0B5}"/>
                  </a:ext>
                </a:extLst>
              </p:cNvPr>
              <p:cNvSpPr txBox="1"/>
              <p:nvPr/>
            </p:nvSpPr>
            <p:spPr>
              <a:xfrm>
                <a:off x="3325381" y="1056680"/>
                <a:ext cx="877163" cy="369332"/>
              </a:xfrm>
              <a:prstGeom prst="rect">
                <a:avLst/>
              </a:prstGeom>
              <a:noFill/>
            </p:spPr>
            <p:txBody>
              <a:bodyPr wrap="none" rtlCol="0">
                <a:spAutoFit/>
              </a:bodyPr>
              <a:lstStyle/>
              <a:p>
                <a:r>
                  <a:rPr kumimoji="1" lang="ja-JP" altLang="en-US" dirty="0"/>
                  <a:t>総資産</a:t>
                </a:r>
              </a:p>
            </p:txBody>
          </p:sp>
        </p:grpSp>
        <p:sp>
          <p:nvSpPr>
            <p:cNvPr id="75" name="吹き出し: 上矢印 74">
              <a:extLst>
                <a:ext uri="{FF2B5EF4-FFF2-40B4-BE49-F238E27FC236}">
                  <a16:creationId xmlns:a16="http://schemas.microsoft.com/office/drawing/2014/main" id="{0322C806-1935-4F41-8112-CD399B0903FD}"/>
                </a:ext>
              </a:extLst>
            </p:cNvPr>
            <p:cNvSpPr/>
            <p:nvPr/>
          </p:nvSpPr>
          <p:spPr>
            <a:xfrm>
              <a:off x="7526855" y="4967542"/>
              <a:ext cx="1852097" cy="515016"/>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財務レバレッジ</a:t>
              </a:r>
              <a:endParaRPr kumimoji="1" lang="ja-JP" altLang="en-US" sz="1400" dirty="0">
                <a:solidFill>
                  <a:schemeClr val="tx1"/>
                </a:solidFill>
              </a:endParaRPr>
            </a:p>
          </p:txBody>
        </p:sp>
      </p:grpSp>
      <p:sp>
        <p:nvSpPr>
          <p:cNvPr id="3" name="テキスト ボックス 2">
            <a:extLst>
              <a:ext uri="{FF2B5EF4-FFF2-40B4-BE49-F238E27FC236}">
                <a16:creationId xmlns:a16="http://schemas.microsoft.com/office/drawing/2014/main" id="{695E2A8A-D26A-4901-8BA8-45FE8F2052C5}"/>
              </a:ext>
            </a:extLst>
          </p:cNvPr>
          <p:cNvSpPr txBox="1"/>
          <p:nvPr/>
        </p:nvSpPr>
        <p:spPr>
          <a:xfrm>
            <a:off x="250967" y="5644022"/>
            <a:ext cx="11392862" cy="923330"/>
          </a:xfrm>
          <a:prstGeom prst="rect">
            <a:avLst/>
          </a:prstGeom>
          <a:noFill/>
        </p:spPr>
        <p:txBody>
          <a:bodyPr wrap="none" rtlCol="0">
            <a:spAutoFit/>
          </a:bodyPr>
          <a:lstStyle/>
          <a:p>
            <a:r>
              <a:rPr kumimoji="1" lang="en-US" altLang="ja-JP" dirty="0"/>
              <a:t>(5)</a:t>
            </a:r>
            <a:r>
              <a:rPr kumimoji="1" lang="ja-JP" altLang="en-US" dirty="0"/>
              <a:t>配当関連の指標</a:t>
            </a:r>
            <a:endParaRPr kumimoji="1" lang="en-US" altLang="ja-JP" dirty="0"/>
          </a:p>
          <a:p>
            <a:r>
              <a:rPr kumimoji="1" lang="ja-JP" altLang="en-US" dirty="0"/>
              <a:t>　　配当性向（％）＝配当金／当期純利益　：当期純利益（注）のうち、配当に支払われた割合</a:t>
            </a:r>
            <a:endParaRPr kumimoji="1" lang="en-US" altLang="ja-JP" dirty="0"/>
          </a:p>
          <a:p>
            <a:r>
              <a:rPr kumimoji="1" lang="ja-JP" altLang="en-US" dirty="0"/>
              <a:t>　　　　　　　　　　　　　　　　　　　　　</a:t>
            </a:r>
            <a:r>
              <a:rPr kumimoji="1" lang="ja-JP" altLang="en-US" sz="1600" dirty="0"/>
              <a:t>（注）連結決算の場合は「親会社株主に帰属する当期純利益を使う</a:t>
            </a:r>
          </a:p>
        </p:txBody>
      </p:sp>
    </p:spTree>
    <p:extLst>
      <p:ext uri="{BB962C8B-B14F-4D97-AF65-F5344CB8AC3E}">
        <p14:creationId xmlns:p14="http://schemas.microsoft.com/office/powerpoint/2010/main" val="211919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A73C1D-6D27-4BD0-A0FB-B7BBF85AC59B}"/>
              </a:ext>
            </a:extLst>
          </p:cNvPr>
          <p:cNvSpPr txBox="1"/>
          <p:nvPr/>
        </p:nvSpPr>
        <p:spPr>
          <a:xfrm>
            <a:off x="-85725" y="123825"/>
            <a:ext cx="6102953" cy="369332"/>
          </a:xfrm>
          <a:prstGeom prst="rect">
            <a:avLst/>
          </a:prstGeom>
          <a:noFill/>
        </p:spPr>
        <p:txBody>
          <a:bodyPr wrap="none" rtlCol="0">
            <a:spAutoFit/>
          </a:bodyPr>
          <a:lstStyle/>
          <a:p>
            <a:r>
              <a:rPr kumimoji="1" lang="ja-JP" altLang="en-US" dirty="0"/>
              <a:t>　財務指標の計算例　（ハウス食品</a:t>
            </a:r>
            <a:r>
              <a:rPr kumimoji="1" lang="en-US" altLang="ja-JP" dirty="0"/>
              <a:t>2023</a:t>
            </a:r>
            <a:r>
              <a:rPr kumimoji="1" lang="ja-JP" altLang="en-US" dirty="0"/>
              <a:t>／</a:t>
            </a:r>
            <a:r>
              <a:rPr kumimoji="1" lang="en-US" altLang="ja-JP" dirty="0"/>
              <a:t>3</a:t>
            </a:r>
            <a:r>
              <a:rPr kumimoji="1" lang="ja-JP" altLang="en-US" dirty="0"/>
              <a:t>期決算より）</a:t>
            </a:r>
          </a:p>
        </p:txBody>
      </p:sp>
      <p:sp>
        <p:nvSpPr>
          <p:cNvPr id="4" name="テキスト ボックス 3">
            <a:extLst>
              <a:ext uri="{FF2B5EF4-FFF2-40B4-BE49-F238E27FC236}">
                <a16:creationId xmlns:a16="http://schemas.microsoft.com/office/drawing/2014/main" id="{1EB7AF57-C578-4298-A3E9-3B872C79E0BB}"/>
              </a:ext>
            </a:extLst>
          </p:cNvPr>
          <p:cNvSpPr txBox="1"/>
          <p:nvPr/>
        </p:nvSpPr>
        <p:spPr>
          <a:xfrm>
            <a:off x="423066" y="838200"/>
            <a:ext cx="2656496" cy="2031325"/>
          </a:xfrm>
          <a:prstGeom prst="rect">
            <a:avLst/>
          </a:prstGeom>
          <a:noFill/>
          <a:ln>
            <a:solidFill>
              <a:schemeClr val="tx1"/>
            </a:solidFill>
          </a:ln>
        </p:spPr>
        <p:txBody>
          <a:bodyPr wrap="none" rtlCol="0">
            <a:spAutoFit/>
          </a:bodyPr>
          <a:lstStyle/>
          <a:p>
            <a:r>
              <a:rPr kumimoji="1" lang="ja-JP" altLang="en-US" dirty="0"/>
              <a:t>流動資産　　　</a:t>
            </a:r>
            <a:r>
              <a:rPr kumimoji="1" lang="en-US" altLang="ja-JP" dirty="0"/>
              <a:t>1,549</a:t>
            </a:r>
          </a:p>
          <a:p>
            <a:r>
              <a:rPr kumimoji="1" lang="ja-JP" altLang="en-US" dirty="0"/>
              <a:t>　当座資産　　</a:t>
            </a:r>
            <a:r>
              <a:rPr kumimoji="1" lang="en-US" altLang="ja-JP" dirty="0"/>
              <a:t>(1,211)</a:t>
            </a:r>
          </a:p>
          <a:p>
            <a:endParaRPr kumimoji="1" lang="en-US" altLang="ja-JP" dirty="0"/>
          </a:p>
          <a:p>
            <a:r>
              <a:rPr kumimoji="1" lang="ja-JP" altLang="en-US" dirty="0"/>
              <a:t>固定資産　　　</a:t>
            </a:r>
            <a:r>
              <a:rPr kumimoji="1" lang="en-US" altLang="ja-JP" dirty="0"/>
              <a:t>2,418</a:t>
            </a:r>
          </a:p>
          <a:p>
            <a:r>
              <a:rPr kumimoji="1" lang="en-US" altLang="ja-JP" dirty="0"/>
              <a:t> </a:t>
            </a:r>
            <a:r>
              <a:rPr kumimoji="1" lang="ja-JP" altLang="en-US" dirty="0"/>
              <a:t>有形固定資産    </a:t>
            </a:r>
            <a:r>
              <a:rPr kumimoji="1" lang="en-US" altLang="ja-JP" dirty="0"/>
              <a:t>(1,020)</a:t>
            </a:r>
          </a:p>
          <a:p>
            <a:r>
              <a:rPr kumimoji="1" lang="en-US" altLang="ja-JP" dirty="0"/>
              <a:t> </a:t>
            </a:r>
            <a:r>
              <a:rPr kumimoji="1" lang="ja-JP" altLang="en-US" dirty="0"/>
              <a:t>無形固定資産      </a:t>
            </a:r>
            <a:r>
              <a:rPr kumimoji="1" lang="en-US" altLang="ja-JP" dirty="0"/>
              <a:t> (543)</a:t>
            </a:r>
          </a:p>
          <a:p>
            <a:r>
              <a:rPr kumimoji="1" lang="en-US" altLang="ja-JP" dirty="0"/>
              <a:t> </a:t>
            </a:r>
            <a:r>
              <a:rPr kumimoji="1" lang="ja-JP" altLang="en-US" dirty="0"/>
              <a:t>投資その他　 　  </a:t>
            </a:r>
            <a:r>
              <a:rPr kumimoji="1" lang="en-US" altLang="ja-JP" dirty="0"/>
              <a:t>(854)</a:t>
            </a:r>
          </a:p>
        </p:txBody>
      </p:sp>
      <p:sp>
        <p:nvSpPr>
          <p:cNvPr id="5" name="テキスト ボックス 4">
            <a:extLst>
              <a:ext uri="{FF2B5EF4-FFF2-40B4-BE49-F238E27FC236}">
                <a16:creationId xmlns:a16="http://schemas.microsoft.com/office/drawing/2014/main" id="{AC08617D-5659-43FE-83A6-EDD9CD961B46}"/>
              </a:ext>
            </a:extLst>
          </p:cNvPr>
          <p:cNvSpPr txBox="1"/>
          <p:nvPr/>
        </p:nvSpPr>
        <p:spPr>
          <a:xfrm>
            <a:off x="3079561" y="838200"/>
            <a:ext cx="2428873" cy="923330"/>
          </a:xfrm>
          <a:prstGeom prst="rect">
            <a:avLst/>
          </a:prstGeom>
          <a:noFill/>
          <a:ln>
            <a:solidFill>
              <a:schemeClr val="tx1"/>
            </a:solidFill>
          </a:ln>
        </p:spPr>
        <p:txBody>
          <a:bodyPr wrap="square" rtlCol="0">
            <a:spAutoFit/>
          </a:bodyPr>
          <a:lstStyle/>
          <a:p>
            <a:r>
              <a:rPr kumimoji="1" lang="ja-JP" altLang="en-US" dirty="0"/>
              <a:t>流動負債　 　     </a:t>
            </a:r>
            <a:r>
              <a:rPr kumimoji="1" lang="en-US" altLang="ja-JP" dirty="0"/>
              <a:t>567 </a:t>
            </a:r>
          </a:p>
          <a:p>
            <a:endParaRPr kumimoji="1" lang="en-US" altLang="ja-JP" dirty="0"/>
          </a:p>
          <a:p>
            <a:r>
              <a:rPr kumimoji="1" lang="ja-JP" altLang="en-US" dirty="0"/>
              <a:t>固定負債　　      </a:t>
            </a:r>
            <a:r>
              <a:rPr kumimoji="1" lang="en-US" altLang="ja-JP" dirty="0"/>
              <a:t>387</a:t>
            </a:r>
          </a:p>
        </p:txBody>
      </p:sp>
      <p:sp>
        <p:nvSpPr>
          <p:cNvPr id="6" name="テキスト ボックス 5">
            <a:extLst>
              <a:ext uri="{FF2B5EF4-FFF2-40B4-BE49-F238E27FC236}">
                <a16:creationId xmlns:a16="http://schemas.microsoft.com/office/drawing/2014/main" id="{B8C03FD3-2516-40B0-A65F-FA56F1969B79}"/>
              </a:ext>
            </a:extLst>
          </p:cNvPr>
          <p:cNvSpPr txBox="1"/>
          <p:nvPr/>
        </p:nvSpPr>
        <p:spPr>
          <a:xfrm>
            <a:off x="3079559" y="1761530"/>
            <a:ext cx="2428875" cy="923330"/>
          </a:xfrm>
          <a:prstGeom prst="rect">
            <a:avLst/>
          </a:prstGeom>
          <a:noFill/>
          <a:ln>
            <a:noFill/>
          </a:ln>
        </p:spPr>
        <p:txBody>
          <a:bodyPr wrap="square" rtlCol="0">
            <a:spAutoFit/>
          </a:bodyPr>
          <a:lstStyle/>
          <a:p>
            <a:r>
              <a:rPr kumimoji="1" lang="en-US" altLang="ja-JP" dirty="0"/>
              <a:t> </a:t>
            </a:r>
          </a:p>
          <a:p>
            <a:r>
              <a:rPr kumimoji="1" lang="ja-JP" altLang="en-US" dirty="0"/>
              <a:t>純資産　　   　 </a:t>
            </a:r>
            <a:r>
              <a:rPr kumimoji="1" lang="en-US" altLang="ja-JP" dirty="0"/>
              <a:t>3,013</a:t>
            </a:r>
          </a:p>
          <a:p>
            <a:endParaRPr kumimoji="1" lang="ja-JP" altLang="en-US" dirty="0"/>
          </a:p>
        </p:txBody>
      </p:sp>
      <p:cxnSp>
        <p:nvCxnSpPr>
          <p:cNvPr id="8" name="直線コネクタ 7">
            <a:extLst>
              <a:ext uri="{FF2B5EF4-FFF2-40B4-BE49-F238E27FC236}">
                <a16:creationId xmlns:a16="http://schemas.microsoft.com/office/drawing/2014/main" id="{681FE623-3675-4F42-96E5-0CA5AA3D15F2}"/>
              </a:ext>
            </a:extLst>
          </p:cNvPr>
          <p:cNvCxnSpPr/>
          <p:nvPr/>
        </p:nvCxnSpPr>
        <p:spPr>
          <a:xfrm>
            <a:off x="5508435" y="1761530"/>
            <a:ext cx="0" cy="11079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9FBF8D7-8443-44EC-B09E-5B4BD8057E56}"/>
              </a:ext>
            </a:extLst>
          </p:cNvPr>
          <p:cNvCxnSpPr/>
          <p:nvPr/>
        </p:nvCxnSpPr>
        <p:spPr>
          <a:xfrm flipH="1">
            <a:off x="2965750" y="2869525"/>
            <a:ext cx="254268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D087E35-4CA2-4FA8-9AD8-5E93B6AA7B22}"/>
              </a:ext>
            </a:extLst>
          </p:cNvPr>
          <p:cNvSpPr txBox="1"/>
          <p:nvPr/>
        </p:nvSpPr>
        <p:spPr>
          <a:xfrm>
            <a:off x="423065" y="2874167"/>
            <a:ext cx="2542683" cy="369332"/>
          </a:xfrm>
          <a:prstGeom prst="rect">
            <a:avLst/>
          </a:prstGeom>
          <a:noFill/>
          <a:ln>
            <a:solidFill>
              <a:schemeClr val="tx1"/>
            </a:solidFill>
          </a:ln>
        </p:spPr>
        <p:txBody>
          <a:bodyPr wrap="square" rtlCol="0">
            <a:spAutoFit/>
          </a:bodyPr>
          <a:lstStyle/>
          <a:p>
            <a:r>
              <a:rPr kumimoji="1" lang="ja-JP" altLang="en-US" dirty="0"/>
              <a:t>資産合計　　　</a:t>
            </a:r>
            <a:r>
              <a:rPr kumimoji="1" lang="en-US" altLang="ja-JP" dirty="0"/>
              <a:t>3,967</a:t>
            </a:r>
            <a:endParaRPr kumimoji="1" lang="ja-JP" altLang="en-US" dirty="0"/>
          </a:p>
        </p:txBody>
      </p:sp>
      <p:sp>
        <p:nvSpPr>
          <p:cNvPr id="12" name="テキスト ボックス 11">
            <a:extLst>
              <a:ext uri="{FF2B5EF4-FFF2-40B4-BE49-F238E27FC236}">
                <a16:creationId xmlns:a16="http://schemas.microsoft.com/office/drawing/2014/main" id="{920F37AF-7D39-4716-88AD-6614FBCF66D4}"/>
              </a:ext>
            </a:extLst>
          </p:cNvPr>
          <p:cNvSpPr txBox="1"/>
          <p:nvPr/>
        </p:nvSpPr>
        <p:spPr>
          <a:xfrm>
            <a:off x="2965750" y="2874167"/>
            <a:ext cx="2542683" cy="369332"/>
          </a:xfrm>
          <a:prstGeom prst="rect">
            <a:avLst/>
          </a:prstGeom>
          <a:noFill/>
          <a:ln>
            <a:solidFill>
              <a:schemeClr val="tx1"/>
            </a:solidFill>
          </a:ln>
        </p:spPr>
        <p:txBody>
          <a:bodyPr wrap="square" rtlCol="0">
            <a:spAutoFit/>
          </a:bodyPr>
          <a:lstStyle/>
          <a:p>
            <a:r>
              <a:rPr kumimoji="1" lang="ja-JP" altLang="en-US" dirty="0"/>
              <a:t>負債純資産合計 </a:t>
            </a:r>
            <a:r>
              <a:rPr kumimoji="1" lang="en-US" altLang="ja-JP" dirty="0"/>
              <a:t>3,967</a:t>
            </a:r>
            <a:endParaRPr kumimoji="1" lang="ja-JP" altLang="en-US" dirty="0"/>
          </a:p>
        </p:txBody>
      </p:sp>
      <p:sp>
        <p:nvSpPr>
          <p:cNvPr id="13" name="テキスト ボックス 12">
            <a:extLst>
              <a:ext uri="{FF2B5EF4-FFF2-40B4-BE49-F238E27FC236}">
                <a16:creationId xmlns:a16="http://schemas.microsoft.com/office/drawing/2014/main" id="{4FA078A6-CABB-4367-B9E5-83C9DC3BB920}"/>
              </a:ext>
            </a:extLst>
          </p:cNvPr>
          <p:cNvSpPr txBox="1"/>
          <p:nvPr/>
        </p:nvSpPr>
        <p:spPr>
          <a:xfrm>
            <a:off x="285206" y="481013"/>
            <a:ext cx="5357557" cy="369332"/>
          </a:xfrm>
          <a:prstGeom prst="rect">
            <a:avLst/>
          </a:prstGeom>
          <a:noFill/>
        </p:spPr>
        <p:txBody>
          <a:bodyPr wrap="none" rtlCol="0">
            <a:spAutoFit/>
          </a:bodyPr>
          <a:lstStyle/>
          <a:p>
            <a:r>
              <a:rPr kumimoji="1" lang="en-US" altLang="ja-JP" dirty="0"/>
              <a:t>B</a:t>
            </a:r>
            <a:r>
              <a:rPr kumimoji="1" lang="ja-JP" altLang="en-US" dirty="0"/>
              <a:t>／</a:t>
            </a:r>
            <a:r>
              <a:rPr kumimoji="1" lang="en-US" altLang="ja-JP" dirty="0"/>
              <a:t>S</a:t>
            </a:r>
            <a:r>
              <a:rPr kumimoji="1" lang="ja-JP" altLang="en-US" dirty="0"/>
              <a:t>　要約表　　　　　　　　　　　　単位</a:t>
            </a:r>
            <a:r>
              <a:rPr kumimoji="1" lang="en-US" altLang="ja-JP" dirty="0"/>
              <a:t>:</a:t>
            </a:r>
            <a:r>
              <a:rPr kumimoji="1" lang="ja-JP" altLang="en-US" dirty="0"/>
              <a:t>億円</a:t>
            </a:r>
          </a:p>
        </p:txBody>
      </p:sp>
      <p:graphicFrame>
        <p:nvGraphicFramePr>
          <p:cNvPr id="14" name="表 14">
            <a:extLst>
              <a:ext uri="{FF2B5EF4-FFF2-40B4-BE49-F238E27FC236}">
                <a16:creationId xmlns:a16="http://schemas.microsoft.com/office/drawing/2014/main" id="{38062AAF-9BCC-48B6-AAE5-EE4906D1548C}"/>
              </a:ext>
            </a:extLst>
          </p:cNvPr>
          <p:cNvGraphicFramePr>
            <a:graphicFrameLocks noGrp="1"/>
          </p:cNvGraphicFramePr>
          <p:nvPr>
            <p:extLst>
              <p:ext uri="{D42A27DB-BD31-4B8C-83A1-F6EECF244321}">
                <p14:modId xmlns:p14="http://schemas.microsoft.com/office/powerpoint/2010/main" val="1047644980"/>
              </p:ext>
            </p:extLst>
          </p:nvPr>
        </p:nvGraphicFramePr>
        <p:xfrm>
          <a:off x="6991349" y="838200"/>
          <a:ext cx="3467100" cy="2590800"/>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871190859"/>
                    </a:ext>
                  </a:extLst>
                </a:gridCol>
                <a:gridCol w="1733550">
                  <a:extLst>
                    <a:ext uri="{9D8B030D-6E8A-4147-A177-3AD203B41FA5}">
                      <a16:colId xmlns:a16="http://schemas.microsoft.com/office/drawing/2014/main" val="1500134303"/>
                    </a:ext>
                  </a:extLst>
                </a:gridCol>
              </a:tblGrid>
              <a:tr h="251460">
                <a:tc>
                  <a:txBody>
                    <a:bodyPr/>
                    <a:lstStyle/>
                    <a:p>
                      <a:r>
                        <a:rPr kumimoji="1" lang="ja-JP" altLang="en-US" b="0" dirty="0">
                          <a:solidFill>
                            <a:schemeClr val="tx1"/>
                          </a:solidFill>
                        </a:rPr>
                        <a:t>売上高</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b="0" dirty="0">
                          <a:solidFill>
                            <a:schemeClr val="tx1"/>
                          </a:solidFill>
                        </a:rPr>
                        <a:t>  2,751</a:t>
                      </a:r>
                      <a:r>
                        <a:rPr kumimoji="1" lang="en-US" altLang="ja-JP" b="0" dirty="0"/>
                        <a:t>,</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3403166"/>
                  </a:ext>
                </a:extLst>
              </a:tr>
              <a:tr h="370840">
                <a:tc>
                  <a:txBody>
                    <a:bodyPr/>
                    <a:lstStyle/>
                    <a:p>
                      <a:r>
                        <a:rPr kumimoji="1" lang="ja-JP" altLang="en-US" dirty="0"/>
                        <a:t>　売上原価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1,771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0133532"/>
                  </a:ext>
                </a:extLst>
              </a:tr>
              <a:tr h="370840">
                <a:tc>
                  <a:txBody>
                    <a:bodyPr/>
                    <a:lstStyle/>
                    <a:p>
                      <a:r>
                        <a:rPr kumimoji="1" lang="ja-JP" altLang="en-US" dirty="0"/>
                        <a:t>売上総利益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979              </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538858"/>
                  </a:ext>
                </a:extLst>
              </a:tr>
              <a:tr h="370840">
                <a:tc>
                  <a:txBody>
                    <a:bodyPr/>
                    <a:lstStyle/>
                    <a:p>
                      <a:r>
                        <a:rPr kumimoji="1" lang="ja-JP" altLang="en-US" dirty="0"/>
                        <a:t>　販管費</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813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9251700"/>
                  </a:ext>
                </a:extLst>
              </a:tr>
              <a:tr h="370840">
                <a:tc>
                  <a:txBody>
                    <a:bodyPr/>
                    <a:lstStyle/>
                    <a:p>
                      <a:r>
                        <a:rPr kumimoji="1" lang="ja-JP" altLang="en-US" dirty="0"/>
                        <a:t>営業利益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166</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1480253"/>
                  </a:ext>
                </a:extLst>
              </a:tr>
              <a:tr h="370840">
                <a:tc>
                  <a:txBody>
                    <a:bodyPr/>
                    <a:lstStyle/>
                    <a:p>
                      <a:r>
                        <a:rPr kumimoji="1" lang="ja-JP" altLang="en-US" dirty="0"/>
                        <a:t>経常利益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183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417499"/>
                  </a:ext>
                </a:extLst>
              </a:tr>
              <a:tr h="370840">
                <a:tc>
                  <a:txBody>
                    <a:bodyPr/>
                    <a:lstStyle/>
                    <a:p>
                      <a:r>
                        <a:rPr kumimoji="1" lang="ja-JP" altLang="en-US" dirty="0"/>
                        <a:t>当期純利益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155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3825197"/>
                  </a:ext>
                </a:extLst>
              </a:tr>
            </a:tbl>
          </a:graphicData>
        </a:graphic>
      </p:graphicFrame>
      <p:sp>
        <p:nvSpPr>
          <p:cNvPr id="15" name="テキスト ボックス 14">
            <a:extLst>
              <a:ext uri="{FF2B5EF4-FFF2-40B4-BE49-F238E27FC236}">
                <a16:creationId xmlns:a16="http://schemas.microsoft.com/office/drawing/2014/main" id="{38C4355B-D607-4EAE-970D-6E37E1A3D88B}"/>
              </a:ext>
            </a:extLst>
          </p:cNvPr>
          <p:cNvSpPr txBox="1"/>
          <p:nvPr/>
        </p:nvSpPr>
        <p:spPr>
          <a:xfrm>
            <a:off x="6834443" y="468868"/>
            <a:ext cx="3746538" cy="369332"/>
          </a:xfrm>
          <a:prstGeom prst="rect">
            <a:avLst/>
          </a:prstGeom>
          <a:noFill/>
        </p:spPr>
        <p:txBody>
          <a:bodyPr wrap="none" rtlCol="0">
            <a:spAutoFit/>
          </a:bodyPr>
          <a:lstStyle/>
          <a:p>
            <a:r>
              <a:rPr kumimoji="1" lang="en-US" altLang="ja-JP" dirty="0"/>
              <a:t>P</a:t>
            </a:r>
            <a:r>
              <a:rPr kumimoji="1" lang="ja-JP" altLang="en-US" dirty="0"/>
              <a:t>／</a:t>
            </a:r>
            <a:r>
              <a:rPr kumimoji="1" lang="en-US" altLang="ja-JP" dirty="0"/>
              <a:t>L</a:t>
            </a:r>
            <a:r>
              <a:rPr kumimoji="1" lang="ja-JP" altLang="en-US" dirty="0"/>
              <a:t>　要約表　　　　　単位</a:t>
            </a:r>
            <a:r>
              <a:rPr kumimoji="1" lang="en-US" altLang="ja-JP" dirty="0"/>
              <a:t>:</a:t>
            </a:r>
            <a:r>
              <a:rPr kumimoji="1" lang="ja-JP" altLang="en-US" dirty="0"/>
              <a:t>億円</a:t>
            </a:r>
          </a:p>
        </p:txBody>
      </p:sp>
      <p:sp>
        <p:nvSpPr>
          <p:cNvPr id="16" name="テキスト ボックス 15">
            <a:extLst>
              <a:ext uri="{FF2B5EF4-FFF2-40B4-BE49-F238E27FC236}">
                <a16:creationId xmlns:a16="http://schemas.microsoft.com/office/drawing/2014/main" id="{44DBEB7E-BD40-4BFB-818E-5D112BC61045}"/>
              </a:ext>
            </a:extLst>
          </p:cNvPr>
          <p:cNvSpPr txBox="1"/>
          <p:nvPr/>
        </p:nvSpPr>
        <p:spPr>
          <a:xfrm>
            <a:off x="200025" y="3800351"/>
            <a:ext cx="4798108" cy="2308324"/>
          </a:xfrm>
          <a:prstGeom prst="rect">
            <a:avLst/>
          </a:prstGeom>
          <a:noFill/>
        </p:spPr>
        <p:txBody>
          <a:bodyPr wrap="none" rtlCol="0">
            <a:spAutoFit/>
          </a:bodyPr>
          <a:lstStyle/>
          <a:p>
            <a:r>
              <a:rPr kumimoji="1" lang="en-US" altLang="ja-JP" dirty="0"/>
              <a:t>1.</a:t>
            </a:r>
            <a:r>
              <a:rPr kumimoji="1" lang="ja-JP" altLang="en-US" dirty="0"/>
              <a:t>安全性</a:t>
            </a:r>
            <a:endParaRPr kumimoji="1" lang="en-US" altLang="ja-JP" dirty="0"/>
          </a:p>
          <a:p>
            <a:r>
              <a:rPr kumimoji="1" lang="ja-JP" altLang="en-US" dirty="0"/>
              <a:t>　流動比率　　　　</a:t>
            </a:r>
            <a:r>
              <a:rPr kumimoji="1" lang="en-US" altLang="ja-JP" dirty="0"/>
              <a:t>1,549</a:t>
            </a:r>
            <a:r>
              <a:rPr kumimoji="1" lang="ja-JP" altLang="en-US" dirty="0"/>
              <a:t>／</a:t>
            </a:r>
            <a:r>
              <a:rPr kumimoji="1" lang="en-US" altLang="ja-JP" dirty="0"/>
              <a:t>567</a:t>
            </a:r>
            <a:r>
              <a:rPr kumimoji="1" lang="ja-JP" altLang="en-US" dirty="0"/>
              <a:t>＝</a:t>
            </a:r>
            <a:r>
              <a:rPr kumimoji="1" lang="en-US" altLang="ja-JP" dirty="0"/>
              <a:t>273%</a:t>
            </a:r>
          </a:p>
          <a:p>
            <a:r>
              <a:rPr kumimoji="1" lang="ja-JP" altLang="en-US" dirty="0"/>
              <a:t>　当座比率　　　　</a:t>
            </a:r>
            <a:r>
              <a:rPr kumimoji="1" lang="en-US" altLang="ja-JP" dirty="0"/>
              <a:t>1,211</a:t>
            </a:r>
            <a:r>
              <a:rPr kumimoji="1" lang="ja-JP" altLang="en-US" dirty="0"/>
              <a:t>／</a:t>
            </a:r>
            <a:r>
              <a:rPr kumimoji="1" lang="en-US" altLang="ja-JP" dirty="0"/>
              <a:t>567</a:t>
            </a:r>
            <a:r>
              <a:rPr kumimoji="1" lang="ja-JP" altLang="en-US" dirty="0"/>
              <a:t>＝</a:t>
            </a:r>
            <a:r>
              <a:rPr kumimoji="1" lang="en-US" altLang="ja-JP" dirty="0"/>
              <a:t>214%</a:t>
            </a:r>
          </a:p>
          <a:p>
            <a:r>
              <a:rPr kumimoji="1" lang="ja-JP" altLang="en-US" dirty="0"/>
              <a:t>　固定比率　　　　</a:t>
            </a:r>
            <a:r>
              <a:rPr kumimoji="1" lang="en-US" altLang="ja-JP" dirty="0"/>
              <a:t>2,418</a:t>
            </a:r>
            <a:r>
              <a:rPr kumimoji="1" lang="ja-JP" altLang="en-US" dirty="0"/>
              <a:t>／</a:t>
            </a:r>
            <a:r>
              <a:rPr kumimoji="1" lang="en-US" altLang="ja-JP" dirty="0"/>
              <a:t>3,013=80%</a:t>
            </a:r>
          </a:p>
          <a:p>
            <a:r>
              <a:rPr kumimoji="1" lang="ja-JP" altLang="en-US" dirty="0"/>
              <a:t>　固定長期適合率　</a:t>
            </a:r>
            <a:r>
              <a:rPr kumimoji="1" lang="en-US" altLang="ja-JP" dirty="0"/>
              <a:t>2,418</a:t>
            </a:r>
            <a:r>
              <a:rPr kumimoji="1" lang="ja-JP" altLang="en-US" dirty="0"/>
              <a:t>／</a:t>
            </a:r>
            <a:r>
              <a:rPr kumimoji="1" lang="en-US" altLang="ja-JP" dirty="0"/>
              <a:t>(3,013+387)=71%</a:t>
            </a:r>
          </a:p>
          <a:p>
            <a:r>
              <a:rPr kumimoji="1" lang="en-US" altLang="ja-JP" dirty="0"/>
              <a:t>   </a:t>
            </a:r>
            <a:r>
              <a:rPr kumimoji="1" lang="ja-JP" altLang="en-US" dirty="0"/>
              <a:t>自己資本比率　　</a:t>
            </a:r>
            <a:r>
              <a:rPr kumimoji="1" lang="en-US" altLang="ja-JP" dirty="0"/>
              <a:t>3,013</a:t>
            </a:r>
            <a:r>
              <a:rPr kumimoji="1" lang="ja-JP" altLang="en-US" dirty="0"/>
              <a:t>／</a:t>
            </a:r>
            <a:r>
              <a:rPr kumimoji="1" lang="en-US" altLang="ja-JP" dirty="0"/>
              <a:t>3,967=76%</a:t>
            </a:r>
          </a:p>
          <a:p>
            <a:r>
              <a:rPr kumimoji="1" lang="ja-JP" altLang="en-US" dirty="0"/>
              <a:t>　</a:t>
            </a:r>
            <a:endParaRPr kumimoji="1" lang="en-US" altLang="ja-JP" dirty="0"/>
          </a:p>
          <a:p>
            <a:r>
              <a:rPr kumimoji="1" lang="ja-JP" altLang="en-US" dirty="0"/>
              <a:t>　</a:t>
            </a:r>
          </a:p>
        </p:txBody>
      </p:sp>
      <p:sp>
        <p:nvSpPr>
          <p:cNvPr id="17" name="テキスト ボックス 16">
            <a:extLst>
              <a:ext uri="{FF2B5EF4-FFF2-40B4-BE49-F238E27FC236}">
                <a16:creationId xmlns:a16="http://schemas.microsoft.com/office/drawing/2014/main" id="{9EDE93B5-98AE-4319-9400-BB23B0BFF272}"/>
              </a:ext>
            </a:extLst>
          </p:cNvPr>
          <p:cNvSpPr txBox="1"/>
          <p:nvPr/>
        </p:nvSpPr>
        <p:spPr>
          <a:xfrm>
            <a:off x="5642763" y="3804154"/>
            <a:ext cx="4596130" cy="3139321"/>
          </a:xfrm>
          <a:prstGeom prst="rect">
            <a:avLst/>
          </a:prstGeom>
          <a:noFill/>
        </p:spPr>
        <p:txBody>
          <a:bodyPr wrap="none" rtlCol="0">
            <a:spAutoFit/>
          </a:bodyPr>
          <a:lstStyle/>
          <a:p>
            <a:r>
              <a:rPr kumimoji="1" lang="en-US" altLang="ja-JP" dirty="0"/>
              <a:t>3.</a:t>
            </a:r>
            <a:r>
              <a:rPr kumimoji="1" lang="ja-JP" altLang="en-US" dirty="0"/>
              <a:t>収益性</a:t>
            </a:r>
            <a:endParaRPr kumimoji="1" lang="en-US" altLang="ja-JP" dirty="0"/>
          </a:p>
          <a:p>
            <a:r>
              <a:rPr kumimoji="1" lang="ja-JP" altLang="en-US" dirty="0"/>
              <a:t>　売上原価率　　　</a:t>
            </a:r>
            <a:r>
              <a:rPr kumimoji="1" lang="en-US" altLang="ja-JP" dirty="0"/>
              <a:t>1,771</a:t>
            </a:r>
            <a:r>
              <a:rPr kumimoji="1" lang="ja-JP" altLang="en-US" dirty="0"/>
              <a:t>／</a:t>
            </a:r>
            <a:r>
              <a:rPr kumimoji="1" lang="en-US" altLang="ja-JP" dirty="0"/>
              <a:t>2,751</a:t>
            </a:r>
            <a:r>
              <a:rPr kumimoji="1" lang="ja-JP" altLang="en-US" dirty="0"/>
              <a:t>＝</a:t>
            </a:r>
            <a:r>
              <a:rPr kumimoji="1" lang="en-US" altLang="ja-JP" dirty="0"/>
              <a:t>64.4%</a:t>
            </a:r>
          </a:p>
          <a:p>
            <a:r>
              <a:rPr kumimoji="1" lang="ja-JP" altLang="en-US" dirty="0"/>
              <a:t>　売上総利益率　　   </a:t>
            </a:r>
            <a:r>
              <a:rPr kumimoji="1" lang="en-US" altLang="ja-JP" dirty="0"/>
              <a:t>979</a:t>
            </a:r>
            <a:r>
              <a:rPr kumimoji="1" lang="ja-JP" altLang="en-US" dirty="0"/>
              <a:t>／</a:t>
            </a:r>
            <a:r>
              <a:rPr kumimoji="1" lang="en-US" altLang="ja-JP" dirty="0"/>
              <a:t>2,751</a:t>
            </a:r>
            <a:r>
              <a:rPr kumimoji="1" lang="ja-JP" altLang="en-US" dirty="0"/>
              <a:t>＝</a:t>
            </a:r>
            <a:r>
              <a:rPr kumimoji="1" lang="en-US" altLang="ja-JP" dirty="0"/>
              <a:t>35.6%</a:t>
            </a:r>
          </a:p>
          <a:p>
            <a:r>
              <a:rPr kumimoji="1" lang="ja-JP" altLang="en-US" dirty="0"/>
              <a:t>　販管費率　　　  　</a:t>
            </a:r>
            <a:r>
              <a:rPr kumimoji="1" lang="en-US" altLang="ja-JP" dirty="0"/>
              <a:t>813</a:t>
            </a:r>
            <a:r>
              <a:rPr kumimoji="1" lang="ja-JP" altLang="en-US" dirty="0"/>
              <a:t>／</a:t>
            </a:r>
            <a:r>
              <a:rPr kumimoji="1" lang="en-US" altLang="ja-JP" dirty="0"/>
              <a:t>2,751</a:t>
            </a:r>
            <a:r>
              <a:rPr kumimoji="1" lang="ja-JP" altLang="en-US" dirty="0"/>
              <a:t>＝</a:t>
            </a:r>
            <a:r>
              <a:rPr kumimoji="1" lang="en-US" altLang="ja-JP" dirty="0"/>
              <a:t>29.6%</a:t>
            </a:r>
          </a:p>
          <a:p>
            <a:r>
              <a:rPr kumimoji="1" lang="ja-JP" altLang="en-US" dirty="0"/>
              <a:t>　営業利益率　　　  </a:t>
            </a:r>
            <a:r>
              <a:rPr kumimoji="1" lang="en-US" altLang="ja-JP" dirty="0"/>
              <a:t>166</a:t>
            </a:r>
            <a:r>
              <a:rPr kumimoji="1" lang="ja-JP" altLang="en-US" dirty="0"/>
              <a:t>／</a:t>
            </a:r>
            <a:r>
              <a:rPr kumimoji="1" lang="en-US" altLang="ja-JP" dirty="0"/>
              <a:t>2,751</a:t>
            </a:r>
            <a:r>
              <a:rPr kumimoji="1" lang="ja-JP" altLang="en-US" dirty="0"/>
              <a:t>＝</a:t>
            </a:r>
            <a:r>
              <a:rPr kumimoji="1" lang="en-US" altLang="ja-JP" dirty="0"/>
              <a:t>6.0%</a:t>
            </a:r>
          </a:p>
          <a:p>
            <a:r>
              <a:rPr kumimoji="1" lang="ja-JP" altLang="en-US" dirty="0"/>
              <a:t>　</a:t>
            </a:r>
            <a:r>
              <a:rPr kumimoji="1" lang="en-US" altLang="ja-JP" dirty="0"/>
              <a:t>ROA</a:t>
            </a:r>
            <a:r>
              <a:rPr kumimoji="1" lang="ja-JP" altLang="en-US" dirty="0"/>
              <a:t>　　　　　　　</a:t>
            </a:r>
            <a:r>
              <a:rPr kumimoji="1" lang="en-US" altLang="ja-JP" dirty="0"/>
              <a:t>155</a:t>
            </a:r>
            <a:r>
              <a:rPr kumimoji="1" lang="ja-JP" altLang="en-US" dirty="0"/>
              <a:t>／</a:t>
            </a:r>
            <a:r>
              <a:rPr kumimoji="1" lang="en-US" altLang="ja-JP" dirty="0"/>
              <a:t>3,967</a:t>
            </a:r>
            <a:r>
              <a:rPr kumimoji="1" lang="ja-JP" altLang="en-US" dirty="0"/>
              <a:t>＝</a:t>
            </a:r>
            <a:r>
              <a:rPr kumimoji="1" lang="en-US" altLang="ja-JP" dirty="0"/>
              <a:t>3.9%</a:t>
            </a:r>
          </a:p>
          <a:p>
            <a:r>
              <a:rPr kumimoji="1" lang="ja-JP" altLang="en-US" dirty="0"/>
              <a:t>　</a:t>
            </a:r>
            <a:r>
              <a:rPr kumimoji="1" lang="en-US" altLang="ja-JP" dirty="0"/>
              <a:t>ROE</a:t>
            </a:r>
            <a:r>
              <a:rPr kumimoji="1" lang="ja-JP" altLang="en-US" dirty="0"/>
              <a:t>　　　　　　　 </a:t>
            </a:r>
            <a:r>
              <a:rPr kumimoji="1" lang="en-US" altLang="ja-JP" dirty="0"/>
              <a:t>155</a:t>
            </a:r>
            <a:r>
              <a:rPr kumimoji="1" lang="ja-JP" altLang="en-US" dirty="0"/>
              <a:t>／</a:t>
            </a:r>
            <a:r>
              <a:rPr kumimoji="1" lang="en-US" altLang="ja-JP" dirty="0"/>
              <a:t>3,013</a:t>
            </a:r>
            <a:r>
              <a:rPr kumimoji="1" lang="ja-JP" altLang="en-US" dirty="0"/>
              <a:t>＝</a:t>
            </a:r>
            <a:r>
              <a:rPr kumimoji="1" lang="en-US" altLang="ja-JP" dirty="0"/>
              <a:t>5.1%</a:t>
            </a:r>
          </a:p>
          <a:p>
            <a:endParaRPr kumimoji="1" lang="en-US" altLang="ja-JP" dirty="0"/>
          </a:p>
          <a:p>
            <a:endParaRPr kumimoji="1" lang="en-US" altLang="ja-JP" dirty="0"/>
          </a:p>
          <a:p>
            <a:endParaRPr kumimoji="1" lang="en-US" altLang="ja-JP" dirty="0"/>
          </a:p>
          <a:p>
            <a:r>
              <a:rPr kumimoji="1" lang="ja-JP" altLang="en-US" dirty="0"/>
              <a:t>　</a:t>
            </a:r>
          </a:p>
        </p:txBody>
      </p:sp>
      <p:sp>
        <p:nvSpPr>
          <p:cNvPr id="18" name="テキスト ボックス 17">
            <a:extLst>
              <a:ext uri="{FF2B5EF4-FFF2-40B4-BE49-F238E27FC236}">
                <a16:creationId xmlns:a16="http://schemas.microsoft.com/office/drawing/2014/main" id="{6BCC4243-DC59-4B26-AE4B-259E88743401}"/>
              </a:ext>
            </a:extLst>
          </p:cNvPr>
          <p:cNvSpPr txBox="1"/>
          <p:nvPr/>
        </p:nvSpPr>
        <p:spPr>
          <a:xfrm>
            <a:off x="423065" y="5743575"/>
            <a:ext cx="4889480" cy="923330"/>
          </a:xfrm>
          <a:prstGeom prst="rect">
            <a:avLst/>
          </a:prstGeom>
          <a:noFill/>
        </p:spPr>
        <p:txBody>
          <a:bodyPr wrap="none" rtlCol="0">
            <a:spAutoFit/>
          </a:bodyPr>
          <a:lstStyle/>
          <a:p>
            <a:r>
              <a:rPr kumimoji="1" lang="en-US" altLang="ja-JP" dirty="0"/>
              <a:t>2.</a:t>
            </a:r>
            <a:r>
              <a:rPr kumimoji="1" lang="ja-JP" altLang="en-US" dirty="0"/>
              <a:t>効率性</a:t>
            </a:r>
            <a:endParaRPr kumimoji="1" lang="en-US" altLang="ja-JP" dirty="0"/>
          </a:p>
          <a:p>
            <a:r>
              <a:rPr kumimoji="1" lang="ja-JP" altLang="en-US" dirty="0"/>
              <a:t>　総資産回転率　</a:t>
            </a:r>
            <a:r>
              <a:rPr kumimoji="1" lang="en-US" altLang="ja-JP" dirty="0"/>
              <a:t>2,751</a:t>
            </a:r>
            <a:r>
              <a:rPr kumimoji="1" lang="ja-JP" altLang="en-US" dirty="0"/>
              <a:t>／</a:t>
            </a:r>
            <a:r>
              <a:rPr kumimoji="1" lang="en-US" altLang="ja-JP" dirty="0"/>
              <a:t>3,967</a:t>
            </a:r>
            <a:r>
              <a:rPr kumimoji="1" lang="ja-JP" altLang="en-US" dirty="0"/>
              <a:t>＝</a:t>
            </a:r>
            <a:r>
              <a:rPr kumimoji="1" lang="en-US" altLang="ja-JP" dirty="0"/>
              <a:t>0.7</a:t>
            </a:r>
            <a:r>
              <a:rPr kumimoji="1" lang="ja-JP" altLang="en-US" dirty="0"/>
              <a:t>回</a:t>
            </a:r>
            <a:endParaRPr kumimoji="1" lang="en-US" altLang="ja-JP" dirty="0"/>
          </a:p>
          <a:p>
            <a:r>
              <a:rPr kumimoji="1" lang="ja-JP" altLang="en-US" dirty="0"/>
              <a:t>　有形固定資産回転率　</a:t>
            </a:r>
            <a:r>
              <a:rPr kumimoji="1" lang="en-US" altLang="ja-JP" dirty="0"/>
              <a:t>2,751</a:t>
            </a:r>
            <a:r>
              <a:rPr kumimoji="1" lang="ja-JP" altLang="en-US" dirty="0"/>
              <a:t>／</a:t>
            </a:r>
            <a:r>
              <a:rPr kumimoji="1" lang="en-US" altLang="ja-JP" dirty="0"/>
              <a:t>1,020</a:t>
            </a:r>
            <a:r>
              <a:rPr kumimoji="1" lang="ja-JP" altLang="en-US" dirty="0"/>
              <a:t>＝</a:t>
            </a:r>
            <a:r>
              <a:rPr kumimoji="1" lang="en-US" altLang="ja-JP" dirty="0"/>
              <a:t>2.7</a:t>
            </a:r>
            <a:r>
              <a:rPr kumimoji="1" lang="ja-JP" altLang="en-US" dirty="0"/>
              <a:t>回</a:t>
            </a:r>
          </a:p>
        </p:txBody>
      </p:sp>
      <p:sp>
        <p:nvSpPr>
          <p:cNvPr id="19" name="テキスト ボックス 18">
            <a:extLst>
              <a:ext uri="{FF2B5EF4-FFF2-40B4-BE49-F238E27FC236}">
                <a16:creationId xmlns:a16="http://schemas.microsoft.com/office/drawing/2014/main" id="{9CBF5B52-407A-4DF0-A6E7-FB4C2F0625FA}"/>
              </a:ext>
            </a:extLst>
          </p:cNvPr>
          <p:cNvSpPr txBox="1"/>
          <p:nvPr/>
        </p:nvSpPr>
        <p:spPr>
          <a:xfrm>
            <a:off x="5642763" y="6038850"/>
            <a:ext cx="184731" cy="646331"/>
          </a:xfrm>
          <a:prstGeom prst="rect">
            <a:avLst/>
          </a:prstGeom>
          <a:noFill/>
        </p:spPr>
        <p:txBody>
          <a:bodyPr wrap="none" rtlCol="0">
            <a:spAutoFit/>
          </a:bodyPr>
          <a:lstStyle/>
          <a:p>
            <a:endParaRPr kumimoji="1" lang="en-US" altLang="ja-JP" dirty="0"/>
          </a:p>
          <a:p>
            <a:endParaRPr kumimoji="1" lang="ja-JP" altLang="en-US" dirty="0"/>
          </a:p>
        </p:txBody>
      </p:sp>
    </p:spTree>
    <p:extLst>
      <p:ext uri="{BB962C8B-B14F-4D97-AF65-F5344CB8AC3E}">
        <p14:creationId xmlns:p14="http://schemas.microsoft.com/office/powerpoint/2010/main" val="3765842397"/>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1733</TotalTime>
  <Words>2525</Words>
  <Application>Microsoft Office PowerPoint</Application>
  <PresentationFormat>ワイド画面</PresentationFormat>
  <Paragraphs>344</Paragraphs>
  <Slides>14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游ゴシック</vt:lpstr>
      <vt:lpstr>Arial</vt:lpstr>
      <vt:lpstr>Calibri</vt:lpstr>
      <vt:lpstr>Trebuchet MS</vt:lpstr>
      <vt:lpstr>Wingdings 3</vt:lpstr>
      <vt:lpstr>ファセット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川下 晴久</dc:creator>
  <cp:lastModifiedBy>晴久 川下</cp:lastModifiedBy>
  <cp:revision>324</cp:revision>
  <cp:lastPrinted>2023-10-20T08:19:57Z</cp:lastPrinted>
  <dcterms:created xsi:type="dcterms:W3CDTF">2021-03-31T07:36:39Z</dcterms:created>
  <dcterms:modified xsi:type="dcterms:W3CDTF">2023-10-20T08:26:32Z</dcterms:modified>
</cp:coreProperties>
</file>