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下 晴久" initials="川下" lastIdx="1" clrIdx="0">
    <p:extLst>
      <p:ext uri="{19B8F6BF-5375-455C-9EA6-DF929625EA0E}">
        <p15:presenceInfo xmlns:p15="http://schemas.microsoft.com/office/powerpoint/2012/main" userId="a9ceefe8e9b56a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川下 晴久" userId="a9ceefe8e9b56a0c" providerId="LiveId" clId="{640C7F83-31B0-4E9D-97FA-4DB0AEC2CAD5}"/>
    <pc:docChg chg="undo custSel addSld modSld">
      <pc:chgData name="川下 晴久" userId="a9ceefe8e9b56a0c" providerId="LiveId" clId="{640C7F83-31B0-4E9D-97FA-4DB0AEC2CAD5}" dt="2022-07-20T09:01:14.670" v="6186"/>
      <pc:docMkLst>
        <pc:docMk/>
      </pc:docMkLst>
      <pc:sldChg chg="modSp mod">
        <pc:chgData name="川下 晴久" userId="a9ceefe8e9b56a0c" providerId="LiveId" clId="{640C7F83-31B0-4E9D-97FA-4DB0AEC2CAD5}" dt="2021-10-30T12:26:42.033" v="49"/>
        <pc:sldMkLst>
          <pc:docMk/>
          <pc:sldMk cId="996610256" sldId="256"/>
        </pc:sldMkLst>
        <pc:spChg chg="mod">
          <ac:chgData name="川下 晴久" userId="a9ceefe8e9b56a0c" providerId="LiveId" clId="{640C7F83-31B0-4E9D-97FA-4DB0AEC2CAD5}" dt="2021-10-30T12:26:42.033" v="49"/>
          <ac:spMkLst>
            <pc:docMk/>
            <pc:sldMk cId="996610256" sldId="256"/>
            <ac:spMk id="5" creationId="{C8336CBE-1462-4740-B334-8FFD764AE4F2}"/>
          </ac:spMkLst>
        </pc:spChg>
      </pc:sldChg>
      <pc:sldChg chg="addSp delSp modSp mod">
        <pc:chgData name="川下 晴久" userId="a9ceefe8e9b56a0c" providerId="LiveId" clId="{640C7F83-31B0-4E9D-97FA-4DB0AEC2CAD5}" dt="2022-07-20T07:05:16.491" v="3900"/>
        <pc:sldMkLst>
          <pc:docMk/>
          <pc:sldMk cId="2852041937" sldId="257"/>
        </pc:sldMkLst>
        <pc:spChg chg="del">
          <ac:chgData name="川下 晴久" userId="a9ceefe8e9b56a0c" providerId="LiveId" clId="{640C7F83-31B0-4E9D-97FA-4DB0AEC2CAD5}" dt="2022-07-09T01:41:22.339" v="734" actId="21"/>
          <ac:spMkLst>
            <pc:docMk/>
            <pc:sldMk cId="2852041937" sldId="257"/>
            <ac:spMk id="2" creationId="{93E35D25-17A0-486E-914D-2093DC7FF5F6}"/>
          </ac:spMkLst>
        </pc:spChg>
        <pc:spChg chg="mod">
          <ac:chgData name="川下 晴久" userId="a9ceefe8e9b56a0c" providerId="LiveId" clId="{640C7F83-31B0-4E9D-97FA-4DB0AEC2CAD5}" dt="2022-07-20T07:05:16.491" v="3900"/>
          <ac:spMkLst>
            <pc:docMk/>
            <pc:sldMk cId="2852041937" sldId="257"/>
            <ac:spMk id="4" creationId="{9D1EB41F-D399-47DA-B39A-ADB1E76C37DA}"/>
          </ac:spMkLst>
        </pc:spChg>
        <pc:spChg chg="del mod">
          <ac:chgData name="川下 晴久" userId="a9ceefe8e9b56a0c" providerId="LiveId" clId="{640C7F83-31B0-4E9D-97FA-4DB0AEC2CAD5}" dt="2022-07-09T01:29:53.606" v="549" actId="21"/>
          <ac:spMkLst>
            <pc:docMk/>
            <pc:sldMk cId="2852041937" sldId="257"/>
            <ac:spMk id="6" creationId="{59A3934A-636D-418C-AD93-3FA06D778715}"/>
          </ac:spMkLst>
        </pc:spChg>
        <pc:spChg chg="del">
          <ac:chgData name="川下 晴久" userId="a9ceefe8e9b56a0c" providerId="LiveId" clId="{640C7F83-31B0-4E9D-97FA-4DB0AEC2CAD5}" dt="2022-07-09T01:29:30.028" v="547" actId="478"/>
          <ac:spMkLst>
            <pc:docMk/>
            <pc:sldMk cId="2852041937" sldId="257"/>
            <ac:spMk id="7" creationId="{E36E794E-EF56-425D-BCE9-33E8D270C42B}"/>
          </ac:spMkLst>
        </pc:spChg>
        <pc:graphicFrameChg chg="add mod modGraphic">
          <ac:chgData name="川下 晴久" userId="a9ceefe8e9b56a0c" providerId="LiveId" clId="{640C7F83-31B0-4E9D-97FA-4DB0AEC2CAD5}" dt="2022-07-09T01:43:58.762" v="914" actId="1076"/>
          <ac:graphicFrameMkLst>
            <pc:docMk/>
            <pc:sldMk cId="2852041937" sldId="257"/>
            <ac:graphicFrameMk id="10" creationId="{B643E84D-E91B-77F6-0C51-15267CCF6949}"/>
          </ac:graphicFrameMkLst>
        </pc:graphicFrameChg>
        <pc:graphicFrameChg chg="del">
          <ac:chgData name="川下 晴久" userId="a9ceefe8e9b56a0c" providerId="LiveId" clId="{640C7F83-31B0-4E9D-97FA-4DB0AEC2CAD5}" dt="2022-07-08T00:21:03.995" v="50" actId="478"/>
          <ac:graphicFrameMkLst>
            <pc:docMk/>
            <pc:sldMk cId="2852041937" sldId="257"/>
            <ac:graphicFrameMk id="13" creationId="{5DEECB8E-AF71-4860-896D-D9C09D399004}"/>
          </ac:graphicFrameMkLst>
        </pc:graphicFrameChg>
      </pc:sldChg>
      <pc:sldChg chg="addSp delSp modSp mod">
        <pc:chgData name="川下 晴久" userId="a9ceefe8e9b56a0c" providerId="LiveId" clId="{640C7F83-31B0-4E9D-97FA-4DB0AEC2CAD5}" dt="2022-07-20T07:02:40.129" v="3830"/>
        <pc:sldMkLst>
          <pc:docMk/>
          <pc:sldMk cId="796603237" sldId="258"/>
        </pc:sldMkLst>
        <pc:spChg chg="add mod">
          <ac:chgData name="川下 晴久" userId="a9ceefe8e9b56a0c" providerId="LiveId" clId="{640C7F83-31B0-4E9D-97FA-4DB0AEC2CAD5}" dt="2022-07-16T02:13:51.508" v="3447" actId="207"/>
          <ac:spMkLst>
            <pc:docMk/>
            <pc:sldMk cId="796603237" sldId="258"/>
            <ac:spMk id="2" creationId="{2F736E3F-2886-ACFD-1E18-A7201A5F1680}"/>
          </ac:spMkLst>
        </pc:spChg>
        <pc:spChg chg="add del mod">
          <ac:chgData name="川下 晴久" userId="a9ceefe8e9b56a0c" providerId="LiveId" clId="{640C7F83-31B0-4E9D-97FA-4DB0AEC2CAD5}" dt="2022-07-20T07:02:40.129" v="3830"/>
          <ac:spMkLst>
            <pc:docMk/>
            <pc:sldMk cId="796603237" sldId="258"/>
            <ac:spMk id="3" creationId="{0B01A296-076F-4046-9902-662DCB2E2575}"/>
          </ac:spMkLst>
        </pc:spChg>
        <pc:spChg chg="del">
          <ac:chgData name="川下 晴久" userId="a9ceefe8e9b56a0c" providerId="LiveId" clId="{640C7F83-31B0-4E9D-97FA-4DB0AEC2CAD5}" dt="2022-07-16T02:04:48.504" v="2943" actId="478"/>
          <ac:spMkLst>
            <pc:docMk/>
            <pc:sldMk cId="796603237" sldId="258"/>
            <ac:spMk id="4" creationId="{6EDDC6BA-201F-4F24-83D6-300307021F97}"/>
          </ac:spMkLst>
        </pc:spChg>
        <pc:spChg chg="del mod">
          <ac:chgData name="川下 晴久" userId="a9ceefe8e9b56a0c" providerId="LiveId" clId="{640C7F83-31B0-4E9D-97FA-4DB0AEC2CAD5}" dt="2022-07-16T02:06:29.911" v="2968" actId="478"/>
          <ac:spMkLst>
            <pc:docMk/>
            <pc:sldMk cId="796603237" sldId="258"/>
            <ac:spMk id="5" creationId="{19A0E4B1-3818-4FC7-9449-528801F075DD}"/>
          </ac:spMkLst>
        </pc:spChg>
        <pc:graphicFrameChg chg="del">
          <ac:chgData name="川下 晴久" userId="a9ceefe8e9b56a0c" providerId="LiveId" clId="{640C7F83-31B0-4E9D-97FA-4DB0AEC2CAD5}" dt="2022-07-14T00:48:44.942" v="1873" actId="478"/>
          <ac:graphicFrameMkLst>
            <pc:docMk/>
            <pc:sldMk cId="796603237" sldId="258"/>
            <ac:graphicFrameMk id="2" creationId="{7BB4384E-B1F6-4F13-BEEE-5BBF5F44BF70}"/>
          </ac:graphicFrameMkLst>
        </pc:graphicFrameChg>
        <pc:graphicFrameChg chg="add mod modGraphic">
          <ac:chgData name="川下 晴久" userId="a9ceefe8e9b56a0c" providerId="LiveId" clId="{640C7F83-31B0-4E9D-97FA-4DB0AEC2CAD5}" dt="2022-07-16T02:05:44.847" v="2961" actId="1076"/>
          <ac:graphicFrameMkLst>
            <pc:docMk/>
            <pc:sldMk cId="796603237" sldId="258"/>
            <ac:graphicFrameMk id="6" creationId="{2331C8B0-EE08-10A3-33A1-56BFDA1F7D1C}"/>
          </ac:graphicFrameMkLst>
        </pc:graphicFrameChg>
      </pc:sldChg>
      <pc:sldChg chg="addSp delSp modSp mod">
        <pc:chgData name="川下 晴久" userId="a9ceefe8e9b56a0c" providerId="LiveId" clId="{640C7F83-31B0-4E9D-97FA-4DB0AEC2CAD5}" dt="2022-07-20T07:27:13.323" v="4844"/>
        <pc:sldMkLst>
          <pc:docMk/>
          <pc:sldMk cId="2369618618" sldId="259"/>
        </pc:sldMkLst>
        <pc:spChg chg="add mod">
          <ac:chgData name="川下 晴久" userId="a9ceefe8e9b56a0c" providerId="LiveId" clId="{640C7F83-31B0-4E9D-97FA-4DB0AEC2CAD5}" dt="2022-07-20T07:27:13.323" v="4844"/>
          <ac:spMkLst>
            <pc:docMk/>
            <pc:sldMk cId="2369618618" sldId="259"/>
            <ac:spMk id="3" creationId="{E7B47007-E91C-932A-2443-62226A7E2731}"/>
          </ac:spMkLst>
        </pc:spChg>
        <pc:spChg chg="mod">
          <ac:chgData name="川下 晴久" userId="a9ceefe8e9b56a0c" providerId="LiveId" clId="{640C7F83-31B0-4E9D-97FA-4DB0AEC2CAD5}" dt="2022-07-20T06:16:25.941" v="3467" actId="20577"/>
          <ac:spMkLst>
            <pc:docMk/>
            <pc:sldMk cId="2369618618" sldId="259"/>
            <ac:spMk id="4" creationId="{E121306A-4A0B-42B8-AEBE-FF5E350596F0}"/>
          </ac:spMkLst>
        </pc:spChg>
        <pc:spChg chg="mod">
          <ac:chgData name="川下 晴久" userId="a9ceefe8e9b56a0c" providerId="LiveId" clId="{640C7F83-31B0-4E9D-97FA-4DB0AEC2CAD5}" dt="2022-07-20T07:17:20.183" v="4386"/>
          <ac:spMkLst>
            <pc:docMk/>
            <pc:sldMk cId="2369618618" sldId="259"/>
            <ac:spMk id="6" creationId="{35CFB5EF-6BBE-4D65-BF55-EF41D84E04B6}"/>
          </ac:spMkLst>
        </pc:spChg>
        <pc:spChg chg="mod">
          <ac:chgData name="川下 晴久" userId="a9ceefe8e9b56a0c" providerId="LiveId" clId="{640C7F83-31B0-4E9D-97FA-4DB0AEC2CAD5}" dt="2022-07-20T07:25:39.607" v="4820" actId="1076"/>
          <ac:spMkLst>
            <pc:docMk/>
            <pc:sldMk cId="2369618618" sldId="259"/>
            <ac:spMk id="7" creationId="{F9AE11D6-2758-4CEB-9072-21822F5AE79A}"/>
          </ac:spMkLst>
        </pc:spChg>
        <pc:graphicFrameChg chg="add mod modGraphic">
          <ac:chgData name="川下 晴久" userId="a9ceefe8e9b56a0c" providerId="LiveId" clId="{640C7F83-31B0-4E9D-97FA-4DB0AEC2CAD5}" dt="2022-07-20T06:27:17.727" v="3743" actId="14100"/>
          <ac:graphicFrameMkLst>
            <pc:docMk/>
            <pc:sldMk cId="2369618618" sldId="259"/>
            <ac:graphicFrameMk id="2" creationId="{F05DFB52-EE16-BB9E-1EEA-F6F3D9F7F52A}"/>
          </ac:graphicFrameMkLst>
        </pc:graphicFrameChg>
        <pc:graphicFrameChg chg="del modGraphic">
          <ac:chgData name="川下 晴久" userId="a9ceefe8e9b56a0c" providerId="LiveId" clId="{640C7F83-31B0-4E9D-97FA-4DB0AEC2CAD5}" dt="2022-07-16T02:14:17.242" v="3448" actId="21"/>
          <ac:graphicFrameMkLst>
            <pc:docMk/>
            <pc:sldMk cId="2369618618" sldId="259"/>
            <ac:graphicFrameMk id="3" creationId="{B226FFA7-7F31-4EBE-97AF-399075789965}"/>
          </ac:graphicFrameMkLst>
        </pc:graphicFrameChg>
      </pc:sldChg>
      <pc:sldChg chg="addSp delSp modSp mod">
        <pc:chgData name="川下 晴久" userId="a9ceefe8e9b56a0c" providerId="LiveId" clId="{640C7F83-31B0-4E9D-97FA-4DB0AEC2CAD5}" dt="2022-07-20T08:40:30.177" v="5655" actId="1076"/>
        <pc:sldMkLst>
          <pc:docMk/>
          <pc:sldMk cId="3274530419" sldId="260"/>
        </pc:sldMkLst>
        <pc:spChg chg="mod">
          <ac:chgData name="川下 晴久" userId="a9ceefe8e9b56a0c" providerId="LiveId" clId="{640C7F83-31B0-4E9D-97FA-4DB0AEC2CAD5}" dt="2022-07-20T07:59:33.620" v="4866" actId="20577"/>
          <ac:spMkLst>
            <pc:docMk/>
            <pc:sldMk cId="3274530419" sldId="260"/>
            <ac:spMk id="7" creationId="{EA53C70E-7CB5-422B-B4CC-C9072A43AD28}"/>
          </ac:spMkLst>
        </pc:spChg>
        <pc:spChg chg="mod">
          <ac:chgData name="川下 晴久" userId="a9ceefe8e9b56a0c" providerId="LiveId" clId="{640C7F83-31B0-4E9D-97FA-4DB0AEC2CAD5}" dt="2022-07-20T08:40:30.177" v="5655" actId="1076"/>
          <ac:spMkLst>
            <pc:docMk/>
            <pc:sldMk cId="3274530419" sldId="260"/>
            <ac:spMk id="11" creationId="{1D03D688-8A9B-46AE-BD21-EAEEB074746F}"/>
          </ac:spMkLst>
        </pc:spChg>
        <pc:graphicFrameChg chg="add mod">
          <ac:chgData name="川下 晴久" userId="a9ceefe8e9b56a0c" providerId="LiveId" clId="{640C7F83-31B0-4E9D-97FA-4DB0AEC2CAD5}" dt="2022-07-20T07:57:05.303" v="4848" actId="1076"/>
          <ac:graphicFrameMkLst>
            <pc:docMk/>
            <pc:sldMk cId="3274530419" sldId="260"/>
            <ac:graphicFrameMk id="2" creationId="{9768912C-ECA4-C5F5-FD4D-53905FBC1F46}"/>
          </ac:graphicFrameMkLst>
        </pc:graphicFrameChg>
        <pc:graphicFrameChg chg="add mod">
          <ac:chgData name="川下 晴久" userId="a9ceefe8e9b56a0c" providerId="LiveId" clId="{640C7F83-31B0-4E9D-97FA-4DB0AEC2CAD5}" dt="2022-07-20T07:58:44.427" v="4850" actId="1076"/>
          <ac:graphicFrameMkLst>
            <pc:docMk/>
            <pc:sldMk cId="3274530419" sldId="260"/>
            <ac:graphicFrameMk id="3" creationId="{C86E6822-A99A-F021-CF05-1997A525FDAF}"/>
          </ac:graphicFrameMkLst>
        </pc:graphicFrameChg>
        <pc:graphicFrameChg chg="del">
          <ac:chgData name="川下 晴久" userId="a9ceefe8e9b56a0c" providerId="LiveId" clId="{640C7F83-31B0-4E9D-97FA-4DB0AEC2CAD5}" dt="2022-07-20T07:55:56.568" v="4845" actId="478"/>
          <ac:graphicFrameMkLst>
            <pc:docMk/>
            <pc:sldMk cId="3274530419" sldId="260"/>
            <ac:graphicFrameMk id="12" creationId="{0FEE1CA0-62EC-4A79-95AA-971AB7E8C73F}"/>
          </ac:graphicFrameMkLst>
        </pc:graphicFrameChg>
        <pc:graphicFrameChg chg="del">
          <ac:chgData name="川下 晴久" userId="a9ceefe8e9b56a0c" providerId="LiveId" clId="{640C7F83-31B0-4E9D-97FA-4DB0AEC2CAD5}" dt="2022-07-20T07:56:03.724" v="4846" actId="478"/>
          <ac:graphicFrameMkLst>
            <pc:docMk/>
            <pc:sldMk cId="3274530419" sldId="260"/>
            <ac:graphicFrameMk id="13" creationId="{49AA5ED5-57D0-476B-8505-B3DD6336AEDD}"/>
          </ac:graphicFrameMkLst>
        </pc:graphicFrameChg>
      </pc:sldChg>
      <pc:sldChg chg="addSp modSp new mod">
        <pc:chgData name="川下 晴久" userId="a9ceefe8e9b56a0c" providerId="LiveId" clId="{640C7F83-31B0-4E9D-97FA-4DB0AEC2CAD5}" dt="2022-07-16T01:19:50.416" v="2117"/>
        <pc:sldMkLst>
          <pc:docMk/>
          <pc:sldMk cId="742377800" sldId="261"/>
        </pc:sldMkLst>
        <pc:spChg chg="add mod">
          <ac:chgData name="川下 晴久" userId="a9ceefe8e9b56a0c" providerId="LiveId" clId="{640C7F83-31B0-4E9D-97FA-4DB0AEC2CAD5}" dt="2022-07-16T01:19:50.416" v="2117"/>
          <ac:spMkLst>
            <pc:docMk/>
            <pc:sldMk cId="742377800" sldId="261"/>
            <ac:spMk id="3" creationId="{F12FBE83-EA97-0460-93CB-F9C9DC628B3C}"/>
          </ac:spMkLst>
        </pc:spChg>
        <pc:spChg chg="add mod">
          <ac:chgData name="川下 晴久" userId="a9ceefe8e9b56a0c" providerId="LiveId" clId="{640C7F83-31B0-4E9D-97FA-4DB0AEC2CAD5}" dt="2022-07-14T00:45:08.580" v="1871" actId="20577"/>
          <ac:spMkLst>
            <pc:docMk/>
            <pc:sldMk cId="742377800" sldId="261"/>
            <ac:spMk id="5" creationId="{827EC684-7BE7-1218-71FE-7DCBE7AAF3A8}"/>
          </ac:spMkLst>
        </pc:spChg>
        <pc:graphicFrameChg chg="add mod modGraphic">
          <ac:chgData name="川下 晴久" userId="a9ceefe8e9b56a0c" providerId="LiveId" clId="{640C7F83-31B0-4E9D-97FA-4DB0AEC2CAD5}" dt="2022-07-09T01:52:58.183" v="1291" actId="1076"/>
          <ac:graphicFrameMkLst>
            <pc:docMk/>
            <pc:sldMk cId="742377800" sldId="261"/>
            <ac:graphicFrameMk id="2" creationId="{75B7FA0C-34E1-FFFE-E4CE-AFCF475DBA2E}"/>
          </ac:graphicFrameMkLst>
        </pc:graphicFrameChg>
      </pc:sldChg>
      <pc:sldChg chg="addSp delSp modSp add mod">
        <pc:chgData name="川下 晴久" userId="a9ceefe8e9b56a0c" providerId="LiveId" clId="{640C7F83-31B0-4E9D-97FA-4DB0AEC2CAD5}" dt="2022-07-20T09:01:14.670" v="6186"/>
        <pc:sldMkLst>
          <pc:docMk/>
          <pc:sldMk cId="2033455391" sldId="262"/>
        </pc:sldMkLst>
        <pc:spChg chg="add mod">
          <ac:chgData name="川下 晴久" userId="a9ceefe8e9b56a0c" providerId="LiveId" clId="{640C7F83-31B0-4E9D-97FA-4DB0AEC2CAD5}" dt="2022-07-20T08:51:20.891" v="6021" actId="14100"/>
          <ac:spMkLst>
            <pc:docMk/>
            <pc:sldMk cId="2033455391" sldId="262"/>
            <ac:spMk id="5" creationId="{F8497616-E314-43CF-20A5-B45E31EE1903}"/>
          </ac:spMkLst>
        </pc:spChg>
        <pc:spChg chg="add mod">
          <ac:chgData name="川下 晴久" userId="a9ceefe8e9b56a0c" providerId="LiveId" clId="{640C7F83-31B0-4E9D-97FA-4DB0AEC2CAD5}" dt="2022-07-20T08:55:24.356" v="6070"/>
          <ac:spMkLst>
            <pc:docMk/>
            <pc:sldMk cId="2033455391" sldId="262"/>
            <ac:spMk id="6" creationId="{9E3A3A5E-E31F-F5D1-F999-C360E4D38646}"/>
          </ac:spMkLst>
        </pc:spChg>
        <pc:spChg chg="mod">
          <ac:chgData name="川下 晴久" userId="a9ceefe8e9b56a0c" providerId="LiveId" clId="{640C7F83-31B0-4E9D-97FA-4DB0AEC2CAD5}" dt="2022-07-20T08:59:57.169" v="6131" actId="20577"/>
          <ac:spMkLst>
            <pc:docMk/>
            <pc:sldMk cId="2033455391" sldId="262"/>
            <ac:spMk id="11" creationId="{1D03D688-8A9B-46AE-BD21-EAEEB074746F}"/>
          </ac:spMkLst>
        </pc:spChg>
        <pc:spChg chg="mod">
          <ac:chgData name="川下 晴久" userId="a9ceefe8e9b56a0c" providerId="LiveId" clId="{640C7F83-31B0-4E9D-97FA-4DB0AEC2CAD5}" dt="2022-07-20T08:49:42.709" v="6008" actId="207"/>
          <ac:spMkLst>
            <pc:docMk/>
            <pc:sldMk cId="2033455391" sldId="262"/>
            <ac:spMk id="13" creationId="{1DA40F96-A40C-6F55-8BB9-3B062D2D762D}"/>
          </ac:spMkLst>
        </pc:spChg>
        <pc:spChg chg="mod">
          <ac:chgData name="川下 晴久" userId="a9ceefe8e9b56a0c" providerId="LiveId" clId="{640C7F83-31B0-4E9D-97FA-4DB0AEC2CAD5}" dt="2022-07-20T08:50:17.376" v="6011" actId="207"/>
          <ac:spMkLst>
            <pc:docMk/>
            <pc:sldMk cId="2033455391" sldId="262"/>
            <ac:spMk id="14" creationId="{63CA8148-54AD-3260-AC0E-DBB491A418F8}"/>
          </ac:spMkLst>
        </pc:spChg>
        <pc:spChg chg="mod">
          <ac:chgData name="川下 晴久" userId="a9ceefe8e9b56a0c" providerId="LiveId" clId="{640C7F83-31B0-4E9D-97FA-4DB0AEC2CAD5}" dt="2022-07-20T08:50:02.606" v="6009" actId="207"/>
          <ac:spMkLst>
            <pc:docMk/>
            <pc:sldMk cId="2033455391" sldId="262"/>
            <ac:spMk id="16" creationId="{7EEB3DF9-DAF1-BCBD-594A-ECD005CF6267}"/>
          </ac:spMkLst>
        </pc:spChg>
        <pc:spChg chg="mod">
          <ac:chgData name="川下 晴久" userId="a9ceefe8e9b56a0c" providerId="LiveId" clId="{640C7F83-31B0-4E9D-97FA-4DB0AEC2CAD5}" dt="2022-07-20T08:53:22.138" v="6029" actId="20577"/>
          <ac:spMkLst>
            <pc:docMk/>
            <pc:sldMk cId="2033455391" sldId="262"/>
            <ac:spMk id="18" creationId="{2060CB70-0A15-BA29-0782-7AE28A7D1E06}"/>
          </ac:spMkLst>
        </pc:spChg>
        <pc:spChg chg="mod">
          <ac:chgData name="川下 晴久" userId="a9ceefe8e9b56a0c" providerId="LiveId" clId="{640C7F83-31B0-4E9D-97FA-4DB0AEC2CAD5}" dt="2022-07-20T08:53:47.522" v="6031" actId="255"/>
          <ac:spMkLst>
            <pc:docMk/>
            <pc:sldMk cId="2033455391" sldId="262"/>
            <ac:spMk id="20" creationId="{C8F607EC-70E0-812D-D9CD-AAAE84F4F713}"/>
          </ac:spMkLst>
        </pc:spChg>
        <pc:spChg chg="mod">
          <ac:chgData name="川下 晴久" userId="a9ceefe8e9b56a0c" providerId="LiveId" clId="{640C7F83-31B0-4E9D-97FA-4DB0AEC2CAD5}" dt="2022-07-20T08:53:38.623" v="6030" actId="255"/>
          <ac:spMkLst>
            <pc:docMk/>
            <pc:sldMk cId="2033455391" sldId="262"/>
            <ac:spMk id="21" creationId="{CCA5E5F6-3D21-61CD-5E84-DF842A7212B0}"/>
          </ac:spMkLst>
        </pc:spChg>
        <pc:spChg chg="mod">
          <ac:chgData name="川下 晴久" userId="a9ceefe8e9b56a0c" providerId="LiveId" clId="{640C7F83-31B0-4E9D-97FA-4DB0AEC2CAD5}" dt="2022-07-20T08:56:47.189" v="6075" actId="20577"/>
          <ac:spMkLst>
            <pc:docMk/>
            <pc:sldMk cId="2033455391" sldId="262"/>
            <ac:spMk id="23" creationId="{C49C9CCC-49AC-F43C-6619-D4FCCC30B2B9}"/>
          </ac:spMkLst>
        </pc:spChg>
        <pc:spChg chg="mod">
          <ac:chgData name="川下 晴久" userId="a9ceefe8e9b56a0c" providerId="LiveId" clId="{640C7F83-31B0-4E9D-97FA-4DB0AEC2CAD5}" dt="2022-07-20T08:57:37.746" v="6079" actId="207"/>
          <ac:spMkLst>
            <pc:docMk/>
            <pc:sldMk cId="2033455391" sldId="262"/>
            <ac:spMk id="25" creationId="{CAA01A0F-2781-29FD-66B6-27B1EBA086B0}"/>
          </ac:spMkLst>
        </pc:spChg>
        <pc:spChg chg="mod">
          <ac:chgData name="川下 晴久" userId="a9ceefe8e9b56a0c" providerId="LiveId" clId="{640C7F83-31B0-4E9D-97FA-4DB0AEC2CAD5}" dt="2022-07-20T08:57:48.228" v="6081" actId="1076"/>
          <ac:spMkLst>
            <pc:docMk/>
            <pc:sldMk cId="2033455391" sldId="262"/>
            <ac:spMk id="26" creationId="{77780BEA-0211-9786-24A0-CE6E6EE3F2CF}"/>
          </ac:spMkLst>
        </pc:spChg>
        <pc:spChg chg="add del mod">
          <ac:chgData name="川下 晴久" userId="a9ceefe8e9b56a0c" providerId="LiveId" clId="{640C7F83-31B0-4E9D-97FA-4DB0AEC2CAD5}" dt="2022-07-20T08:58:00.045" v="6085"/>
          <ac:spMkLst>
            <pc:docMk/>
            <pc:sldMk cId="2033455391" sldId="262"/>
            <ac:spMk id="27" creationId="{71945567-FA4A-F65D-965F-34A94E290CFF}"/>
          </ac:spMkLst>
        </pc:spChg>
        <pc:spChg chg="add mod">
          <ac:chgData name="川下 晴久" userId="a9ceefe8e9b56a0c" providerId="LiveId" clId="{640C7F83-31B0-4E9D-97FA-4DB0AEC2CAD5}" dt="2022-07-20T09:01:14.670" v="6186"/>
          <ac:spMkLst>
            <pc:docMk/>
            <pc:sldMk cId="2033455391" sldId="262"/>
            <ac:spMk id="28" creationId="{B1BFCC03-FE6E-E7AA-BE23-BC08603A2024}"/>
          </ac:spMkLst>
        </pc:spChg>
        <pc:grpChg chg="add mod">
          <ac:chgData name="川下 晴久" userId="a9ceefe8e9b56a0c" providerId="LiveId" clId="{640C7F83-31B0-4E9D-97FA-4DB0AEC2CAD5}" dt="2022-07-20T08:50:07.776" v="6010" actId="1076"/>
          <ac:grpSpMkLst>
            <pc:docMk/>
            <pc:sldMk cId="2033455391" sldId="262"/>
            <ac:grpSpMk id="12" creationId="{BD64BFAC-901A-767B-AB80-395B7120D66F}"/>
          </ac:grpSpMkLst>
        </pc:grpChg>
        <pc:grpChg chg="add mod">
          <ac:chgData name="川下 晴久" userId="a9ceefe8e9b56a0c" providerId="LiveId" clId="{640C7F83-31B0-4E9D-97FA-4DB0AEC2CAD5}" dt="2022-07-20T08:53:58.108" v="6033" actId="1076"/>
          <ac:grpSpMkLst>
            <pc:docMk/>
            <pc:sldMk cId="2033455391" sldId="262"/>
            <ac:grpSpMk id="17" creationId="{B24CA6E2-7BB7-4C33-BE7F-091911BE4364}"/>
          </ac:grpSpMkLst>
        </pc:grpChg>
        <pc:grpChg chg="add mod">
          <ac:chgData name="川下 晴久" userId="a9ceefe8e9b56a0c" providerId="LiveId" clId="{640C7F83-31B0-4E9D-97FA-4DB0AEC2CAD5}" dt="2022-07-20T08:57:57.778" v="6082" actId="1076"/>
          <ac:grpSpMkLst>
            <pc:docMk/>
            <pc:sldMk cId="2033455391" sldId="262"/>
            <ac:grpSpMk id="22" creationId="{5F3D9B8F-0240-5C9A-482D-96546894601D}"/>
          </ac:grpSpMkLst>
        </pc:grpChg>
        <pc:picChg chg="add del mod">
          <ac:chgData name="川下 晴久" userId="a9ceefe8e9b56a0c" providerId="LiveId" clId="{640C7F83-31B0-4E9D-97FA-4DB0AEC2CAD5}" dt="2022-07-20T08:49:03.713" v="6005" actId="21"/>
          <ac:picMkLst>
            <pc:docMk/>
            <pc:sldMk cId="2033455391" sldId="262"/>
            <ac:picMk id="4" creationId="{B17DCADF-C367-F769-ADDA-C2027000A02A}"/>
          </ac:picMkLst>
        </pc:picChg>
        <pc:cxnChg chg="mod">
          <ac:chgData name="川下 晴久" userId="a9ceefe8e9b56a0c" providerId="LiveId" clId="{640C7F83-31B0-4E9D-97FA-4DB0AEC2CAD5}" dt="2022-07-20T08:49:42.709" v="6008" actId="207"/>
          <ac:cxnSpMkLst>
            <pc:docMk/>
            <pc:sldMk cId="2033455391" sldId="262"/>
            <ac:cxnSpMk id="15" creationId="{68101B5C-3BCA-F50B-B6E1-68C40F97F3F9}"/>
          </ac:cxnSpMkLst>
        </pc:cxnChg>
        <pc:cxnChg chg="mod">
          <ac:chgData name="川下 晴久" userId="a9ceefe8e9b56a0c" providerId="LiveId" clId="{640C7F83-31B0-4E9D-97FA-4DB0AEC2CAD5}" dt="2022-07-20T08:53:22.138" v="6029" actId="20577"/>
          <ac:cxnSpMkLst>
            <pc:docMk/>
            <pc:sldMk cId="2033455391" sldId="262"/>
            <ac:cxnSpMk id="19" creationId="{55D3DF34-57B5-3382-00C5-124C2D3E1864}"/>
          </ac:cxnSpMkLst>
        </pc:cxnChg>
        <pc:cxnChg chg="mod">
          <ac:chgData name="川下 晴久" userId="a9ceefe8e9b56a0c" providerId="LiveId" clId="{640C7F83-31B0-4E9D-97FA-4DB0AEC2CAD5}" dt="2022-07-20T08:56:47.189" v="6075" actId="20577"/>
          <ac:cxnSpMkLst>
            <pc:docMk/>
            <pc:sldMk cId="2033455391" sldId="262"/>
            <ac:cxnSpMk id="24" creationId="{EEA6EB16-ED23-0F69-ED97-0DDAC235FBF7}"/>
          </ac:cxnSpMkLst>
        </pc:cxnChg>
      </pc:sldChg>
    </pc:docChg>
  </pc:docChgLst>
  <pc:docChgLst>
    <pc:chgData name="晴久 川下" userId="a9ceefe8e9b56a0c" providerId="LiveId" clId="{8FAF835C-CACA-44D1-AC41-25976AD75F28}"/>
    <pc:docChg chg="modSld">
      <pc:chgData name="晴久 川下" userId="a9ceefe8e9b56a0c" providerId="LiveId" clId="{8FAF835C-CACA-44D1-AC41-25976AD75F28}" dt="2023-10-31T02:07:54.521" v="24"/>
      <pc:docMkLst>
        <pc:docMk/>
      </pc:docMkLst>
      <pc:sldChg chg="modSp mod">
        <pc:chgData name="晴久 川下" userId="a9ceefe8e9b56a0c" providerId="LiveId" clId="{8FAF835C-CACA-44D1-AC41-25976AD75F28}" dt="2023-10-31T02:07:54.521" v="24"/>
        <pc:sldMkLst>
          <pc:docMk/>
          <pc:sldMk cId="796603237" sldId="258"/>
        </pc:sldMkLst>
        <pc:spChg chg="mod">
          <ac:chgData name="晴久 川下" userId="a9ceefe8e9b56a0c" providerId="LiveId" clId="{8FAF835C-CACA-44D1-AC41-25976AD75F28}" dt="2023-10-31T02:07:54.521" v="24"/>
          <ac:spMkLst>
            <pc:docMk/>
            <pc:sldMk cId="796603237" sldId="258"/>
            <ac:spMk id="3" creationId="{0B01A296-076F-4046-9902-662DCB2E2575}"/>
          </ac:spMkLst>
        </pc:spChg>
      </pc:sldChg>
      <pc:sldChg chg="modSp mod">
        <pc:chgData name="晴久 川下" userId="a9ceefe8e9b56a0c" providerId="LiveId" clId="{8FAF835C-CACA-44D1-AC41-25976AD75F28}" dt="2023-10-27T07:44:18.536" v="19" actId="6549"/>
        <pc:sldMkLst>
          <pc:docMk/>
          <pc:sldMk cId="742377800" sldId="261"/>
        </pc:sldMkLst>
        <pc:spChg chg="mod">
          <ac:chgData name="晴久 川下" userId="a9ceefe8e9b56a0c" providerId="LiveId" clId="{8FAF835C-CACA-44D1-AC41-25976AD75F28}" dt="2023-10-27T07:44:18.536" v="19" actId="6549"/>
          <ac:spMkLst>
            <pc:docMk/>
            <pc:sldMk cId="742377800" sldId="261"/>
            <ac:spMk id="3" creationId="{F12FBE83-EA97-0460-93CB-F9C9DC628B3C}"/>
          </ac:spMkLst>
        </pc:spChg>
      </pc:sldChg>
    </pc:docChg>
  </pc:docChgLst>
  <pc:docChgLst>
    <pc:chgData name="川下 晴久" userId="a9ceefe8e9b56a0c" providerId="LiveId" clId="{69BF8A12-2EA4-41D5-909B-BA4C5B3B9FFC}"/>
    <pc:docChg chg="undo custSel addSld modSld">
      <pc:chgData name="川下 晴久" userId="a9ceefe8e9b56a0c" providerId="LiveId" clId="{69BF8A12-2EA4-41D5-909B-BA4C5B3B9FFC}" dt="2021-07-23T00:55:06.663" v="4563"/>
      <pc:docMkLst>
        <pc:docMk/>
      </pc:docMkLst>
      <pc:sldChg chg="modSp mod">
        <pc:chgData name="川下 晴久" userId="a9ceefe8e9b56a0c" providerId="LiveId" clId="{69BF8A12-2EA4-41D5-909B-BA4C5B3B9FFC}" dt="2021-07-15T07:45:47.082" v="4507"/>
        <pc:sldMkLst>
          <pc:docMk/>
          <pc:sldMk cId="996610256" sldId="256"/>
        </pc:sldMkLst>
        <pc:spChg chg="mod">
          <ac:chgData name="川下 晴久" userId="a9ceefe8e9b56a0c" providerId="LiveId" clId="{69BF8A12-2EA4-41D5-909B-BA4C5B3B9FFC}" dt="2021-07-15T07:45:47.082" v="4507"/>
          <ac:spMkLst>
            <pc:docMk/>
            <pc:sldMk cId="996610256" sldId="256"/>
            <ac:spMk id="4" creationId="{E14DB777-7FA6-47A7-96F7-91000AD9957D}"/>
          </ac:spMkLst>
        </pc:spChg>
        <pc:spChg chg="mod">
          <ac:chgData name="川下 晴久" userId="a9ceefe8e9b56a0c" providerId="LiveId" clId="{69BF8A12-2EA4-41D5-909B-BA4C5B3B9FFC}" dt="2021-07-14T08:26:20.602" v="4494" actId="20577"/>
          <ac:spMkLst>
            <pc:docMk/>
            <pc:sldMk cId="996610256" sldId="256"/>
            <ac:spMk id="5" creationId="{C8336CBE-1462-4740-B334-8FFD764AE4F2}"/>
          </ac:spMkLst>
        </pc:spChg>
      </pc:sldChg>
      <pc:sldChg chg="addSp delSp modSp mod">
        <pc:chgData name="川下 晴久" userId="a9ceefe8e9b56a0c" providerId="LiveId" clId="{69BF8A12-2EA4-41D5-909B-BA4C5B3B9FFC}" dt="2021-07-12T02:47:16.316" v="2388" actId="1076"/>
        <pc:sldMkLst>
          <pc:docMk/>
          <pc:sldMk cId="2852041937" sldId="257"/>
        </pc:sldMkLst>
        <pc:spChg chg="add mod">
          <ac:chgData name="川下 晴久" userId="a9ceefe8e9b56a0c" providerId="LiveId" clId="{69BF8A12-2EA4-41D5-909B-BA4C5B3B9FFC}" dt="2021-07-12T02:45:08.829" v="2185" actId="1076"/>
          <ac:spMkLst>
            <pc:docMk/>
            <pc:sldMk cId="2852041937" sldId="257"/>
            <ac:spMk id="2" creationId="{93E35D25-17A0-486E-914D-2093DC7FF5F6}"/>
          </ac:spMkLst>
        </pc:spChg>
        <pc:spChg chg="add mod">
          <ac:chgData name="川下 晴久" userId="a9ceefe8e9b56a0c" providerId="LiveId" clId="{69BF8A12-2EA4-41D5-909B-BA4C5B3B9FFC}" dt="2021-07-11T23:50:43.123" v="373" actId="1076"/>
          <ac:spMkLst>
            <pc:docMk/>
            <pc:sldMk cId="2852041937" sldId="257"/>
            <ac:spMk id="3" creationId="{41276E4A-D577-4801-A21A-3522C6ED7E8B}"/>
          </ac:spMkLst>
        </pc:spChg>
        <pc:spChg chg="add mod">
          <ac:chgData name="川下 晴久" userId="a9ceefe8e9b56a0c" providerId="LiveId" clId="{69BF8A12-2EA4-41D5-909B-BA4C5B3B9FFC}" dt="2021-07-12T02:44:20.125" v="2184" actId="255"/>
          <ac:spMkLst>
            <pc:docMk/>
            <pc:sldMk cId="2852041937" sldId="257"/>
            <ac:spMk id="4" creationId="{9D1EB41F-D399-47DA-B39A-ADB1E76C37DA}"/>
          </ac:spMkLst>
        </pc:spChg>
        <pc:spChg chg="add mod">
          <ac:chgData name="川下 晴久" userId="a9ceefe8e9b56a0c" providerId="LiveId" clId="{69BF8A12-2EA4-41D5-909B-BA4C5B3B9FFC}" dt="2021-07-12T00:15:10.666" v="916" actId="6549"/>
          <ac:spMkLst>
            <pc:docMk/>
            <pc:sldMk cId="2852041937" sldId="257"/>
            <ac:spMk id="5" creationId="{C677439B-E27A-4CB0-B0FD-A5B944EB1A28}"/>
          </ac:spMkLst>
        </pc:spChg>
        <pc:spChg chg="add mod">
          <ac:chgData name="川下 晴久" userId="a9ceefe8e9b56a0c" providerId="LiveId" clId="{69BF8A12-2EA4-41D5-909B-BA4C5B3B9FFC}" dt="2021-07-12T02:37:27.383" v="2166" actId="20577"/>
          <ac:spMkLst>
            <pc:docMk/>
            <pc:sldMk cId="2852041937" sldId="257"/>
            <ac:spMk id="6" creationId="{59A3934A-636D-418C-AD93-3FA06D778715}"/>
          </ac:spMkLst>
        </pc:spChg>
        <pc:spChg chg="add del mod">
          <ac:chgData name="川下 晴久" userId="a9ceefe8e9b56a0c" providerId="LiveId" clId="{69BF8A12-2EA4-41D5-909B-BA4C5B3B9FFC}" dt="2021-07-12T00:04:23.375" v="408" actId="478"/>
          <ac:spMkLst>
            <pc:docMk/>
            <pc:sldMk cId="2852041937" sldId="257"/>
            <ac:spMk id="7" creationId="{28AB0022-C9BD-4237-806C-282FF6D21876}"/>
          </ac:spMkLst>
        </pc:spChg>
        <pc:spChg chg="add mod">
          <ac:chgData name="川下 晴久" userId="a9ceefe8e9b56a0c" providerId="LiveId" clId="{69BF8A12-2EA4-41D5-909B-BA4C5B3B9FFC}" dt="2021-07-12T02:47:16.316" v="2388" actId="1076"/>
          <ac:spMkLst>
            <pc:docMk/>
            <pc:sldMk cId="2852041937" sldId="257"/>
            <ac:spMk id="7" creationId="{E36E794E-EF56-425D-BCE9-33E8D270C42B}"/>
          </ac:spMkLst>
        </pc:spChg>
        <pc:spChg chg="add mod">
          <ac:chgData name="川下 晴久" userId="a9ceefe8e9b56a0c" providerId="LiveId" clId="{69BF8A12-2EA4-41D5-909B-BA4C5B3B9FFC}" dt="2021-07-12T00:14:47.427" v="907" actId="1076"/>
          <ac:spMkLst>
            <pc:docMk/>
            <pc:sldMk cId="2852041937" sldId="257"/>
            <ac:spMk id="8" creationId="{52764EA9-7472-4BB2-B068-E82987FBEDE0}"/>
          </ac:spMkLst>
        </pc:spChg>
        <pc:spChg chg="add mod">
          <ac:chgData name="川下 晴久" userId="a9ceefe8e9b56a0c" providerId="LiveId" clId="{69BF8A12-2EA4-41D5-909B-BA4C5B3B9FFC}" dt="2021-07-12T00:15:36.732" v="918" actId="13822"/>
          <ac:spMkLst>
            <pc:docMk/>
            <pc:sldMk cId="2852041937" sldId="257"/>
            <ac:spMk id="9" creationId="{B893D7BA-7A37-4A9B-80B0-C407F9410B39}"/>
          </ac:spMkLst>
        </pc:spChg>
        <pc:graphicFrameChg chg="add del mod modGraphic">
          <ac:chgData name="川下 晴久" userId="a9ceefe8e9b56a0c" providerId="LiveId" clId="{69BF8A12-2EA4-41D5-909B-BA4C5B3B9FFC}" dt="2021-07-12T00:17:27.199" v="921" actId="478"/>
          <ac:graphicFrameMkLst>
            <pc:docMk/>
            <pc:sldMk cId="2852041937" sldId="257"/>
            <ac:graphicFrameMk id="2" creationId="{4B1BD897-FF5A-4EDD-B2E6-E3FACD8A406D}"/>
          </ac:graphicFrameMkLst>
        </pc:graphicFrameChg>
        <pc:graphicFrameChg chg="add del mod modGraphic">
          <ac:chgData name="川下 晴久" userId="a9ceefe8e9b56a0c" providerId="LiveId" clId="{69BF8A12-2EA4-41D5-909B-BA4C5B3B9FFC}" dt="2021-07-12T00:21:56.747" v="931" actId="478"/>
          <ac:graphicFrameMkLst>
            <pc:docMk/>
            <pc:sldMk cId="2852041937" sldId="257"/>
            <ac:graphicFrameMk id="10" creationId="{5EE28872-AB28-4B42-9B15-E9BF1CFE1BB8}"/>
          </ac:graphicFrameMkLst>
        </pc:graphicFrameChg>
        <pc:graphicFrameChg chg="add del mod modGraphic">
          <ac:chgData name="川下 晴久" userId="a9ceefe8e9b56a0c" providerId="LiveId" clId="{69BF8A12-2EA4-41D5-909B-BA4C5B3B9FFC}" dt="2021-07-12T00:22:34.191" v="936" actId="478"/>
          <ac:graphicFrameMkLst>
            <pc:docMk/>
            <pc:sldMk cId="2852041937" sldId="257"/>
            <ac:graphicFrameMk id="11" creationId="{C19AF3F5-CC6C-41A2-B3E7-09C98161E88F}"/>
          </ac:graphicFrameMkLst>
        </pc:graphicFrameChg>
        <pc:graphicFrameChg chg="add del mod modGraphic">
          <ac:chgData name="川下 晴久" userId="a9ceefe8e9b56a0c" providerId="LiveId" clId="{69BF8A12-2EA4-41D5-909B-BA4C5B3B9FFC}" dt="2021-07-12T00:25:42.475" v="947" actId="478"/>
          <ac:graphicFrameMkLst>
            <pc:docMk/>
            <pc:sldMk cId="2852041937" sldId="257"/>
            <ac:graphicFrameMk id="12" creationId="{F8D7AC46-07BD-4D7F-919A-9811AE31498A}"/>
          </ac:graphicFrameMkLst>
        </pc:graphicFrameChg>
        <pc:graphicFrameChg chg="add mod modGraphic">
          <ac:chgData name="川下 晴久" userId="a9ceefe8e9b56a0c" providerId="LiveId" clId="{69BF8A12-2EA4-41D5-909B-BA4C5B3B9FFC}" dt="2021-07-12T00:26:13.863" v="953" actId="1076"/>
          <ac:graphicFrameMkLst>
            <pc:docMk/>
            <pc:sldMk cId="2852041937" sldId="257"/>
            <ac:graphicFrameMk id="13" creationId="{5DEECB8E-AF71-4860-896D-D9C09D399004}"/>
          </ac:graphicFrameMkLst>
        </pc:graphicFrameChg>
      </pc:sldChg>
      <pc:sldChg chg="addSp delSp modSp new mod">
        <pc:chgData name="川下 晴久" userId="a9ceefe8e9b56a0c" providerId="LiveId" clId="{69BF8A12-2EA4-41D5-909B-BA4C5B3B9FFC}" dt="2021-07-12T02:38:54.035" v="2172" actId="14100"/>
        <pc:sldMkLst>
          <pc:docMk/>
          <pc:sldMk cId="796603237" sldId="258"/>
        </pc:sldMkLst>
        <pc:graphicFrameChg chg="add mod modGraphic">
          <ac:chgData name="川下 晴久" userId="a9ceefe8e9b56a0c" providerId="LiveId" clId="{69BF8A12-2EA4-41D5-909B-BA4C5B3B9FFC}" dt="2021-07-12T02:38:54.035" v="2172" actId="14100"/>
          <ac:graphicFrameMkLst>
            <pc:docMk/>
            <pc:sldMk cId="796603237" sldId="258"/>
            <ac:graphicFrameMk id="2" creationId="{7BB4384E-B1F6-4F13-BEEE-5BBF5F44BF70}"/>
          </ac:graphicFrameMkLst>
        </pc:graphicFrameChg>
        <pc:graphicFrameChg chg="add del mod">
          <ac:chgData name="川下 晴久" userId="a9ceefe8e9b56a0c" providerId="LiveId" clId="{69BF8A12-2EA4-41D5-909B-BA4C5B3B9FFC}" dt="2021-07-12T00:12:49.499" v="901" actId="478"/>
          <ac:graphicFrameMkLst>
            <pc:docMk/>
            <pc:sldMk cId="796603237" sldId="258"/>
            <ac:graphicFrameMk id="2" creationId="{9CD61A86-7568-45D2-AB3A-28C5892EF6DE}"/>
          </ac:graphicFrameMkLst>
        </pc:graphicFrameChg>
      </pc:sldChg>
      <pc:sldChg chg="addSp delSp modSp mod">
        <pc:chgData name="川下 晴久" userId="a9ceefe8e9b56a0c" providerId="LiveId" clId="{69BF8A12-2EA4-41D5-909B-BA4C5B3B9FFC}" dt="2021-07-23T00:55:06.663" v="4563"/>
        <pc:sldMkLst>
          <pc:docMk/>
          <pc:sldMk cId="3274530419" sldId="260"/>
        </pc:sldMkLst>
        <pc:spChg chg="add mod">
          <ac:chgData name="川下 晴久" userId="a9ceefe8e9b56a0c" providerId="LiveId" clId="{69BF8A12-2EA4-41D5-909B-BA4C5B3B9FFC}" dt="2021-07-14T06:56:43.275" v="2523"/>
          <ac:spMkLst>
            <pc:docMk/>
            <pc:sldMk cId="3274530419" sldId="260"/>
            <ac:spMk id="7" creationId="{EA53C70E-7CB5-422B-B4CC-C9072A43AD28}"/>
          </ac:spMkLst>
        </pc:spChg>
        <pc:spChg chg="add mod">
          <ac:chgData name="川下 晴久" userId="a9ceefe8e9b56a0c" providerId="LiveId" clId="{69BF8A12-2EA4-41D5-909B-BA4C5B3B9FFC}" dt="2021-07-14T06:58:05.209" v="2560" actId="1076"/>
          <ac:spMkLst>
            <pc:docMk/>
            <pc:sldMk cId="3274530419" sldId="260"/>
            <ac:spMk id="8" creationId="{AC4C6EAE-F6C5-47C5-814C-62EAA42A6B95}"/>
          </ac:spMkLst>
        </pc:spChg>
        <pc:spChg chg="add mod">
          <ac:chgData name="川下 晴久" userId="a9ceefe8e9b56a0c" providerId="LiveId" clId="{69BF8A12-2EA4-41D5-909B-BA4C5B3B9FFC}" dt="2021-07-14T06:59:25.723" v="2574" actId="1076"/>
          <ac:spMkLst>
            <pc:docMk/>
            <pc:sldMk cId="3274530419" sldId="260"/>
            <ac:spMk id="9" creationId="{B573A610-6A70-4192-A04F-38B57E8A6DD8}"/>
          </ac:spMkLst>
        </pc:spChg>
        <pc:spChg chg="add mod">
          <ac:chgData name="川下 晴久" userId="a9ceefe8e9b56a0c" providerId="LiveId" clId="{69BF8A12-2EA4-41D5-909B-BA4C5B3B9FFC}" dt="2021-07-14T07:00:01.373" v="2597" actId="1076"/>
          <ac:spMkLst>
            <pc:docMk/>
            <pc:sldMk cId="3274530419" sldId="260"/>
            <ac:spMk id="10" creationId="{19252C90-B5DD-495A-A78C-6F065CB274E3}"/>
          </ac:spMkLst>
        </pc:spChg>
        <pc:spChg chg="add mod">
          <ac:chgData name="川下 晴久" userId="a9ceefe8e9b56a0c" providerId="LiveId" clId="{69BF8A12-2EA4-41D5-909B-BA4C5B3B9FFC}" dt="2021-07-23T00:55:06.663" v="4563"/>
          <ac:spMkLst>
            <pc:docMk/>
            <pc:sldMk cId="3274530419" sldId="260"/>
            <ac:spMk id="11" creationId="{1D03D688-8A9B-46AE-BD21-EAEEB074746F}"/>
          </ac:spMkLst>
        </pc:spChg>
        <pc:graphicFrameChg chg="del">
          <ac:chgData name="川下 晴久" userId="a9ceefe8e9b56a0c" providerId="LiveId" clId="{69BF8A12-2EA4-41D5-909B-BA4C5B3B9FFC}" dt="2021-07-14T06:51:58.747" v="2389" actId="478"/>
          <ac:graphicFrameMkLst>
            <pc:docMk/>
            <pc:sldMk cId="3274530419" sldId="260"/>
            <ac:graphicFrameMk id="2" creationId="{AE27B56F-F4C5-4DE7-B462-CABD47BEA92B}"/>
          </ac:graphicFrameMkLst>
        </pc:graphicFrameChg>
        <pc:graphicFrameChg chg="del">
          <ac:chgData name="川下 晴久" userId="a9ceefe8e9b56a0c" providerId="LiveId" clId="{69BF8A12-2EA4-41D5-909B-BA4C5B3B9FFC}" dt="2021-07-14T06:52:08.772" v="2390" actId="478"/>
          <ac:graphicFrameMkLst>
            <pc:docMk/>
            <pc:sldMk cId="3274530419" sldId="260"/>
            <ac:graphicFrameMk id="3" creationId="{9DEE8AA0-826C-4CF9-B31A-21E2AB196F7F}"/>
          </ac:graphicFrameMkLst>
        </pc:graphicFrameChg>
        <pc:graphicFrameChg chg="add del mod">
          <ac:chgData name="川下 晴久" userId="a9ceefe8e9b56a0c" providerId="LiveId" clId="{69BF8A12-2EA4-41D5-909B-BA4C5B3B9FFC}" dt="2021-07-14T06:52:44.470" v="2393" actId="478"/>
          <ac:graphicFrameMkLst>
            <pc:docMk/>
            <pc:sldMk cId="3274530419" sldId="260"/>
            <ac:graphicFrameMk id="4" creationId="{D24F29EE-E128-4AA3-BDDA-A8FADDE22CC1}"/>
          </ac:graphicFrameMkLst>
        </pc:graphicFrameChg>
        <pc:graphicFrameChg chg="add del mod modGraphic">
          <ac:chgData name="川下 晴久" userId="a9ceefe8e9b56a0c" providerId="LiveId" clId="{69BF8A12-2EA4-41D5-909B-BA4C5B3B9FFC}" dt="2021-07-14T07:39:29.284" v="3249" actId="478"/>
          <ac:graphicFrameMkLst>
            <pc:docMk/>
            <pc:sldMk cId="3274530419" sldId="260"/>
            <ac:graphicFrameMk id="5" creationId="{8CA43708-7B2C-4F35-86FC-ACC550C87055}"/>
          </ac:graphicFrameMkLst>
        </pc:graphicFrameChg>
        <pc:graphicFrameChg chg="add del mod">
          <ac:chgData name="川下 晴久" userId="a9ceefe8e9b56a0c" providerId="LiveId" clId="{69BF8A12-2EA4-41D5-909B-BA4C5B3B9FFC}" dt="2021-07-14T07:39:46.637" v="3250" actId="478"/>
          <ac:graphicFrameMkLst>
            <pc:docMk/>
            <pc:sldMk cId="3274530419" sldId="260"/>
            <ac:graphicFrameMk id="6" creationId="{B3A2886B-3F80-484F-A9F9-84AFA5305B71}"/>
          </ac:graphicFrameMkLst>
        </pc:graphicFrameChg>
        <pc:graphicFrameChg chg="add mod">
          <ac:chgData name="川下 晴久" userId="a9ceefe8e9b56a0c" providerId="LiveId" clId="{69BF8A12-2EA4-41D5-909B-BA4C5B3B9FFC}" dt="2021-07-14T07:40:28.747" v="3252" actId="1076"/>
          <ac:graphicFrameMkLst>
            <pc:docMk/>
            <pc:sldMk cId="3274530419" sldId="260"/>
            <ac:graphicFrameMk id="12" creationId="{0FEE1CA0-62EC-4A79-95AA-971AB7E8C73F}"/>
          </ac:graphicFrameMkLst>
        </pc:graphicFrameChg>
        <pc:graphicFrameChg chg="add mod">
          <ac:chgData name="川下 晴久" userId="a9ceefe8e9b56a0c" providerId="LiveId" clId="{69BF8A12-2EA4-41D5-909B-BA4C5B3B9FFC}" dt="2021-07-14T07:41:06.316" v="3254" actId="1076"/>
          <ac:graphicFrameMkLst>
            <pc:docMk/>
            <pc:sldMk cId="3274530419" sldId="260"/>
            <ac:graphicFrameMk id="13" creationId="{49AA5ED5-57D0-476B-8505-B3DD6336AEDD}"/>
          </ac:graphicFrameMkLst>
        </pc:graphicFrameChg>
      </pc:sldChg>
    </pc:docChg>
  </pc:docChgLst>
  <pc:docChgLst>
    <pc:chgData name="川下 晴久" userId="a9ceefe8e9b56a0c" providerId="LiveId" clId="{8FAF835C-CACA-44D1-AC41-25976AD75F28}"/>
    <pc:docChg chg="undo custSel addSld modSld">
      <pc:chgData name="川下 晴久" userId="a9ceefe8e9b56a0c" providerId="LiveId" clId="{8FAF835C-CACA-44D1-AC41-25976AD75F28}" dt="2023-07-26T05:11:54.346" v="7394" actId="1076"/>
      <pc:docMkLst>
        <pc:docMk/>
      </pc:docMkLst>
      <pc:sldChg chg="addSp delSp modSp mod">
        <pc:chgData name="川下 晴久" userId="a9ceefe8e9b56a0c" providerId="LiveId" clId="{8FAF835C-CACA-44D1-AC41-25976AD75F28}" dt="2023-07-03T00:03:06.733" v="4805" actId="6549"/>
        <pc:sldMkLst>
          <pc:docMk/>
          <pc:sldMk cId="2852041937" sldId="257"/>
        </pc:sldMkLst>
        <pc:spChg chg="mod">
          <ac:chgData name="川下 晴久" userId="a9ceefe8e9b56a0c" providerId="LiveId" clId="{8FAF835C-CACA-44D1-AC41-25976AD75F28}" dt="2023-07-03T00:03:06.733" v="4805" actId="6549"/>
          <ac:spMkLst>
            <pc:docMk/>
            <pc:sldMk cId="2852041937" sldId="257"/>
            <ac:spMk id="4" creationId="{9D1EB41F-D399-47DA-B39A-ADB1E76C37DA}"/>
          </ac:spMkLst>
        </pc:spChg>
        <pc:graphicFrameChg chg="add del mod modGraphic">
          <ac:chgData name="川下 晴久" userId="a9ceefe8e9b56a0c" providerId="LiveId" clId="{8FAF835C-CACA-44D1-AC41-25976AD75F28}" dt="2023-07-02T23:50:03.916" v="4548" actId="478"/>
          <ac:graphicFrameMkLst>
            <pc:docMk/>
            <pc:sldMk cId="2852041937" sldId="257"/>
            <ac:graphicFrameMk id="2" creationId="{549C7510-56B2-EACE-8192-71340EF7F10E}"/>
          </ac:graphicFrameMkLst>
        </pc:graphicFrameChg>
        <pc:graphicFrameChg chg="add mod modGraphic">
          <ac:chgData name="川下 晴久" userId="a9ceefe8e9b56a0c" providerId="LiveId" clId="{8FAF835C-CACA-44D1-AC41-25976AD75F28}" dt="2023-07-02T23:50:36.340" v="4552" actId="14100"/>
          <ac:graphicFrameMkLst>
            <pc:docMk/>
            <pc:sldMk cId="2852041937" sldId="257"/>
            <ac:graphicFrameMk id="6" creationId="{DC61517E-83CD-0BD5-B383-F972ED923B7A}"/>
          </ac:graphicFrameMkLst>
        </pc:graphicFrameChg>
        <pc:graphicFrameChg chg="del">
          <ac:chgData name="川下 晴久" userId="a9ceefe8e9b56a0c" providerId="LiveId" clId="{8FAF835C-CACA-44D1-AC41-25976AD75F28}" dt="2023-07-01T00:36:25.974" v="3192" actId="478"/>
          <ac:graphicFrameMkLst>
            <pc:docMk/>
            <pc:sldMk cId="2852041937" sldId="257"/>
            <ac:graphicFrameMk id="10" creationId="{B643E84D-E91B-77F6-0C51-15267CCF6949}"/>
          </ac:graphicFrameMkLst>
        </pc:graphicFrameChg>
      </pc:sldChg>
      <pc:sldChg chg="addSp delSp modSp mod">
        <pc:chgData name="川下 晴久" userId="a9ceefe8e9b56a0c" providerId="LiveId" clId="{8FAF835C-CACA-44D1-AC41-25976AD75F28}" dt="2023-07-25T09:10:34.659" v="5965" actId="6549"/>
        <pc:sldMkLst>
          <pc:docMk/>
          <pc:sldMk cId="796603237" sldId="258"/>
        </pc:sldMkLst>
        <pc:spChg chg="mod">
          <ac:chgData name="川下 晴久" userId="a9ceefe8e9b56a0c" providerId="LiveId" clId="{8FAF835C-CACA-44D1-AC41-25976AD75F28}" dt="2023-07-25T09:03:36.963" v="5817" actId="1076"/>
          <ac:spMkLst>
            <pc:docMk/>
            <pc:sldMk cId="796603237" sldId="258"/>
            <ac:spMk id="2" creationId="{2F736E3F-2886-ACFD-1E18-A7201A5F1680}"/>
          </ac:spMkLst>
        </pc:spChg>
        <pc:spChg chg="mod">
          <ac:chgData name="川下 晴久" userId="a9ceefe8e9b56a0c" providerId="LiveId" clId="{8FAF835C-CACA-44D1-AC41-25976AD75F28}" dt="2023-07-25T09:10:34.659" v="5965" actId="6549"/>
          <ac:spMkLst>
            <pc:docMk/>
            <pc:sldMk cId="796603237" sldId="258"/>
            <ac:spMk id="3" creationId="{0B01A296-076F-4046-9902-662DCB2E2575}"/>
          </ac:spMkLst>
        </pc:spChg>
        <pc:graphicFrameChg chg="add mod modGraphic">
          <ac:chgData name="川下 晴久" userId="a9ceefe8e9b56a0c" providerId="LiveId" clId="{8FAF835C-CACA-44D1-AC41-25976AD75F28}" dt="2023-07-25T08:08:54.194" v="5265" actId="6549"/>
          <ac:graphicFrameMkLst>
            <pc:docMk/>
            <pc:sldMk cId="796603237" sldId="258"/>
            <ac:graphicFrameMk id="4" creationId="{B7B4BDCC-51AB-C02C-A272-E08A18187263}"/>
          </ac:graphicFrameMkLst>
        </pc:graphicFrameChg>
        <pc:graphicFrameChg chg="del">
          <ac:chgData name="川下 晴久" userId="a9ceefe8e9b56a0c" providerId="LiveId" clId="{8FAF835C-CACA-44D1-AC41-25976AD75F28}" dt="2023-07-25T07:58:58.994" v="5253" actId="478"/>
          <ac:graphicFrameMkLst>
            <pc:docMk/>
            <pc:sldMk cId="796603237" sldId="258"/>
            <ac:graphicFrameMk id="6" creationId="{2331C8B0-EE08-10A3-33A1-56BFDA1F7D1C}"/>
          </ac:graphicFrameMkLst>
        </pc:graphicFrameChg>
      </pc:sldChg>
      <pc:sldChg chg="addSp delSp modSp mod">
        <pc:chgData name="川下 晴久" userId="a9ceefe8e9b56a0c" providerId="LiveId" clId="{8FAF835C-CACA-44D1-AC41-25976AD75F28}" dt="2023-07-26T04:35:23.281" v="6910" actId="122"/>
        <pc:sldMkLst>
          <pc:docMk/>
          <pc:sldMk cId="2369618618" sldId="259"/>
        </pc:sldMkLst>
        <pc:spChg chg="mod">
          <ac:chgData name="川下 晴久" userId="a9ceefe8e9b56a0c" providerId="LiveId" clId="{8FAF835C-CACA-44D1-AC41-25976AD75F28}" dt="2023-07-25T09:27:10.726" v="6309" actId="1076"/>
          <ac:spMkLst>
            <pc:docMk/>
            <pc:sldMk cId="2369618618" sldId="259"/>
            <ac:spMk id="3" creationId="{E7B47007-E91C-932A-2443-62226A7E2731}"/>
          </ac:spMkLst>
        </pc:spChg>
        <pc:spChg chg="mod">
          <ac:chgData name="川下 晴久" userId="a9ceefe8e9b56a0c" providerId="LiveId" clId="{8FAF835C-CACA-44D1-AC41-25976AD75F28}" dt="2023-07-25T09:24:55.844" v="6308" actId="1076"/>
          <ac:spMkLst>
            <pc:docMk/>
            <pc:sldMk cId="2369618618" sldId="259"/>
            <ac:spMk id="4" creationId="{E121306A-4A0B-42B8-AEBE-FF5E350596F0}"/>
          </ac:spMkLst>
        </pc:spChg>
        <pc:spChg chg="mod">
          <ac:chgData name="川下 晴久" userId="a9ceefe8e9b56a0c" providerId="LiveId" clId="{8FAF835C-CACA-44D1-AC41-25976AD75F28}" dt="2023-07-25T09:15:45.922" v="6111" actId="6549"/>
          <ac:spMkLst>
            <pc:docMk/>
            <pc:sldMk cId="2369618618" sldId="259"/>
            <ac:spMk id="6" creationId="{35CFB5EF-6BBE-4D65-BF55-EF41D84E04B6}"/>
          </ac:spMkLst>
        </pc:spChg>
        <pc:spChg chg="mod">
          <ac:chgData name="川下 晴久" userId="a9ceefe8e9b56a0c" providerId="LiveId" clId="{8FAF835C-CACA-44D1-AC41-25976AD75F28}" dt="2023-07-25T09:22:23.316" v="6244" actId="20577"/>
          <ac:spMkLst>
            <pc:docMk/>
            <pc:sldMk cId="2369618618" sldId="259"/>
            <ac:spMk id="7" creationId="{F9AE11D6-2758-4CEB-9072-21822F5AE79A}"/>
          </ac:spMkLst>
        </pc:spChg>
        <pc:spChg chg="add mod">
          <ac:chgData name="川下 晴久" userId="a9ceefe8e9b56a0c" providerId="LiveId" clId="{8FAF835C-CACA-44D1-AC41-25976AD75F28}" dt="2023-07-25T09:39:36.721" v="6907"/>
          <ac:spMkLst>
            <pc:docMk/>
            <pc:sldMk cId="2369618618" sldId="259"/>
            <ac:spMk id="9" creationId="{3EBB789D-AF89-2D79-F4D8-91EADD12E695}"/>
          </ac:spMkLst>
        </pc:spChg>
        <pc:graphicFrameChg chg="del">
          <ac:chgData name="川下 晴久" userId="a9ceefe8e9b56a0c" providerId="LiveId" clId="{8FAF835C-CACA-44D1-AC41-25976AD75F28}" dt="2023-07-25T09:13:22.658" v="5972" actId="478"/>
          <ac:graphicFrameMkLst>
            <pc:docMk/>
            <pc:sldMk cId="2369618618" sldId="259"/>
            <ac:graphicFrameMk id="2" creationId="{F05DFB52-EE16-BB9E-1EEA-F6F3D9F7F52A}"/>
          </ac:graphicFrameMkLst>
        </pc:graphicFrameChg>
        <pc:graphicFrameChg chg="add mod modGraphic">
          <ac:chgData name="川下 晴久" userId="a9ceefe8e9b56a0c" providerId="LiveId" clId="{8FAF835C-CACA-44D1-AC41-25976AD75F28}" dt="2023-07-26T04:35:23.281" v="6910" actId="122"/>
          <ac:graphicFrameMkLst>
            <pc:docMk/>
            <pc:sldMk cId="2369618618" sldId="259"/>
            <ac:graphicFrameMk id="8" creationId="{E39128CC-24D4-065B-C789-CC90A102B694}"/>
          </ac:graphicFrameMkLst>
        </pc:graphicFrameChg>
      </pc:sldChg>
      <pc:sldChg chg="addSp delSp modSp mod">
        <pc:chgData name="川下 晴久" userId="a9ceefe8e9b56a0c" providerId="LiveId" clId="{8FAF835C-CACA-44D1-AC41-25976AD75F28}" dt="2023-07-26T04:48:27.885" v="7016" actId="20577"/>
        <pc:sldMkLst>
          <pc:docMk/>
          <pc:sldMk cId="3274530419" sldId="260"/>
        </pc:sldMkLst>
        <pc:spChg chg="mod">
          <ac:chgData name="川下 晴久" userId="a9ceefe8e9b56a0c" providerId="LiveId" clId="{8FAF835C-CACA-44D1-AC41-25976AD75F28}" dt="2023-07-26T04:36:35.118" v="6922" actId="20577"/>
          <ac:spMkLst>
            <pc:docMk/>
            <pc:sldMk cId="3274530419" sldId="260"/>
            <ac:spMk id="7" creationId="{EA53C70E-7CB5-422B-B4CC-C9072A43AD28}"/>
          </ac:spMkLst>
        </pc:spChg>
        <pc:spChg chg="mod">
          <ac:chgData name="川下 晴久" userId="a9ceefe8e9b56a0c" providerId="LiveId" clId="{8FAF835C-CACA-44D1-AC41-25976AD75F28}" dt="2023-07-26T04:48:27.885" v="7016" actId="20577"/>
          <ac:spMkLst>
            <pc:docMk/>
            <pc:sldMk cId="3274530419" sldId="260"/>
            <ac:spMk id="11" creationId="{1D03D688-8A9B-46AE-BD21-EAEEB074746F}"/>
          </ac:spMkLst>
        </pc:spChg>
        <pc:graphicFrameChg chg="del">
          <ac:chgData name="川下 晴久" userId="a9ceefe8e9b56a0c" providerId="LiveId" clId="{8FAF835C-CACA-44D1-AC41-25976AD75F28}" dt="2023-07-26T04:36:42.266" v="6923" actId="21"/>
          <ac:graphicFrameMkLst>
            <pc:docMk/>
            <pc:sldMk cId="3274530419" sldId="260"/>
            <ac:graphicFrameMk id="2" creationId="{9768912C-ECA4-C5F5-FD4D-53905FBC1F46}"/>
          </ac:graphicFrameMkLst>
        </pc:graphicFrameChg>
        <pc:graphicFrameChg chg="del mod">
          <ac:chgData name="川下 晴久" userId="a9ceefe8e9b56a0c" providerId="LiveId" clId="{8FAF835C-CACA-44D1-AC41-25976AD75F28}" dt="2023-07-26T04:38:31.616" v="6929" actId="478"/>
          <ac:graphicFrameMkLst>
            <pc:docMk/>
            <pc:sldMk cId="3274530419" sldId="260"/>
            <ac:graphicFrameMk id="3" creationId="{C86E6822-A99A-F021-CF05-1997A525FDAF}"/>
          </ac:graphicFrameMkLst>
        </pc:graphicFrameChg>
        <pc:graphicFrameChg chg="add mod modGraphic">
          <ac:chgData name="川下 晴久" userId="a9ceefe8e9b56a0c" providerId="LiveId" clId="{8FAF835C-CACA-44D1-AC41-25976AD75F28}" dt="2023-07-26T04:37:58.740" v="6927" actId="14100"/>
          <ac:graphicFrameMkLst>
            <pc:docMk/>
            <pc:sldMk cId="3274530419" sldId="260"/>
            <ac:graphicFrameMk id="4" creationId="{FADFFB54-F9E0-7D12-E048-50333838A19D}"/>
          </ac:graphicFrameMkLst>
        </pc:graphicFrameChg>
        <pc:graphicFrameChg chg="add mod modGraphic">
          <ac:chgData name="川下 晴久" userId="a9ceefe8e9b56a0c" providerId="LiveId" clId="{8FAF835C-CACA-44D1-AC41-25976AD75F28}" dt="2023-07-26T04:39:39.050" v="6932" actId="14100"/>
          <ac:graphicFrameMkLst>
            <pc:docMk/>
            <pc:sldMk cId="3274530419" sldId="260"/>
            <ac:graphicFrameMk id="5" creationId="{39254D85-F18F-E287-FD6F-7D34B54DDF62}"/>
          </ac:graphicFrameMkLst>
        </pc:graphicFrameChg>
      </pc:sldChg>
      <pc:sldChg chg="addSp delSp modSp mod">
        <pc:chgData name="川下 晴久" userId="a9ceefe8e9b56a0c" providerId="LiveId" clId="{8FAF835C-CACA-44D1-AC41-25976AD75F28}" dt="2023-07-26T04:34:05.235" v="6908" actId="20577"/>
        <pc:sldMkLst>
          <pc:docMk/>
          <pc:sldMk cId="742377800" sldId="261"/>
        </pc:sldMkLst>
        <pc:spChg chg="mod">
          <ac:chgData name="川下 晴久" userId="a9ceefe8e9b56a0c" providerId="LiveId" clId="{8FAF835C-CACA-44D1-AC41-25976AD75F28}" dt="2023-07-26T04:34:05.235" v="6908" actId="20577"/>
          <ac:spMkLst>
            <pc:docMk/>
            <pc:sldMk cId="742377800" sldId="261"/>
            <ac:spMk id="3" creationId="{F12FBE83-EA97-0460-93CB-F9C9DC628B3C}"/>
          </ac:spMkLst>
        </pc:spChg>
        <pc:spChg chg="mod">
          <ac:chgData name="川下 晴久" userId="a9ceefe8e9b56a0c" providerId="LiveId" clId="{8FAF835C-CACA-44D1-AC41-25976AD75F28}" dt="2023-07-03T00:08:35.358" v="4886"/>
          <ac:spMkLst>
            <pc:docMk/>
            <pc:sldMk cId="742377800" sldId="261"/>
            <ac:spMk id="5" creationId="{827EC684-7BE7-1218-71FE-7DCBE7AAF3A8}"/>
          </ac:spMkLst>
        </pc:spChg>
        <pc:graphicFrameChg chg="del">
          <ac:chgData name="川下 晴久" userId="a9ceefe8e9b56a0c" providerId="LiveId" clId="{8FAF835C-CACA-44D1-AC41-25976AD75F28}" dt="2023-07-02T23:31:57.005" v="4310" actId="478"/>
          <ac:graphicFrameMkLst>
            <pc:docMk/>
            <pc:sldMk cId="742377800" sldId="261"/>
            <ac:graphicFrameMk id="2" creationId="{75B7FA0C-34E1-FFFE-E4CE-AFCF475DBA2E}"/>
          </ac:graphicFrameMkLst>
        </pc:graphicFrameChg>
        <pc:graphicFrameChg chg="add del mod modGraphic">
          <ac:chgData name="川下 晴久" userId="a9ceefe8e9b56a0c" providerId="LiveId" clId="{8FAF835C-CACA-44D1-AC41-25976AD75F28}" dt="2023-07-02T23:50:54.223" v="4553" actId="478"/>
          <ac:graphicFrameMkLst>
            <pc:docMk/>
            <pc:sldMk cId="742377800" sldId="261"/>
            <ac:graphicFrameMk id="4" creationId="{39787CBE-5363-804E-656D-F7D817E067C9}"/>
          </ac:graphicFrameMkLst>
        </pc:graphicFrameChg>
        <pc:graphicFrameChg chg="add mod modGraphic">
          <ac:chgData name="川下 晴久" userId="a9ceefe8e9b56a0c" providerId="LiveId" clId="{8FAF835C-CACA-44D1-AC41-25976AD75F28}" dt="2023-07-02T23:51:12.233" v="4557" actId="14100"/>
          <ac:graphicFrameMkLst>
            <pc:docMk/>
            <pc:sldMk cId="742377800" sldId="261"/>
            <ac:graphicFrameMk id="6" creationId="{3F6CC096-956B-B2C2-D8B4-B54CCE783FD7}"/>
          </ac:graphicFrameMkLst>
        </pc:graphicFrameChg>
      </pc:sldChg>
      <pc:sldChg chg="addSp delSp modSp mod">
        <pc:chgData name="川下 晴久" userId="a9ceefe8e9b56a0c" providerId="LiveId" clId="{8FAF835C-CACA-44D1-AC41-25976AD75F28}" dt="2023-07-26T05:11:54.346" v="7394" actId="1076"/>
        <pc:sldMkLst>
          <pc:docMk/>
          <pc:sldMk cId="2033455391" sldId="262"/>
        </pc:sldMkLst>
        <pc:spChg chg="mod">
          <ac:chgData name="川下 晴久" userId="a9ceefe8e9b56a0c" providerId="LiveId" clId="{8FAF835C-CACA-44D1-AC41-25976AD75F28}" dt="2023-07-26T04:52:28.764" v="7034" actId="20577"/>
          <ac:spMkLst>
            <pc:docMk/>
            <pc:sldMk cId="2033455391" sldId="262"/>
            <ac:spMk id="7" creationId="{EA53C70E-7CB5-422B-B4CC-C9072A43AD28}"/>
          </ac:spMkLst>
        </pc:spChg>
        <pc:spChg chg="mod">
          <ac:chgData name="川下 晴久" userId="a9ceefe8e9b56a0c" providerId="LiveId" clId="{8FAF835C-CACA-44D1-AC41-25976AD75F28}" dt="2023-07-26T05:11:54.346" v="7394" actId="1076"/>
          <ac:spMkLst>
            <pc:docMk/>
            <pc:sldMk cId="2033455391" sldId="262"/>
            <ac:spMk id="11" creationId="{1D03D688-8A9B-46AE-BD21-EAEEB074746F}"/>
          </ac:spMkLst>
        </pc:spChg>
        <pc:spChg chg="mod">
          <ac:chgData name="川下 晴久" userId="a9ceefe8e9b56a0c" providerId="LiveId" clId="{8FAF835C-CACA-44D1-AC41-25976AD75F28}" dt="2023-07-26T05:11:18.638" v="7393"/>
          <ac:spMkLst>
            <pc:docMk/>
            <pc:sldMk cId="2033455391" sldId="262"/>
            <ac:spMk id="28" creationId="{B1BFCC03-FE6E-E7AA-BE23-BC08603A2024}"/>
          </ac:spMkLst>
        </pc:spChg>
        <pc:graphicFrameChg chg="del">
          <ac:chgData name="川下 晴久" userId="a9ceefe8e9b56a0c" providerId="LiveId" clId="{8FAF835C-CACA-44D1-AC41-25976AD75F28}" dt="2023-07-26T04:52:42.382" v="7035" actId="478"/>
          <ac:graphicFrameMkLst>
            <pc:docMk/>
            <pc:sldMk cId="2033455391" sldId="262"/>
            <ac:graphicFrameMk id="2" creationId="{9768912C-ECA4-C5F5-FD4D-53905FBC1F46}"/>
          </ac:graphicFrameMkLst>
        </pc:graphicFrameChg>
        <pc:graphicFrameChg chg="del modGraphic">
          <ac:chgData name="川下 晴久" userId="a9ceefe8e9b56a0c" providerId="LiveId" clId="{8FAF835C-CACA-44D1-AC41-25976AD75F28}" dt="2023-07-26T04:52:54.622" v="7036" actId="478"/>
          <ac:graphicFrameMkLst>
            <pc:docMk/>
            <pc:sldMk cId="2033455391" sldId="262"/>
            <ac:graphicFrameMk id="3" creationId="{C86E6822-A99A-F021-CF05-1997A525FDAF}"/>
          </ac:graphicFrameMkLst>
        </pc:graphicFrameChg>
        <pc:graphicFrameChg chg="add mod">
          <ac:chgData name="川下 晴久" userId="a9ceefe8e9b56a0c" providerId="LiveId" clId="{8FAF835C-CACA-44D1-AC41-25976AD75F28}" dt="2023-07-26T05:02:29.401" v="7060" actId="1076"/>
          <ac:graphicFrameMkLst>
            <pc:docMk/>
            <pc:sldMk cId="2033455391" sldId="262"/>
            <ac:graphicFrameMk id="4" creationId="{482B203D-511E-E108-55C7-CF469429EDFC}"/>
          </ac:graphicFrameMkLst>
        </pc:graphicFrameChg>
        <pc:graphicFrameChg chg="add mod">
          <ac:chgData name="川下 晴久" userId="a9ceefe8e9b56a0c" providerId="LiveId" clId="{8FAF835C-CACA-44D1-AC41-25976AD75F28}" dt="2023-07-26T04:54:19.462" v="7038"/>
          <ac:graphicFrameMkLst>
            <pc:docMk/>
            <pc:sldMk cId="2033455391" sldId="262"/>
            <ac:graphicFrameMk id="27" creationId="{EF0FF214-C035-3C79-401F-B717EED47261}"/>
          </ac:graphicFrameMkLst>
        </pc:graphicFrameChg>
      </pc:sldChg>
      <pc:sldChg chg="addSp delSp modSp new mod">
        <pc:chgData name="川下 晴久" userId="a9ceefe8e9b56a0c" providerId="LiveId" clId="{8FAF835C-CACA-44D1-AC41-25976AD75F28}" dt="2022-10-28T05:39:29.479" v="3191"/>
        <pc:sldMkLst>
          <pc:docMk/>
          <pc:sldMk cId="1662278847" sldId="263"/>
        </pc:sldMkLst>
        <pc:spChg chg="add mod">
          <ac:chgData name="川下 晴久" userId="a9ceefe8e9b56a0c" providerId="LiveId" clId="{8FAF835C-CACA-44D1-AC41-25976AD75F28}" dt="2022-10-27T05:34:50.538" v="30" actId="113"/>
          <ac:spMkLst>
            <pc:docMk/>
            <pc:sldMk cId="1662278847" sldId="263"/>
            <ac:spMk id="2" creationId="{36CA0856-51CC-6E35-ABA4-E616E5032A4B}"/>
          </ac:spMkLst>
        </pc:spChg>
        <pc:spChg chg="add mod">
          <ac:chgData name="川下 晴久" userId="a9ceefe8e9b56a0c" providerId="LiveId" clId="{8FAF835C-CACA-44D1-AC41-25976AD75F28}" dt="2022-10-27T05:57:45.286" v="972"/>
          <ac:spMkLst>
            <pc:docMk/>
            <pc:sldMk cId="1662278847" sldId="263"/>
            <ac:spMk id="3" creationId="{E5724B9D-0227-5BD3-15DF-9A838107698A}"/>
          </ac:spMkLst>
        </pc:spChg>
        <pc:spChg chg="add mod">
          <ac:chgData name="川下 晴久" userId="a9ceefe8e9b56a0c" providerId="LiveId" clId="{8FAF835C-CACA-44D1-AC41-25976AD75F28}" dt="2022-10-27T05:50:23.287" v="926"/>
          <ac:spMkLst>
            <pc:docMk/>
            <pc:sldMk cId="1662278847" sldId="263"/>
            <ac:spMk id="4" creationId="{B497BDA0-3EAB-0D3A-23D7-214B629F16F0}"/>
          </ac:spMkLst>
        </pc:spChg>
        <pc:spChg chg="add mod">
          <ac:chgData name="川下 晴久" userId="a9ceefe8e9b56a0c" providerId="LiveId" clId="{8FAF835C-CACA-44D1-AC41-25976AD75F28}" dt="2022-10-27T06:23:36.771" v="1503" actId="20577"/>
          <ac:spMkLst>
            <pc:docMk/>
            <pc:sldMk cId="1662278847" sldId="263"/>
            <ac:spMk id="5" creationId="{DB69DAD4-A656-92C0-438C-FD0EB50F4284}"/>
          </ac:spMkLst>
        </pc:spChg>
        <pc:spChg chg="add mod">
          <ac:chgData name="川下 晴久" userId="a9ceefe8e9b56a0c" providerId="LiveId" clId="{8FAF835C-CACA-44D1-AC41-25976AD75F28}" dt="2022-10-27T06:21:20.085" v="1498" actId="1076"/>
          <ac:spMkLst>
            <pc:docMk/>
            <pc:sldMk cId="1662278847" sldId="263"/>
            <ac:spMk id="6" creationId="{0B54A29F-DF0A-5D29-A880-369048C12EC5}"/>
          </ac:spMkLst>
        </pc:spChg>
        <pc:spChg chg="add mod">
          <ac:chgData name="川下 晴久" userId="a9ceefe8e9b56a0c" providerId="LiveId" clId="{8FAF835C-CACA-44D1-AC41-25976AD75F28}" dt="2022-10-27T06:22:06.943" v="1501" actId="207"/>
          <ac:spMkLst>
            <pc:docMk/>
            <pc:sldMk cId="1662278847" sldId="263"/>
            <ac:spMk id="7" creationId="{428A63BB-C11D-C557-E5CD-DEB1CA812D85}"/>
          </ac:spMkLst>
        </pc:spChg>
        <pc:spChg chg="add mod">
          <ac:chgData name="川下 晴久" userId="a9ceefe8e9b56a0c" providerId="LiveId" clId="{8FAF835C-CACA-44D1-AC41-25976AD75F28}" dt="2022-10-27T06:24:34.225" v="1584"/>
          <ac:spMkLst>
            <pc:docMk/>
            <pc:sldMk cId="1662278847" sldId="263"/>
            <ac:spMk id="8" creationId="{8586C7C5-3D87-A96F-F741-70F1F8D7712E}"/>
          </ac:spMkLst>
        </pc:spChg>
        <pc:spChg chg="add mod">
          <ac:chgData name="川下 晴久" userId="a9ceefe8e9b56a0c" providerId="LiveId" clId="{8FAF835C-CACA-44D1-AC41-25976AD75F28}" dt="2022-10-28T05:28:19.183" v="2996"/>
          <ac:spMkLst>
            <pc:docMk/>
            <pc:sldMk cId="1662278847" sldId="263"/>
            <ac:spMk id="9" creationId="{EC7F4C0B-A1B7-DBB5-5254-F749BA5A926A}"/>
          </ac:spMkLst>
        </pc:spChg>
        <pc:spChg chg="add del mod">
          <ac:chgData name="川下 晴久" userId="a9ceefe8e9b56a0c" providerId="LiveId" clId="{8FAF835C-CACA-44D1-AC41-25976AD75F28}" dt="2022-10-28T05:34:18.745" v="2999"/>
          <ac:spMkLst>
            <pc:docMk/>
            <pc:sldMk cId="1662278847" sldId="263"/>
            <ac:spMk id="10" creationId="{3DFAA3D0-77AA-AAC9-F2CF-4CC0C28995F0}"/>
          </ac:spMkLst>
        </pc:spChg>
        <pc:spChg chg="add mod">
          <ac:chgData name="川下 晴久" userId="a9ceefe8e9b56a0c" providerId="LiveId" clId="{8FAF835C-CACA-44D1-AC41-25976AD75F28}" dt="2022-10-28T05:39:29.479" v="3191"/>
          <ac:spMkLst>
            <pc:docMk/>
            <pc:sldMk cId="1662278847" sldId="263"/>
            <ac:spMk id="11" creationId="{D8815905-A2F5-85EB-A445-4236C7E701E7}"/>
          </ac:spMkLst>
        </pc:spChg>
        <pc:spChg chg="add mod">
          <ac:chgData name="川下 晴久" userId="a9ceefe8e9b56a0c" providerId="LiveId" clId="{8FAF835C-CACA-44D1-AC41-25976AD75F28}" dt="2022-10-28T05:38:31.589" v="3169" actId="1076"/>
          <ac:spMkLst>
            <pc:docMk/>
            <pc:sldMk cId="1662278847" sldId="263"/>
            <ac:spMk id="12" creationId="{713A2965-E994-CC9A-ED81-E741987EACCC}"/>
          </ac:spMkLst>
        </pc:spChg>
      </pc:sldChg>
      <pc:sldChg chg="addSp modSp new mod addCm delCm modCm">
        <pc:chgData name="川下 晴久" userId="a9ceefe8e9b56a0c" providerId="LiveId" clId="{8FAF835C-CACA-44D1-AC41-25976AD75F28}" dt="2022-10-27T09:07:12.030" v="2825" actId="1076"/>
        <pc:sldMkLst>
          <pc:docMk/>
          <pc:sldMk cId="3913211606" sldId="264"/>
        </pc:sldMkLst>
        <pc:spChg chg="add mod">
          <ac:chgData name="川下 晴久" userId="a9ceefe8e9b56a0c" providerId="LiveId" clId="{8FAF835C-CACA-44D1-AC41-25976AD75F28}" dt="2022-10-27T06:37:46.258" v="1923" actId="1076"/>
          <ac:spMkLst>
            <pc:docMk/>
            <pc:sldMk cId="3913211606" sldId="264"/>
            <ac:spMk id="2" creationId="{28F32496-015B-1D63-3201-8813B9C2F351}"/>
          </ac:spMkLst>
        </pc:spChg>
        <pc:spChg chg="add mod">
          <ac:chgData name="川下 晴久" userId="a9ceefe8e9b56a0c" providerId="LiveId" clId="{8FAF835C-CACA-44D1-AC41-25976AD75F28}" dt="2022-10-27T06:51:00.972" v="2295" actId="1076"/>
          <ac:spMkLst>
            <pc:docMk/>
            <pc:sldMk cId="3913211606" sldId="264"/>
            <ac:spMk id="5" creationId="{F10EAFBE-6B34-AC36-C499-FEE8094F7D93}"/>
          </ac:spMkLst>
        </pc:spChg>
        <pc:spChg chg="add mod">
          <ac:chgData name="川下 晴久" userId="a9ceefe8e9b56a0c" providerId="LiveId" clId="{8FAF835C-CACA-44D1-AC41-25976AD75F28}" dt="2022-10-27T06:52:29.374" v="2321" actId="1076"/>
          <ac:spMkLst>
            <pc:docMk/>
            <pc:sldMk cId="3913211606" sldId="264"/>
            <ac:spMk id="6" creationId="{BA3C2047-AE54-18DC-CFCD-1A0BF4778372}"/>
          </ac:spMkLst>
        </pc:spChg>
        <pc:spChg chg="add mod">
          <ac:chgData name="川下 晴久" userId="a9ceefe8e9b56a0c" providerId="LiveId" clId="{8FAF835C-CACA-44D1-AC41-25976AD75F28}" dt="2022-10-27T08:41:39.320" v="2515" actId="14100"/>
          <ac:spMkLst>
            <pc:docMk/>
            <pc:sldMk cId="3913211606" sldId="264"/>
            <ac:spMk id="7" creationId="{9F1895B5-5F86-05C6-CA50-BC8C285D4629}"/>
          </ac:spMkLst>
        </pc:spChg>
        <pc:spChg chg="add mod">
          <ac:chgData name="川下 晴久" userId="a9ceefe8e9b56a0c" providerId="LiveId" clId="{8FAF835C-CACA-44D1-AC41-25976AD75F28}" dt="2022-10-27T08:41:10.010" v="2513"/>
          <ac:spMkLst>
            <pc:docMk/>
            <pc:sldMk cId="3913211606" sldId="264"/>
            <ac:spMk id="8" creationId="{FBB26F3F-091A-6607-00BE-D16D254A175C}"/>
          </ac:spMkLst>
        </pc:spChg>
        <pc:spChg chg="add mod">
          <ac:chgData name="川下 晴久" userId="a9ceefe8e9b56a0c" providerId="LiveId" clId="{8FAF835C-CACA-44D1-AC41-25976AD75F28}" dt="2022-10-27T08:48:28.205" v="2571" actId="1076"/>
          <ac:spMkLst>
            <pc:docMk/>
            <pc:sldMk cId="3913211606" sldId="264"/>
            <ac:spMk id="9" creationId="{1AF65642-619F-A95B-76BA-186035320424}"/>
          </ac:spMkLst>
        </pc:spChg>
        <pc:spChg chg="add mod">
          <ac:chgData name="川下 晴久" userId="a9ceefe8e9b56a0c" providerId="LiveId" clId="{8FAF835C-CACA-44D1-AC41-25976AD75F28}" dt="2022-10-27T08:48:39.849" v="2574" actId="1076"/>
          <ac:spMkLst>
            <pc:docMk/>
            <pc:sldMk cId="3913211606" sldId="264"/>
            <ac:spMk id="10" creationId="{65F89DC8-0625-B779-2EA3-11830444EA1E}"/>
          </ac:spMkLst>
        </pc:spChg>
        <pc:spChg chg="add mod">
          <ac:chgData name="川下 晴久" userId="a9ceefe8e9b56a0c" providerId="LiveId" clId="{8FAF835C-CACA-44D1-AC41-25976AD75F28}" dt="2022-10-27T09:03:24.535" v="2768"/>
          <ac:spMkLst>
            <pc:docMk/>
            <pc:sldMk cId="3913211606" sldId="264"/>
            <ac:spMk id="12" creationId="{BB03B3DF-4C02-7355-5B07-7714F1D465C5}"/>
          </ac:spMkLst>
        </pc:spChg>
        <pc:spChg chg="add mod">
          <ac:chgData name="川下 晴久" userId="a9ceefe8e9b56a0c" providerId="LiveId" clId="{8FAF835C-CACA-44D1-AC41-25976AD75F28}" dt="2022-10-27T09:07:12.030" v="2825" actId="1076"/>
          <ac:spMkLst>
            <pc:docMk/>
            <pc:sldMk cId="3913211606" sldId="264"/>
            <ac:spMk id="13" creationId="{170729FD-CEB5-BDDA-45C1-834B889D5D4D}"/>
          </ac:spMkLst>
        </pc:spChg>
        <pc:graphicFrameChg chg="add mod modGraphic">
          <ac:chgData name="川下 晴久" userId="a9ceefe8e9b56a0c" providerId="LiveId" clId="{8FAF835C-CACA-44D1-AC41-25976AD75F28}" dt="2022-10-27T09:05:59.523" v="2796" actId="20577"/>
          <ac:graphicFrameMkLst>
            <pc:docMk/>
            <pc:sldMk cId="3913211606" sldId="264"/>
            <ac:graphicFrameMk id="3" creationId="{B0DD3EA6-72D1-4BDD-1CBE-BD436A1B3210}"/>
          </ac:graphicFrameMkLst>
        </pc:graphicFrameChg>
        <pc:graphicFrameChg chg="add mod modGraphic">
          <ac:chgData name="川下 晴久" userId="a9ceefe8e9b56a0c" providerId="LiveId" clId="{8FAF835C-CACA-44D1-AC41-25976AD75F28}" dt="2022-10-27T08:43:07.369" v="2547"/>
          <ac:graphicFrameMkLst>
            <pc:docMk/>
            <pc:sldMk cId="3913211606" sldId="264"/>
            <ac:graphicFrameMk id="4" creationId="{49A8F48F-D9BB-E2D8-64D3-453C8CFB2E46}"/>
          </ac:graphicFrameMkLst>
        </pc:graphicFrameChg>
        <pc:graphicFrameChg chg="add mod modGraphic">
          <ac:chgData name="川下 晴久" userId="a9ceefe8e9b56a0c" providerId="LiveId" clId="{8FAF835C-CACA-44D1-AC41-25976AD75F28}" dt="2022-10-27T09:05:05.992" v="2795"/>
          <ac:graphicFrameMkLst>
            <pc:docMk/>
            <pc:sldMk cId="3913211606" sldId="264"/>
            <ac:graphicFrameMk id="11" creationId="{2227D010-B619-6F5C-460A-BE20CBE7FDD9}"/>
          </ac:graphicFrameMkLst>
        </pc:graphicFrameChg>
      </pc:sldChg>
    </pc:docChg>
  </pc:docChgLst>
  <pc:docChgLst>
    <pc:chgData name="川下 晴久" userId="a9ceefe8e9b56a0c" providerId="LiveId" clId="{B5C74DB8-8090-4067-B10D-41AADBDA5B12}"/>
    <pc:docChg chg="custSel addSld modSld">
      <pc:chgData name="川下 晴久" userId="a9ceefe8e9b56a0c" providerId="LiveId" clId="{B5C74DB8-8090-4067-B10D-41AADBDA5B12}" dt="2021-07-04T23:43:52.955" v="23" actId="478"/>
      <pc:docMkLst>
        <pc:docMk/>
      </pc:docMkLst>
      <pc:sldChg chg="addSp delSp modSp new mod">
        <pc:chgData name="川下 晴久" userId="a9ceefe8e9b56a0c" providerId="LiveId" clId="{B5C74DB8-8090-4067-B10D-41AADBDA5B12}" dt="2021-07-04T23:43:52.955" v="23" actId="478"/>
        <pc:sldMkLst>
          <pc:docMk/>
          <pc:sldMk cId="2852041937" sldId="257"/>
        </pc:sldMkLst>
        <pc:graphicFrameChg chg="add del mod modGraphic">
          <ac:chgData name="川下 晴久" userId="a9ceefe8e9b56a0c" providerId="LiveId" clId="{B5C74DB8-8090-4067-B10D-41AADBDA5B12}" dt="2021-07-04T23:33:33.444" v="5" actId="478"/>
          <ac:graphicFrameMkLst>
            <pc:docMk/>
            <pc:sldMk cId="2852041937" sldId="257"/>
            <ac:graphicFrameMk id="2" creationId="{B1B82FB2-EFE3-4374-B981-9E75963E006F}"/>
          </ac:graphicFrameMkLst>
        </pc:graphicFrameChg>
        <pc:graphicFrameChg chg="add del mod modGraphic">
          <ac:chgData name="川下 晴久" userId="a9ceefe8e9b56a0c" providerId="LiveId" clId="{B5C74DB8-8090-4067-B10D-41AADBDA5B12}" dt="2021-07-04T23:36:40.331" v="12" actId="478"/>
          <ac:graphicFrameMkLst>
            <pc:docMk/>
            <pc:sldMk cId="2852041937" sldId="257"/>
            <ac:graphicFrameMk id="3" creationId="{F276A0F8-7A9C-4DF3-A345-3E2163F578F6}"/>
          </ac:graphicFrameMkLst>
        </pc:graphicFrameChg>
        <pc:graphicFrameChg chg="add del mod modGraphic">
          <ac:chgData name="川下 晴久" userId="a9ceefe8e9b56a0c" providerId="LiveId" clId="{B5C74DB8-8090-4067-B10D-41AADBDA5B12}" dt="2021-07-04T23:42:57.149" v="21" actId="478"/>
          <ac:graphicFrameMkLst>
            <pc:docMk/>
            <pc:sldMk cId="2852041937" sldId="257"/>
            <ac:graphicFrameMk id="4" creationId="{CD47255B-7B17-458F-B4B8-D9CA2041B74B}"/>
          </ac:graphicFrameMkLst>
        </pc:graphicFrameChg>
        <pc:graphicFrameChg chg="add del mod">
          <ac:chgData name="川下 晴久" userId="a9ceefe8e9b56a0c" providerId="LiveId" clId="{B5C74DB8-8090-4067-B10D-41AADBDA5B12}" dt="2021-07-04T23:43:52.955" v="23" actId="478"/>
          <ac:graphicFrameMkLst>
            <pc:docMk/>
            <pc:sldMk cId="2852041937" sldId="257"/>
            <ac:graphicFrameMk id="5" creationId="{66BC60CB-CDDD-4F43-88F7-7EA10900FD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3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61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13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49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88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1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0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8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6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82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3E08-48F4-46D4-B965-4F91F39D801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7F5FAC-DE77-490B-992B-571879AF1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4DB777-7FA6-47A7-96F7-91000AD9957D}"/>
              </a:ext>
            </a:extLst>
          </p:cNvPr>
          <p:cNvSpPr txBox="1"/>
          <p:nvPr/>
        </p:nvSpPr>
        <p:spPr>
          <a:xfrm>
            <a:off x="1162050" y="1171575"/>
            <a:ext cx="8166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/>
              <a:t>ファイナンス入門　</a:t>
            </a:r>
            <a:r>
              <a:rPr kumimoji="1" lang="ja-JP" altLang="en-US" sz="5400" dirty="0"/>
              <a:t>第</a:t>
            </a:r>
            <a:r>
              <a:rPr kumimoji="1" lang="en-US" altLang="ja-JP" sz="5400" dirty="0"/>
              <a:t>6</a:t>
            </a:r>
            <a:r>
              <a:rPr kumimoji="1" lang="ja-JP" altLang="en-US" sz="5400" dirty="0"/>
              <a:t>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336CBE-1462-4740-B334-8FFD764AE4F2}"/>
              </a:ext>
            </a:extLst>
          </p:cNvPr>
          <p:cNvSpPr txBox="1"/>
          <p:nvPr/>
        </p:nvSpPr>
        <p:spPr>
          <a:xfrm>
            <a:off x="3267075" y="2476500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財務分析演習</a:t>
            </a:r>
            <a:endParaRPr kumimoji="1" lang="en-US" altLang="ja-JP" sz="3600" dirty="0"/>
          </a:p>
          <a:p>
            <a:r>
              <a:rPr kumimoji="1" lang="ja-JP" altLang="en-US" sz="3600" dirty="0"/>
              <a:t>（</a:t>
            </a:r>
            <a:r>
              <a:rPr kumimoji="1" lang="en-US" altLang="ja-JP" sz="3600" dirty="0"/>
              <a:t>NEC</a:t>
            </a:r>
            <a:r>
              <a:rPr kumimoji="1" lang="ja-JP" altLang="en-US" sz="3600" dirty="0"/>
              <a:t>の例）</a:t>
            </a:r>
            <a:endParaRPr kumimoji="1" lang="en-US" altLang="ja-JP" sz="3600" dirty="0"/>
          </a:p>
          <a:p>
            <a:r>
              <a:rPr kumimoji="1" lang="ja-JP" altLang="en-US" sz="36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99661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CA0856-51CC-6E35-ABA4-E616E5032A4B}"/>
              </a:ext>
            </a:extLst>
          </p:cNvPr>
          <p:cNvSpPr txBox="1"/>
          <p:nvPr/>
        </p:nvSpPr>
        <p:spPr>
          <a:xfrm>
            <a:off x="86628" y="962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演習関連補足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724B9D-0227-5BD3-15DF-9A838107698A}"/>
              </a:ext>
            </a:extLst>
          </p:cNvPr>
          <p:cNvSpPr txBox="1"/>
          <p:nvPr/>
        </p:nvSpPr>
        <p:spPr>
          <a:xfrm>
            <a:off x="86628" y="587142"/>
            <a:ext cx="11400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１．繰延資産　：支出された費用の効果が数年に及ぶ場合、</a:t>
            </a:r>
            <a:r>
              <a:rPr kumimoji="1" lang="en-US" altLang="ja-JP" dirty="0"/>
              <a:t>P/L</a:t>
            </a:r>
            <a:r>
              <a:rPr kumimoji="1" lang="ja-JP" altLang="en-US" dirty="0"/>
              <a:t>上その費用を単年度の負担とせず、数年度に</a:t>
            </a:r>
            <a:endParaRPr kumimoji="1" lang="en-US" altLang="ja-JP" dirty="0"/>
          </a:p>
          <a:p>
            <a:r>
              <a:rPr kumimoji="1" lang="ja-JP" altLang="en-US" dirty="0"/>
              <a:t>　　　　　　　　にわたり、分割して償却するため、</a:t>
            </a:r>
            <a:r>
              <a:rPr kumimoji="1" lang="en-US" altLang="ja-JP" dirty="0"/>
              <a:t>B/S</a:t>
            </a:r>
            <a:r>
              <a:rPr kumimoji="1" lang="ja-JP" altLang="en-US" dirty="0"/>
              <a:t>に資産として計上するもの。</a:t>
            </a:r>
            <a:endParaRPr kumimoji="1" lang="en-US" altLang="ja-JP" dirty="0"/>
          </a:p>
          <a:p>
            <a:r>
              <a:rPr kumimoji="1" lang="ja-JP" altLang="en-US" dirty="0"/>
              <a:t>　　　　　　　　例えば、創業費、開業費、開発費（新技術、新市場の開拓）など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97BDA0-3EAB-0D3A-23D7-214B629F16F0}"/>
              </a:ext>
            </a:extLst>
          </p:cNvPr>
          <p:cNvSpPr txBox="1"/>
          <p:nvPr/>
        </p:nvSpPr>
        <p:spPr>
          <a:xfrm>
            <a:off x="948402" y="1601252"/>
            <a:ext cx="11243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費用性資産：将来費用となっていくもの　　　　　　貨幣性資産：容易に現金化できるもの</a:t>
            </a:r>
            <a:endParaRPr kumimoji="1" lang="en-US" altLang="ja-JP" dirty="0"/>
          </a:p>
          <a:p>
            <a:r>
              <a:rPr kumimoji="1" lang="ja-JP" altLang="en-US" dirty="0"/>
              <a:t>　　　　　　棚卸資産→売上原価　　　　　　　　　　　　　　　預金、受取手形、売掛金、有価証券等</a:t>
            </a:r>
            <a:endParaRPr kumimoji="1" lang="en-US" altLang="ja-JP" dirty="0"/>
          </a:p>
          <a:p>
            <a:r>
              <a:rPr kumimoji="1" lang="ja-JP" altLang="en-US" dirty="0"/>
              <a:t>　　　　　　固定資産→減価償却費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9DAD4-A656-92C0-438C-FD0EB50F4284}"/>
              </a:ext>
            </a:extLst>
          </p:cNvPr>
          <p:cNvSpPr txBox="1"/>
          <p:nvPr/>
        </p:nvSpPr>
        <p:spPr>
          <a:xfrm>
            <a:off x="86628" y="2613809"/>
            <a:ext cx="108029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２．繰延税金資産と税効果会計</a:t>
            </a:r>
            <a:endParaRPr kumimoji="1" lang="en-US" altLang="ja-JP" dirty="0"/>
          </a:p>
          <a:p>
            <a:r>
              <a:rPr kumimoji="1" lang="ja-JP" altLang="en-US" dirty="0"/>
              <a:t>（１）税効果会計とは、</a:t>
            </a:r>
            <a:endParaRPr kumimoji="1" lang="en-US" altLang="ja-JP" dirty="0"/>
          </a:p>
          <a:p>
            <a:r>
              <a:rPr kumimoji="1" lang="ja-JP" altLang="en-US" dirty="0"/>
              <a:t>　　　企業会計と税務会計のズレを調整するもの</a:t>
            </a:r>
            <a:endParaRPr kumimoji="1" lang="en-US" altLang="ja-JP" dirty="0"/>
          </a:p>
          <a:p>
            <a:r>
              <a:rPr kumimoji="1" lang="ja-JP" altLang="en-US" dirty="0"/>
              <a:t>　　　　</a:t>
            </a:r>
            <a:endParaRPr kumimoji="1" lang="en-US" altLang="ja-JP" dirty="0"/>
          </a:p>
          <a:p>
            <a:r>
              <a:rPr kumimoji="1" lang="ja-JP" altLang="en-US" dirty="0"/>
              <a:t>　　　　企業会計：　収益と費用　　　収益ー費用＝利益　　（正確、適正な利益の計算と報告）</a:t>
            </a:r>
            <a:endParaRPr kumimoji="1" lang="en-US" altLang="ja-JP" dirty="0"/>
          </a:p>
          <a:p>
            <a:r>
              <a:rPr kumimoji="1" lang="ja-JP" altLang="en-US" dirty="0"/>
              <a:t>　　　　</a:t>
            </a:r>
            <a:endParaRPr kumimoji="1" lang="en-US" altLang="ja-JP" dirty="0"/>
          </a:p>
          <a:p>
            <a:r>
              <a:rPr kumimoji="1" lang="ja-JP" altLang="en-US" dirty="0"/>
              <a:t>　　　　税務会計：　益金と損金　　　益金ー損金＝課税所得　（税額計算のための課税所得の計算）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4A29F-DF0A-5D29-A880-369048C12EC5}"/>
              </a:ext>
            </a:extLst>
          </p:cNvPr>
          <p:cNvSpPr/>
          <p:nvPr/>
        </p:nvSpPr>
        <p:spPr>
          <a:xfrm>
            <a:off x="2300437" y="3629472"/>
            <a:ext cx="1424539" cy="101566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428A63BB-C11D-C557-E5CD-DEB1CA812D85}"/>
              </a:ext>
            </a:extLst>
          </p:cNvPr>
          <p:cNvSpPr/>
          <p:nvPr/>
        </p:nvSpPr>
        <p:spPr>
          <a:xfrm>
            <a:off x="2858703" y="4645135"/>
            <a:ext cx="192505" cy="1771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86C7C5-3D87-A96F-F741-70F1F8D7712E}"/>
              </a:ext>
            </a:extLst>
          </p:cNvPr>
          <p:cNvSpPr txBox="1"/>
          <p:nvPr/>
        </p:nvSpPr>
        <p:spPr>
          <a:xfrm>
            <a:off x="1538054" y="483588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基本的には同じだが、ズレが生じる場合がある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F4C0B-A1B7-DBB5-5254-F749BA5A926A}"/>
              </a:ext>
            </a:extLst>
          </p:cNvPr>
          <p:cNvSpPr txBox="1"/>
          <p:nvPr/>
        </p:nvSpPr>
        <p:spPr>
          <a:xfrm>
            <a:off x="231132" y="5291466"/>
            <a:ext cx="1172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（２）繰延税金資産とは</a:t>
            </a:r>
            <a:endParaRPr kumimoji="1" lang="en-US" altLang="ja-JP" dirty="0"/>
          </a:p>
          <a:p>
            <a:r>
              <a:rPr kumimoji="1" lang="ja-JP" altLang="en-US" dirty="0"/>
              <a:t>　　　将来の課税所得から減額される額（将来の法人税等の支払いが減額される額）を資産として計上するもの</a:t>
            </a:r>
            <a:endParaRPr kumimoji="1" lang="en-US" altLang="ja-JP" dirty="0"/>
          </a:p>
          <a:p>
            <a:r>
              <a:rPr kumimoji="1" lang="ja-JP" altLang="en-US" dirty="0"/>
              <a:t>　　　別の観点からは法人税等を先払いした額ともいえる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815905-A2F5-85EB-A445-4236C7E701E7}"/>
              </a:ext>
            </a:extLst>
          </p:cNvPr>
          <p:cNvSpPr txBox="1"/>
          <p:nvPr/>
        </p:nvSpPr>
        <p:spPr>
          <a:xfrm>
            <a:off x="6941619" y="473746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決算書を基に別途税務申告書を作成し申告する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713A2965-E994-CC9A-ED81-E741987EACCC}"/>
              </a:ext>
            </a:extLst>
          </p:cNvPr>
          <p:cNvSpPr/>
          <p:nvPr/>
        </p:nvSpPr>
        <p:spPr>
          <a:xfrm>
            <a:off x="9047747" y="4560345"/>
            <a:ext cx="192505" cy="18466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7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F32496-015B-1D63-3201-8813B9C2F351}"/>
              </a:ext>
            </a:extLst>
          </p:cNvPr>
          <p:cNvSpPr txBox="1"/>
          <p:nvPr/>
        </p:nvSpPr>
        <p:spPr>
          <a:xfrm>
            <a:off x="132080" y="111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当期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0DD3EA6-72D1-4BDD-1CBE-BD436A1B3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46524"/>
              </p:ext>
            </p:extLst>
          </p:nvPr>
        </p:nvGraphicFramePr>
        <p:xfrm>
          <a:off x="5821214" y="848204"/>
          <a:ext cx="2201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653882902"/>
                    </a:ext>
                  </a:extLst>
                </a:gridCol>
                <a:gridCol w="839866">
                  <a:extLst>
                    <a:ext uri="{9D8B030D-6E8A-4147-A177-3AD203B41FA5}">
                      <a16:colId xmlns:a16="http://schemas.microsoft.com/office/drawing/2014/main" val="269402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益金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0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損金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▲</a:t>
                      </a:r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7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課税所得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3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法人税等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▲</a:t>
                      </a:r>
                      <a:r>
                        <a:rPr kumimoji="1" lang="en-US" altLang="ja-JP" dirty="0"/>
                        <a:t>90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62048"/>
                  </a:ext>
                </a:extLst>
              </a:tr>
            </a:tbl>
          </a:graphicData>
        </a:graphic>
      </p:graphicFrame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9A8F48F-D9BB-E2D8-64D3-453C8CFB2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73016"/>
              </p:ext>
            </p:extLst>
          </p:nvPr>
        </p:nvGraphicFramePr>
        <p:xfrm>
          <a:off x="645964" y="815918"/>
          <a:ext cx="21838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341">
                  <a:extLst>
                    <a:ext uri="{9D8B030D-6E8A-4147-A177-3AD203B41FA5}">
                      <a16:colId xmlns:a16="http://schemas.microsoft.com/office/drawing/2014/main" val="108726244"/>
                    </a:ext>
                  </a:extLst>
                </a:gridCol>
                <a:gridCol w="808523">
                  <a:extLst>
                    <a:ext uri="{9D8B030D-6E8A-4147-A177-3AD203B41FA5}">
                      <a16:colId xmlns:a16="http://schemas.microsoft.com/office/drawing/2014/main" val="129751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収益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6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64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税引前利益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9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法人税等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2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税引後利益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62820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0EAFBE-6B34-AC36-C499-FEE8094F7D93}"/>
              </a:ext>
            </a:extLst>
          </p:cNvPr>
          <p:cNvSpPr txBox="1"/>
          <p:nvPr/>
        </p:nvSpPr>
        <p:spPr>
          <a:xfrm>
            <a:off x="778411" y="463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［企業会計］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3C2047-AE54-18DC-CFCD-1A0BF4778372}"/>
              </a:ext>
            </a:extLst>
          </p:cNvPr>
          <p:cNvSpPr txBox="1"/>
          <p:nvPr/>
        </p:nvSpPr>
        <p:spPr>
          <a:xfrm>
            <a:off x="2695073" y="1960724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（税率</a:t>
            </a:r>
            <a:r>
              <a:rPr kumimoji="1" lang="en-US" altLang="ja-JP" sz="1600" dirty="0"/>
              <a:t>30%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F1895B5-5F86-05C6-CA50-BC8C285D4629}"/>
              </a:ext>
            </a:extLst>
          </p:cNvPr>
          <p:cNvSpPr/>
          <p:nvPr/>
        </p:nvSpPr>
        <p:spPr>
          <a:xfrm>
            <a:off x="3166713" y="815918"/>
            <a:ext cx="2441694" cy="931804"/>
          </a:xfrm>
          <a:prstGeom prst="wedgeRectCallout">
            <a:avLst>
              <a:gd name="adj1" fmla="val -61997"/>
              <a:gd name="adj2" fmla="val 114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26F3F-091A-6607-00BE-D16D254A175C}"/>
              </a:ext>
            </a:extLst>
          </p:cNvPr>
          <p:cNvSpPr txBox="1"/>
          <p:nvPr/>
        </p:nvSpPr>
        <p:spPr>
          <a:xfrm>
            <a:off x="3141044" y="916725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このうち</a:t>
            </a:r>
            <a:r>
              <a:rPr kumimoji="1" lang="en-US" altLang="ja-JP" sz="1600" dirty="0"/>
              <a:t>,100</a:t>
            </a:r>
            <a:r>
              <a:rPr kumimoji="1" lang="ja-JP" altLang="en-US" sz="1600" dirty="0"/>
              <a:t>は税務上、</a:t>
            </a:r>
            <a:endParaRPr kumimoji="1" lang="en-US" altLang="ja-JP" sz="1600" dirty="0"/>
          </a:p>
          <a:p>
            <a:r>
              <a:rPr kumimoji="1" lang="ja-JP" altLang="en-US" sz="1600" dirty="0"/>
              <a:t>翌期の費用と認定された</a:t>
            </a:r>
            <a:endParaRPr kumimoji="1" lang="en-US" altLang="ja-JP" sz="1600" dirty="0"/>
          </a:p>
          <a:p>
            <a:r>
              <a:rPr kumimoji="1" lang="ja-JP" altLang="en-US" sz="1600" dirty="0"/>
              <a:t>（損金不算入）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F65642-619F-A95B-76BA-186035320424}"/>
              </a:ext>
            </a:extLst>
          </p:cNvPr>
          <p:cNvSpPr txBox="1"/>
          <p:nvPr/>
        </p:nvSpPr>
        <p:spPr>
          <a:xfrm>
            <a:off x="6096000" y="4519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［税務会計］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5F89DC8-0625-B779-2EA3-11830444EA1E}"/>
              </a:ext>
            </a:extLst>
          </p:cNvPr>
          <p:cNvSpPr/>
          <p:nvPr/>
        </p:nvSpPr>
        <p:spPr>
          <a:xfrm>
            <a:off x="8150294" y="1309280"/>
            <a:ext cx="229190" cy="26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2227D010-B619-6F5C-460A-BE20CBE7F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98111"/>
              </p:ext>
            </p:extLst>
          </p:nvPr>
        </p:nvGraphicFramePr>
        <p:xfrm>
          <a:off x="8508733" y="833171"/>
          <a:ext cx="2479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558850843"/>
                    </a:ext>
                  </a:extLst>
                </a:gridCol>
                <a:gridCol w="871741">
                  <a:extLst>
                    <a:ext uri="{9D8B030D-6E8A-4147-A177-3AD203B41FA5}">
                      <a16:colId xmlns:a16="http://schemas.microsoft.com/office/drawing/2014/main" val="289392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収益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5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税引前利益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0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法人税等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法人税等調整額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26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税引後利益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16688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03B3DF-4C02-7355-5B07-7714F1D465C5}"/>
              </a:ext>
            </a:extLst>
          </p:cNvPr>
          <p:cNvSpPr txBox="1"/>
          <p:nvPr/>
        </p:nvSpPr>
        <p:spPr>
          <a:xfrm>
            <a:off x="8379484" y="4465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［税務会計（税効果会計後）］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0729FD-CEB5-BDDA-45C1-834B889D5D4D}"/>
              </a:ext>
            </a:extLst>
          </p:cNvPr>
          <p:cNvSpPr txBox="1"/>
          <p:nvPr/>
        </p:nvSpPr>
        <p:spPr>
          <a:xfrm>
            <a:off x="10965588" y="2331564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(100×30%)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291671-8E83-46AE-5339-46F966A91171}"/>
              </a:ext>
            </a:extLst>
          </p:cNvPr>
          <p:cNvSpPr txBox="1"/>
          <p:nvPr/>
        </p:nvSpPr>
        <p:spPr>
          <a:xfrm>
            <a:off x="321845" y="407542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翌期（収益、費用は前期と同じと仮定）</a:t>
            </a:r>
          </a:p>
        </p:txBody>
      </p:sp>
      <p:graphicFrame>
        <p:nvGraphicFramePr>
          <p:cNvPr id="15" name="表 4">
            <a:extLst>
              <a:ext uri="{FF2B5EF4-FFF2-40B4-BE49-F238E27FC236}">
                <a16:creationId xmlns:a16="http://schemas.microsoft.com/office/drawing/2014/main" id="{19C02B91-CB7B-53CC-D5A3-FDACF8AA1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02781"/>
              </p:ext>
            </p:extLst>
          </p:nvPr>
        </p:nvGraphicFramePr>
        <p:xfrm>
          <a:off x="645964" y="4539961"/>
          <a:ext cx="21838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341">
                  <a:extLst>
                    <a:ext uri="{9D8B030D-6E8A-4147-A177-3AD203B41FA5}">
                      <a16:colId xmlns:a16="http://schemas.microsoft.com/office/drawing/2014/main" val="108726244"/>
                    </a:ext>
                  </a:extLst>
                </a:gridCol>
                <a:gridCol w="808523">
                  <a:extLst>
                    <a:ext uri="{9D8B030D-6E8A-4147-A177-3AD203B41FA5}">
                      <a16:colId xmlns:a16="http://schemas.microsoft.com/office/drawing/2014/main" val="129751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収益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6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64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税引前利益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9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法人税等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2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税引後利益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628205"/>
                  </a:ext>
                </a:extLst>
              </a:tr>
            </a:tbl>
          </a:graphicData>
        </a:graphic>
      </p:graphicFrame>
      <p:graphicFrame>
        <p:nvGraphicFramePr>
          <p:cNvPr id="16" name="表 3">
            <a:extLst>
              <a:ext uri="{FF2B5EF4-FFF2-40B4-BE49-F238E27FC236}">
                <a16:creationId xmlns:a16="http://schemas.microsoft.com/office/drawing/2014/main" id="{2C21B47E-3BA0-6428-3D87-5B72B4790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33086"/>
              </p:ext>
            </p:extLst>
          </p:nvPr>
        </p:nvGraphicFramePr>
        <p:xfrm>
          <a:off x="3751758" y="4537681"/>
          <a:ext cx="2201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653882902"/>
                    </a:ext>
                  </a:extLst>
                </a:gridCol>
                <a:gridCol w="839866">
                  <a:extLst>
                    <a:ext uri="{9D8B030D-6E8A-4147-A177-3AD203B41FA5}">
                      <a16:colId xmlns:a16="http://schemas.microsoft.com/office/drawing/2014/main" val="269402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益金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0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損金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▲</a:t>
                      </a:r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7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課税所得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3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法人税等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▲</a:t>
                      </a:r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62048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E772F0-6AD1-49EA-1CAE-1F14C9FDE712}"/>
              </a:ext>
            </a:extLst>
          </p:cNvPr>
          <p:cNvSpPr txBox="1"/>
          <p:nvPr/>
        </p:nvSpPr>
        <p:spPr>
          <a:xfrm>
            <a:off x="5953064" y="4928347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▲</a:t>
            </a:r>
            <a:r>
              <a:rPr kumimoji="1" lang="en-US" altLang="ja-JP" sz="1600" dirty="0"/>
              <a:t>300+</a:t>
            </a:r>
            <a:r>
              <a:rPr kumimoji="1" lang="ja-JP" altLang="en-US" sz="1600" dirty="0"/>
              <a:t>▲</a:t>
            </a:r>
            <a:r>
              <a:rPr kumimoji="1" lang="en-US" altLang="ja-JP" sz="1600" dirty="0"/>
              <a:t>100)</a:t>
            </a:r>
            <a:endParaRPr kumimoji="1" lang="ja-JP" altLang="en-US" sz="1600" dirty="0"/>
          </a:p>
        </p:txBody>
      </p:sp>
      <p:graphicFrame>
        <p:nvGraphicFramePr>
          <p:cNvPr id="18" name="表 11">
            <a:extLst>
              <a:ext uri="{FF2B5EF4-FFF2-40B4-BE49-F238E27FC236}">
                <a16:creationId xmlns:a16="http://schemas.microsoft.com/office/drawing/2014/main" id="{9444E5C1-0407-30BF-C68A-5C3304D06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46856"/>
              </p:ext>
            </p:extLst>
          </p:nvPr>
        </p:nvGraphicFramePr>
        <p:xfrm>
          <a:off x="8524863" y="4537681"/>
          <a:ext cx="2479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558850843"/>
                    </a:ext>
                  </a:extLst>
                </a:gridCol>
                <a:gridCol w="871741">
                  <a:extLst>
                    <a:ext uri="{9D8B030D-6E8A-4147-A177-3AD203B41FA5}">
                      <a16:colId xmlns:a16="http://schemas.microsoft.com/office/drawing/2014/main" val="289392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収益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5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税引前利益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0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法人税等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法人税等調整額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26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税引後利益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166883"/>
                  </a:ext>
                </a:extLst>
              </a:tr>
            </a:tbl>
          </a:graphicData>
        </a:graphic>
      </p:graphicFrame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B23E471-8AA7-641A-369B-45E7626CB4B5}"/>
              </a:ext>
            </a:extLst>
          </p:cNvPr>
          <p:cNvCxnSpPr/>
          <p:nvPr/>
        </p:nvCxnSpPr>
        <p:spPr>
          <a:xfrm>
            <a:off x="3253339" y="2868328"/>
            <a:ext cx="4562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F8FB6D6-1DDC-0E56-53DD-F08B88964C1A}"/>
              </a:ext>
            </a:extLst>
          </p:cNvPr>
          <p:cNvCxnSpPr>
            <a:cxnSpLocks/>
          </p:cNvCxnSpPr>
          <p:nvPr/>
        </p:nvCxnSpPr>
        <p:spPr>
          <a:xfrm>
            <a:off x="5409398" y="2868328"/>
            <a:ext cx="0" cy="85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189CE8-B74A-F499-DA4E-5A4B257D7C90}"/>
              </a:ext>
            </a:extLst>
          </p:cNvPr>
          <p:cNvSpPr txBox="1"/>
          <p:nvPr/>
        </p:nvSpPr>
        <p:spPr>
          <a:xfrm>
            <a:off x="3356233" y="3360463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繰延税金資産　</a:t>
            </a:r>
            <a:r>
              <a:rPr kumimoji="1" lang="en-US" altLang="ja-JP" sz="1600" b="1" dirty="0"/>
              <a:t>30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CD6BE0-708C-F5AA-8689-9801979E43FD}"/>
              </a:ext>
            </a:extLst>
          </p:cNvPr>
          <p:cNvSpPr txBox="1"/>
          <p:nvPr/>
        </p:nvSpPr>
        <p:spPr>
          <a:xfrm>
            <a:off x="5608407" y="3383331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法人税等調整額　</a:t>
            </a:r>
            <a:r>
              <a:rPr kumimoji="1" lang="en-US" altLang="ja-JP" sz="1600" b="1" dirty="0"/>
              <a:t>30</a:t>
            </a:r>
            <a:r>
              <a:rPr kumimoji="1" lang="ja-JP" altLang="en-US" sz="1600" b="1" dirty="0"/>
              <a:t>　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243036-E478-C247-2371-2944DD8CC57D}"/>
              </a:ext>
            </a:extLst>
          </p:cNvPr>
          <p:cNvSpPr txBox="1"/>
          <p:nvPr/>
        </p:nvSpPr>
        <p:spPr>
          <a:xfrm>
            <a:off x="5078769" y="2485511"/>
            <a:ext cx="14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仕訳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4301A26-680B-363C-39AD-C8F770745B33}"/>
              </a:ext>
            </a:extLst>
          </p:cNvPr>
          <p:cNvSpPr/>
          <p:nvPr/>
        </p:nvSpPr>
        <p:spPr>
          <a:xfrm>
            <a:off x="7793330" y="5266901"/>
            <a:ext cx="229190" cy="26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0577E2-76E1-2E09-7118-609D90D7240A}"/>
              </a:ext>
            </a:extLst>
          </p:cNvPr>
          <p:cNvSpPr txBox="1"/>
          <p:nvPr/>
        </p:nvSpPr>
        <p:spPr>
          <a:xfrm>
            <a:off x="3658187" y="29646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（借方）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9CEECE-E4D2-83F9-4F62-1ACF1A5E7A48}"/>
              </a:ext>
            </a:extLst>
          </p:cNvPr>
          <p:cNvSpPr txBox="1"/>
          <p:nvPr/>
        </p:nvSpPr>
        <p:spPr>
          <a:xfrm>
            <a:off x="5953064" y="29430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（貸方）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7F5D58-D11F-00A1-9A4A-82A92668A50E}"/>
              </a:ext>
            </a:extLst>
          </p:cNvPr>
          <p:cNvSpPr txBox="1"/>
          <p:nvPr/>
        </p:nvSpPr>
        <p:spPr>
          <a:xfrm>
            <a:off x="7938302" y="3383331"/>
            <a:ext cx="18261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当期の収益の発生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977822-8215-3032-C53D-3954E13AB6DD}"/>
              </a:ext>
            </a:extLst>
          </p:cNvPr>
          <p:cNvSpPr txBox="1"/>
          <p:nvPr/>
        </p:nvSpPr>
        <p:spPr>
          <a:xfrm>
            <a:off x="541635" y="3232555"/>
            <a:ext cx="24416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翌期の法人税の減額分を</a:t>
            </a:r>
            <a:endParaRPr kumimoji="1" lang="en-US" altLang="ja-JP" sz="1600" dirty="0"/>
          </a:p>
          <a:p>
            <a:r>
              <a:rPr kumimoji="1" lang="ja-JP" altLang="en-US" sz="1600" dirty="0"/>
              <a:t>資産として計上</a:t>
            </a:r>
            <a:endParaRPr kumimoji="1" lang="en-US" altLang="ja-JP" sz="1600" dirty="0"/>
          </a:p>
          <a:p>
            <a:r>
              <a:rPr kumimoji="1" lang="ja-JP" altLang="en-US" sz="1600" dirty="0"/>
              <a:t>（翌期の先払い分）</a:t>
            </a:r>
            <a:endParaRPr kumimoji="1" lang="en-US" altLang="ja-JP" sz="1600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5C3CF4D6-6FA6-096F-C934-026060D23395}"/>
              </a:ext>
            </a:extLst>
          </p:cNvPr>
          <p:cNvSpPr/>
          <p:nvPr/>
        </p:nvSpPr>
        <p:spPr>
          <a:xfrm flipV="1">
            <a:off x="3111984" y="3429000"/>
            <a:ext cx="215189" cy="1740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7BAABED-371C-DC51-5571-9BD54390E552}"/>
              </a:ext>
            </a:extLst>
          </p:cNvPr>
          <p:cNvSpPr/>
          <p:nvPr/>
        </p:nvSpPr>
        <p:spPr>
          <a:xfrm flipH="1" flipV="1">
            <a:off x="7657285" y="3452170"/>
            <a:ext cx="215189" cy="1740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75CFCD4-C991-47A6-5421-58CD6C28C1F7}"/>
              </a:ext>
            </a:extLst>
          </p:cNvPr>
          <p:cNvCxnSpPr>
            <a:cxnSpLocks/>
          </p:cNvCxnSpPr>
          <p:nvPr/>
        </p:nvCxnSpPr>
        <p:spPr>
          <a:xfrm flipH="1">
            <a:off x="5852952" y="2456322"/>
            <a:ext cx="2655781" cy="190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276E4A-D577-4801-A21A-3522C6ED7E8B}"/>
              </a:ext>
            </a:extLst>
          </p:cNvPr>
          <p:cNvSpPr txBox="1"/>
          <p:nvPr/>
        </p:nvSpPr>
        <p:spPr>
          <a:xfrm>
            <a:off x="91440" y="2615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NEC</a:t>
            </a:r>
            <a:r>
              <a:rPr kumimoji="1" lang="ja-JP" altLang="en-US" dirty="0"/>
              <a:t>の財務分析の例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1EB41F-D399-47DA-B39A-ADB1E76C37DA}"/>
              </a:ext>
            </a:extLst>
          </p:cNvPr>
          <p:cNvSpPr txBox="1"/>
          <p:nvPr/>
        </p:nvSpPr>
        <p:spPr>
          <a:xfrm>
            <a:off x="6081314" y="875715"/>
            <a:ext cx="630813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１．損益状況（</a:t>
            </a:r>
            <a:r>
              <a:rPr kumimoji="1" lang="en-US" altLang="ja-JP" dirty="0"/>
              <a:t>P/L</a:t>
            </a:r>
            <a:r>
              <a:rPr kumimoji="1" lang="ja-JP" altLang="en-US" dirty="0"/>
              <a:t>の分析）</a:t>
            </a:r>
            <a:endParaRPr kumimoji="1" lang="en-US" altLang="ja-JP" dirty="0"/>
          </a:p>
          <a:p>
            <a:r>
              <a:rPr kumimoji="1" lang="ja-JP" altLang="en-US" dirty="0"/>
              <a:t>　・売上高はここ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年は不採算事業の抑制等事業ポートフ</a:t>
            </a:r>
            <a:endParaRPr kumimoji="1" lang="en-US" altLang="ja-JP" dirty="0"/>
          </a:p>
          <a:p>
            <a:r>
              <a:rPr kumimoji="1" lang="ja-JP" altLang="en-US" dirty="0"/>
              <a:t>　　ォリオの見直しにより</a:t>
            </a:r>
            <a:r>
              <a:rPr kumimoji="1" lang="en-US" altLang="ja-JP" dirty="0"/>
              <a:t>3</a:t>
            </a:r>
            <a:r>
              <a:rPr kumimoji="1" lang="ja-JP" altLang="en-US" dirty="0"/>
              <a:t>兆円前後で伸び悩んでいたが、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23/3</a:t>
            </a:r>
            <a:r>
              <a:rPr kumimoji="1" lang="ja-JP" altLang="en-US" dirty="0"/>
              <a:t>期は、これらも一段落、全事業部門で増収を達成</a:t>
            </a:r>
            <a:endParaRPr kumimoji="1" lang="en-US" altLang="ja-JP" dirty="0"/>
          </a:p>
          <a:p>
            <a:r>
              <a:rPr kumimoji="1" lang="ja-JP" altLang="en-US" dirty="0"/>
              <a:t>　　した。特に</a:t>
            </a:r>
            <a:r>
              <a:rPr kumimoji="1" lang="en-US" altLang="ja-JP" dirty="0"/>
              <a:t>DX</a:t>
            </a:r>
            <a:r>
              <a:rPr kumimoji="1" lang="ja-JP" altLang="en-US" dirty="0"/>
              <a:t>領域での企業からの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システム事業が好</a:t>
            </a:r>
            <a:endParaRPr kumimoji="1" lang="en-US" altLang="ja-JP" dirty="0"/>
          </a:p>
          <a:p>
            <a:r>
              <a:rPr kumimoji="1" lang="ja-JP" altLang="en-US" dirty="0"/>
              <a:t>　　調で売上高は前期比</a:t>
            </a:r>
            <a:r>
              <a:rPr kumimoji="1" lang="en-US" altLang="ja-JP" dirty="0"/>
              <a:t>10%</a:t>
            </a:r>
            <a:r>
              <a:rPr kumimoji="1" lang="ja-JP" altLang="en-US" dirty="0"/>
              <a:t>増の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兆</a:t>
            </a:r>
            <a:r>
              <a:rPr kumimoji="1" lang="en-US" altLang="ja-JP" dirty="0"/>
              <a:t>3130</a:t>
            </a:r>
            <a:r>
              <a:rPr kumimoji="1" lang="ja-JP" altLang="en-US" dirty="0"/>
              <a:t>億円となった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　↓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0070C0"/>
                </a:solidFill>
              </a:rPr>
              <a:t>　</a:t>
            </a:r>
            <a:r>
              <a:rPr kumimoji="1" lang="en-US" altLang="ja-JP" dirty="0">
                <a:solidFill>
                  <a:srgbClr val="0070C0"/>
                </a:solidFill>
              </a:rPr>
              <a:t>3</a:t>
            </a:r>
            <a:r>
              <a:rPr kumimoji="1" lang="ja-JP" altLang="en-US" dirty="0">
                <a:solidFill>
                  <a:srgbClr val="0070C0"/>
                </a:solidFill>
              </a:rPr>
              <a:t>年間の売上の推移、変動要因（事業部門別等）を　　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　コメントする、要因は決算短信、有報、</a:t>
            </a:r>
            <a:r>
              <a:rPr kumimoji="1" lang="en-US" altLang="ja-JP" dirty="0">
                <a:solidFill>
                  <a:srgbClr val="0070C0"/>
                </a:solidFill>
              </a:rPr>
              <a:t>HP</a:t>
            </a:r>
            <a:r>
              <a:rPr kumimoji="1" lang="ja-JP" altLang="en-US" dirty="0">
                <a:solidFill>
                  <a:srgbClr val="0070C0"/>
                </a:solidFill>
              </a:rPr>
              <a:t>等で公開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　されている決算資料等に記載されている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　</a:t>
            </a:r>
            <a:endParaRPr kumimoji="1" lang="en-US" altLang="ja-JP" dirty="0"/>
          </a:p>
          <a:p>
            <a:r>
              <a:rPr kumimoji="1" lang="ja-JP" altLang="en-US" dirty="0"/>
              <a:t>　・利益面では、上記の増収効果に加え、ここ数年取り組</a:t>
            </a:r>
            <a:endParaRPr kumimoji="1" lang="en-US" altLang="ja-JP" dirty="0"/>
          </a:p>
          <a:p>
            <a:r>
              <a:rPr kumimoji="1" lang="ja-JP" altLang="en-US" dirty="0"/>
              <a:t>　　んできた収益構造改革の成果もあって、販管費の抑制</a:t>
            </a:r>
            <a:endParaRPr kumimoji="1" lang="en-US" altLang="ja-JP" dirty="0"/>
          </a:p>
          <a:p>
            <a:r>
              <a:rPr kumimoji="1" lang="ja-JP" altLang="en-US" dirty="0"/>
              <a:t>　　にもつながっており（販管費率</a:t>
            </a:r>
            <a:r>
              <a:rPr kumimoji="1" lang="en-US" altLang="ja-JP" dirty="0"/>
              <a:t>25.3%</a:t>
            </a:r>
            <a:r>
              <a:rPr kumimoji="1" lang="ja-JP" altLang="en-US" dirty="0"/>
              <a:t>→</a:t>
            </a:r>
            <a:r>
              <a:rPr kumimoji="1" lang="en-US" altLang="ja-JP" dirty="0"/>
              <a:t>24.0%</a:t>
            </a:r>
            <a:r>
              <a:rPr kumimoji="1" lang="ja-JP" altLang="en-US" dirty="0"/>
              <a:t>）、営業</a:t>
            </a:r>
            <a:endParaRPr kumimoji="1" lang="en-US" altLang="ja-JP" dirty="0"/>
          </a:p>
          <a:p>
            <a:r>
              <a:rPr kumimoji="1" lang="ja-JP" altLang="en-US" dirty="0"/>
              <a:t>　　利益は前期の</a:t>
            </a:r>
            <a:r>
              <a:rPr kumimoji="1" lang="en-US" altLang="ja-JP" dirty="0"/>
              <a:t>1325</a:t>
            </a:r>
            <a:r>
              <a:rPr kumimoji="1" lang="ja-JP" altLang="en-US" dirty="0"/>
              <a:t>億円から</a:t>
            </a:r>
            <a:r>
              <a:rPr kumimoji="1" lang="en-US" altLang="ja-JP" dirty="0"/>
              <a:t>1704</a:t>
            </a:r>
            <a:r>
              <a:rPr kumimoji="1" lang="ja-JP" altLang="en-US" dirty="0"/>
              <a:t>億円と</a:t>
            </a:r>
            <a:r>
              <a:rPr kumimoji="1" lang="en-US" altLang="ja-JP" dirty="0"/>
              <a:t>400</a:t>
            </a:r>
            <a:r>
              <a:rPr kumimoji="1" lang="ja-JP" altLang="en-US" dirty="0"/>
              <a:t>億円近い</a:t>
            </a:r>
            <a:endParaRPr kumimoji="1" lang="en-US" altLang="ja-JP" dirty="0"/>
          </a:p>
          <a:p>
            <a:r>
              <a:rPr kumimoji="1" lang="ja-JP" altLang="en-US" dirty="0"/>
              <a:t>　　増益となっている。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↓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ja-JP" altLang="en-US" dirty="0">
                <a:solidFill>
                  <a:srgbClr val="0070C0"/>
                </a:solidFill>
              </a:rPr>
              <a:t>利益の状況を最近期を中心にコメント、利益の変動要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　因を売上の増減によるものか、利益率、コスト率の改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　善によるものか等を各利益率に注目して分析する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77439B-E27A-4CB0-B0FD-A5B944EB1A28}"/>
              </a:ext>
            </a:extLst>
          </p:cNvPr>
          <p:cNvSpPr txBox="1"/>
          <p:nvPr/>
        </p:nvSpPr>
        <p:spPr>
          <a:xfrm>
            <a:off x="157257" y="372647"/>
            <a:ext cx="1184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１．損益状況、２．財政状態、３．キャッシュフローの状況、４．財務比率の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項目について、重要と思うポイン</a:t>
            </a:r>
            <a:endParaRPr kumimoji="1" lang="en-US" altLang="ja-JP" dirty="0"/>
          </a:p>
          <a:p>
            <a:r>
              <a:rPr kumimoji="1" lang="ja-JP" altLang="en-US" dirty="0"/>
              <a:t>　　トを各々３～４点ほどコメントすること</a:t>
            </a: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2764EA9-7472-4BB2-B068-E82987FBEDE0}"/>
              </a:ext>
            </a:extLst>
          </p:cNvPr>
          <p:cNvSpPr/>
          <p:nvPr/>
        </p:nvSpPr>
        <p:spPr>
          <a:xfrm>
            <a:off x="157257" y="366965"/>
            <a:ext cx="155248" cy="5087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大かっこ 8">
            <a:extLst>
              <a:ext uri="{FF2B5EF4-FFF2-40B4-BE49-F238E27FC236}">
                <a16:creationId xmlns:a16="http://schemas.microsoft.com/office/drawing/2014/main" id="{B893D7BA-7A37-4A9B-80B0-C407F9410B39}"/>
              </a:ext>
            </a:extLst>
          </p:cNvPr>
          <p:cNvSpPr/>
          <p:nvPr/>
        </p:nvSpPr>
        <p:spPr>
          <a:xfrm>
            <a:off x="11917680" y="395490"/>
            <a:ext cx="87692" cy="4802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C61517E-83CD-0BD5-B383-F972ED92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20514"/>
              </p:ext>
            </p:extLst>
          </p:nvPr>
        </p:nvGraphicFramePr>
        <p:xfrm>
          <a:off x="234880" y="1018978"/>
          <a:ext cx="5934915" cy="5333706"/>
        </p:xfrm>
        <a:graphic>
          <a:graphicData uri="http://schemas.openxmlformats.org/drawingml/2006/table">
            <a:tbl>
              <a:tblPr/>
              <a:tblGrid>
                <a:gridCol w="2128631">
                  <a:extLst>
                    <a:ext uri="{9D8B030D-6E8A-4147-A177-3AD203B41FA5}">
                      <a16:colId xmlns:a16="http://schemas.microsoft.com/office/drawing/2014/main" val="2736885379"/>
                    </a:ext>
                  </a:extLst>
                </a:gridCol>
                <a:gridCol w="1280788">
                  <a:extLst>
                    <a:ext uri="{9D8B030D-6E8A-4147-A177-3AD203B41FA5}">
                      <a16:colId xmlns:a16="http://schemas.microsoft.com/office/drawing/2014/main" val="851556599"/>
                    </a:ext>
                  </a:extLst>
                </a:gridCol>
                <a:gridCol w="54118">
                  <a:extLst>
                    <a:ext uri="{9D8B030D-6E8A-4147-A177-3AD203B41FA5}">
                      <a16:colId xmlns:a16="http://schemas.microsoft.com/office/drawing/2014/main" val="966997820"/>
                    </a:ext>
                  </a:extLst>
                </a:gridCol>
                <a:gridCol w="1235689">
                  <a:extLst>
                    <a:ext uri="{9D8B030D-6E8A-4147-A177-3AD203B41FA5}">
                      <a16:colId xmlns:a16="http://schemas.microsoft.com/office/drawing/2014/main" val="1059847802"/>
                    </a:ext>
                  </a:extLst>
                </a:gridCol>
                <a:gridCol w="1235689">
                  <a:extLst>
                    <a:ext uri="{9D8B030D-6E8A-4147-A177-3AD203B41FA5}">
                      <a16:colId xmlns:a16="http://schemas.microsoft.com/office/drawing/2014/main" val="2411916145"/>
                    </a:ext>
                  </a:extLst>
                </a:gridCol>
              </a:tblGrid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2021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月期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2022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月期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月期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71550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売上高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29,940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30,141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33,130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82334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売上総損益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8,612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8,864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9,582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417321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&lt;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売上総利益率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&gt;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28.8%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29.4%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28.9%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26065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販売費および一般管理費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7,330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7,630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7,937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85267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その他の損益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(▲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は損失）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256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97223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営業損益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1,538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1,704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29946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&lt;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営業利益率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&gt;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4.4%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91412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金　　　融　　　収　　益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97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179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04930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金　　　融　　　費　　用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106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176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02569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投　　資　　利　　益　等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50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91380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税引前当期純利益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1,578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1,444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1,677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77332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法人所得税費用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40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123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362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953413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当期損益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1,618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1,567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3143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&lt;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当期利益率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&gt;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5.4%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5.2%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4.0%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28761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E B I T D A（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償却前営業利益）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3,214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3,131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3,537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114267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配当金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246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273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295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39801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株当たり配当金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90</a:t>
                      </a:r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円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</a:t>
                      </a:r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円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110</a:t>
                      </a:r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円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415131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配　　当　　性　　向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16.2%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19.3%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25.9%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82533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減価償却費及び償却費（注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）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1,676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1,806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1,833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76347"/>
                  </a:ext>
                </a:extLst>
              </a:tr>
              <a:tr h="25398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販売費および一般管理費比率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24.5%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25.3%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24.0%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9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4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2FBE83-EA97-0460-93CB-F9C9DC628B3C}"/>
              </a:ext>
            </a:extLst>
          </p:cNvPr>
          <p:cNvSpPr txBox="1"/>
          <p:nvPr/>
        </p:nvSpPr>
        <p:spPr>
          <a:xfrm>
            <a:off x="6415456" y="3079706"/>
            <a:ext cx="577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・ここ数年取り組んできた不採算事業の整理や子会社</a:t>
            </a:r>
            <a:endParaRPr kumimoji="1" lang="en-US" altLang="ja-JP" dirty="0"/>
          </a:p>
          <a:p>
            <a:r>
              <a:rPr kumimoji="1" lang="ja-JP" altLang="en-US" dirty="0"/>
              <a:t>　不動産の売却等の収益構造改革も前期で一段落。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23/3</a:t>
            </a:r>
            <a:r>
              <a:rPr kumimoji="1" lang="ja-JP" altLang="en-US" dirty="0"/>
              <a:t>期は事業環境の好転もあって売上、営業利益と  </a:t>
            </a:r>
            <a:endParaRPr kumimoji="1" lang="en-US" altLang="ja-JP" dirty="0"/>
          </a:p>
          <a:p>
            <a:r>
              <a:rPr kumimoji="1" lang="en-US" altLang="ja-JP" dirty="0"/>
              <a:t>   </a:t>
            </a:r>
            <a:r>
              <a:rPr kumimoji="1" lang="ja-JP" altLang="en-US" dirty="0"/>
              <a:t>も好調に推移した。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↓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0070C0"/>
                </a:solidFill>
              </a:rPr>
              <a:t>総括としてここ</a:t>
            </a:r>
            <a:r>
              <a:rPr kumimoji="1" lang="en-US" altLang="ja-JP" dirty="0">
                <a:solidFill>
                  <a:srgbClr val="0070C0"/>
                </a:solidFill>
              </a:rPr>
              <a:t>3</a:t>
            </a:r>
            <a:r>
              <a:rPr kumimoji="1" lang="ja-JP" altLang="en-US" dirty="0">
                <a:solidFill>
                  <a:srgbClr val="0070C0"/>
                </a:solidFill>
              </a:rPr>
              <a:t>年間の会社の経営戦略を</a:t>
            </a:r>
            <a:r>
              <a:rPr kumimoji="1" lang="en-US" altLang="ja-JP" dirty="0">
                <a:solidFill>
                  <a:srgbClr val="0070C0"/>
                </a:solidFill>
              </a:rPr>
              <a:t>P/L</a:t>
            </a:r>
            <a:r>
              <a:rPr kumimoji="1" lang="ja-JP" altLang="en-US" dirty="0">
                <a:solidFill>
                  <a:srgbClr val="0070C0"/>
                </a:solidFill>
              </a:rPr>
              <a:t>から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読み取ることが出来れば記述する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EC684-7BE7-1218-71FE-7DCBE7AAF3A8}"/>
              </a:ext>
            </a:extLst>
          </p:cNvPr>
          <p:cNvSpPr txBox="1"/>
          <p:nvPr/>
        </p:nvSpPr>
        <p:spPr>
          <a:xfrm>
            <a:off x="6415456" y="416562"/>
            <a:ext cx="6152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・最終利益ベース（当期利益）では、法人税費用が増</a:t>
            </a:r>
            <a:endParaRPr kumimoji="1" lang="en-US" altLang="ja-JP" dirty="0"/>
          </a:p>
          <a:p>
            <a:r>
              <a:rPr kumimoji="1" lang="ja-JP" altLang="en-US" dirty="0"/>
              <a:t>　加したことなどにより（有報より）、前期より減益</a:t>
            </a:r>
            <a:endParaRPr kumimoji="1" lang="en-US" altLang="ja-JP" dirty="0"/>
          </a:p>
          <a:p>
            <a:r>
              <a:rPr kumimoji="1" lang="ja-JP" altLang="en-US" dirty="0"/>
              <a:t>　の</a:t>
            </a:r>
            <a:r>
              <a:rPr kumimoji="1" lang="en-US" altLang="ja-JP" dirty="0"/>
              <a:t>1315</a:t>
            </a:r>
            <a:r>
              <a:rPr kumimoji="1" lang="ja-JP" altLang="en-US" dirty="0"/>
              <a:t>億円となった。一方、配当に関しては、</a:t>
            </a:r>
            <a:r>
              <a:rPr kumimoji="1" lang="en-US" altLang="ja-JP" dirty="0"/>
              <a:t>90</a:t>
            </a:r>
            <a:r>
              <a:rPr kumimoji="1" lang="ja-JP" altLang="en-US" dirty="0"/>
              <a:t>円 </a:t>
            </a:r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円→</a:t>
            </a:r>
            <a:r>
              <a:rPr kumimoji="1" lang="en-US" altLang="ja-JP" dirty="0"/>
              <a:t>110</a:t>
            </a:r>
            <a:r>
              <a:rPr kumimoji="1" lang="ja-JP" altLang="en-US" dirty="0"/>
              <a:t>円と増配を行い、株主に還元している　　　　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　↓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0070C0"/>
                </a:solidFill>
              </a:rPr>
              <a:t> その他</a:t>
            </a:r>
            <a:r>
              <a:rPr kumimoji="1" lang="en-US" altLang="ja-JP" dirty="0">
                <a:solidFill>
                  <a:srgbClr val="0070C0"/>
                </a:solidFill>
              </a:rPr>
              <a:t>P/L</a:t>
            </a:r>
            <a:r>
              <a:rPr kumimoji="1" lang="ja-JP" altLang="en-US" dirty="0">
                <a:solidFill>
                  <a:srgbClr val="0070C0"/>
                </a:solidFill>
              </a:rPr>
              <a:t>で特筆すべき点があればコメントすると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 ともに、配当の状況等から利益の処分方針（株主へ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 の還元</a:t>
            </a:r>
            <a:r>
              <a:rPr kumimoji="1" lang="en-US" altLang="ja-JP" dirty="0">
                <a:solidFill>
                  <a:srgbClr val="0070C0"/>
                </a:solidFill>
              </a:rPr>
              <a:t>or</a:t>
            </a:r>
            <a:r>
              <a:rPr kumimoji="1" lang="ja-JP" altLang="en-US" dirty="0">
                <a:solidFill>
                  <a:srgbClr val="0070C0"/>
                </a:solidFill>
              </a:rPr>
              <a:t>内部留保優先）を記述する。</a:t>
            </a:r>
            <a:endParaRPr kumimoji="1" lang="en-US" altLang="ja-JP" dirty="0">
              <a:solidFill>
                <a:srgbClr val="0070C0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F6CC096-956B-B2C2-D8B4-B54CCE783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69398"/>
              </p:ext>
            </p:extLst>
          </p:nvPr>
        </p:nvGraphicFramePr>
        <p:xfrm>
          <a:off x="601954" y="416561"/>
          <a:ext cx="5724643" cy="5685855"/>
        </p:xfrm>
        <a:graphic>
          <a:graphicData uri="http://schemas.openxmlformats.org/drawingml/2006/table">
            <a:tbl>
              <a:tblPr/>
              <a:tblGrid>
                <a:gridCol w="2053215">
                  <a:extLst>
                    <a:ext uri="{9D8B030D-6E8A-4147-A177-3AD203B41FA5}">
                      <a16:colId xmlns:a16="http://schemas.microsoft.com/office/drawing/2014/main" val="618724870"/>
                    </a:ext>
                  </a:extLst>
                </a:gridCol>
                <a:gridCol w="1235410">
                  <a:extLst>
                    <a:ext uri="{9D8B030D-6E8A-4147-A177-3AD203B41FA5}">
                      <a16:colId xmlns:a16="http://schemas.microsoft.com/office/drawing/2014/main" val="2098531122"/>
                    </a:ext>
                  </a:extLst>
                </a:gridCol>
                <a:gridCol w="52200">
                  <a:extLst>
                    <a:ext uri="{9D8B030D-6E8A-4147-A177-3AD203B41FA5}">
                      <a16:colId xmlns:a16="http://schemas.microsoft.com/office/drawing/2014/main" val="3606693052"/>
                    </a:ext>
                  </a:extLst>
                </a:gridCol>
                <a:gridCol w="1191909">
                  <a:extLst>
                    <a:ext uri="{9D8B030D-6E8A-4147-A177-3AD203B41FA5}">
                      <a16:colId xmlns:a16="http://schemas.microsoft.com/office/drawing/2014/main" val="3504315872"/>
                    </a:ext>
                  </a:extLst>
                </a:gridCol>
                <a:gridCol w="1191909">
                  <a:extLst>
                    <a:ext uri="{9D8B030D-6E8A-4147-A177-3AD203B41FA5}">
                      <a16:colId xmlns:a16="http://schemas.microsoft.com/office/drawing/2014/main" val="3725886713"/>
                    </a:ext>
                  </a:extLst>
                </a:gridCol>
              </a:tblGrid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2021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月期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2022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月期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月期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55424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売上高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29,940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30,141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33,130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7979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売上総損益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8,612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8,864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9,582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77137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&lt;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売上総利益率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&gt;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28.8%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29.4%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28.9%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6374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販売費および一般管理費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7,330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7,630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7,937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865580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その他の損益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(▲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は損失）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256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16327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営業損益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1,538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1,704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38709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&lt;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営業利益率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&gt;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4.4%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916314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金　　　融　　　収　　益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97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179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469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金　　　融　　　費　　用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106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176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621706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投　　資　　利　　益　等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50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526595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税引前当期純利益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1,578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1,444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1,677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723532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法人所得税費用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40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123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362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430632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当期損益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1,618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1,567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52703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&lt;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当期利益率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&gt;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5.4%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5.2%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4.0%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4589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E B I T D A（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償却前営業利益）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3,214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3,131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3,537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30293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配当金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246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273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295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339184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株当たり配当金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90</a:t>
                      </a:r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円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</a:t>
                      </a:r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円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110</a:t>
                      </a:r>
                      <a:r>
                        <a:rPr lang="ja-JP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円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60641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配　　当　　性　　向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16.2%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19.3%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25.9%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13363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減価償却費及び償却費（注</a:t>
                      </a:r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）</a:t>
                      </a:r>
                    </a:p>
                  </a:txBody>
                  <a:tcPr marL="92415" marR="92415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1,676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1,806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1,833 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70529"/>
                  </a:ext>
                </a:extLst>
              </a:tr>
              <a:tr h="2707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販売費および一般管理費比率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24.5%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25.3%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24.0%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7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01A296-076F-4046-9902-662DCB2E2575}"/>
              </a:ext>
            </a:extLst>
          </p:cNvPr>
          <p:cNvSpPr txBox="1"/>
          <p:nvPr/>
        </p:nvSpPr>
        <p:spPr>
          <a:xfrm>
            <a:off x="6016487" y="605533"/>
            <a:ext cx="63578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２．財政状態（</a:t>
            </a:r>
            <a:r>
              <a:rPr kumimoji="1" lang="en-US" altLang="ja-JP" dirty="0"/>
              <a:t>B/S</a:t>
            </a:r>
            <a:r>
              <a:rPr kumimoji="1" lang="ja-JP" altLang="en-US" dirty="0"/>
              <a:t>の分析）</a:t>
            </a:r>
            <a:endParaRPr kumimoji="1" lang="en-US" altLang="ja-JP" dirty="0"/>
          </a:p>
          <a:p>
            <a:r>
              <a:rPr kumimoji="1" lang="ja-JP" altLang="en-US" dirty="0"/>
              <a:t>・総資産（資産合計）は</a:t>
            </a:r>
            <a:r>
              <a:rPr kumimoji="1" lang="en-US" altLang="ja-JP" dirty="0"/>
              <a:t>21/3</a:t>
            </a:r>
            <a:r>
              <a:rPr kumimoji="1" lang="ja-JP" altLang="en-US" dirty="0"/>
              <a:t>期の</a:t>
            </a:r>
            <a:r>
              <a:rPr kumimoji="1" lang="en-US" altLang="ja-JP" dirty="0"/>
              <a:t>36,686</a:t>
            </a:r>
            <a:r>
              <a:rPr kumimoji="1" lang="ja-JP" altLang="en-US" dirty="0"/>
              <a:t>億円から</a:t>
            </a:r>
            <a:r>
              <a:rPr kumimoji="1" lang="en-US" altLang="ja-JP" dirty="0"/>
              <a:t>23/3</a:t>
            </a:r>
            <a:r>
              <a:rPr kumimoji="1" lang="ja-JP" altLang="en-US" dirty="0"/>
              <a:t>期の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39,841</a:t>
            </a:r>
            <a:r>
              <a:rPr kumimoji="1" lang="ja-JP" altLang="en-US" dirty="0"/>
              <a:t>億円へと</a:t>
            </a:r>
            <a:r>
              <a:rPr kumimoji="1" lang="en-US" altLang="ja-JP" dirty="0"/>
              <a:t>3200</a:t>
            </a:r>
            <a:r>
              <a:rPr kumimoji="1" lang="ja-JP" altLang="en-US" dirty="0"/>
              <a:t>億円ほど増加している、内訳は流動</a:t>
            </a:r>
            <a:endParaRPr kumimoji="1" lang="en-US" altLang="ja-JP" dirty="0"/>
          </a:p>
          <a:p>
            <a:r>
              <a:rPr kumimoji="1" lang="ja-JP" altLang="en-US" dirty="0"/>
              <a:t>　資産が、</a:t>
            </a:r>
            <a:r>
              <a:rPr kumimoji="1" lang="en-US" altLang="ja-JP" dirty="0"/>
              <a:t>1351</a:t>
            </a:r>
            <a:r>
              <a:rPr kumimoji="1" lang="ja-JP" altLang="en-US" dirty="0"/>
              <a:t>億円、非流動資産が</a:t>
            </a:r>
            <a:r>
              <a:rPr kumimoji="1" lang="en-US" altLang="ja-JP" dirty="0"/>
              <a:t>1804</a:t>
            </a:r>
            <a:r>
              <a:rPr kumimoji="1" lang="ja-JP" altLang="en-US" dirty="0"/>
              <a:t>億円と非流動資産</a:t>
            </a:r>
            <a:endParaRPr kumimoji="1" lang="en-US" altLang="ja-JP" dirty="0"/>
          </a:p>
          <a:p>
            <a:r>
              <a:rPr kumimoji="1" lang="ja-JP" altLang="en-US" dirty="0"/>
              <a:t>　の増加が流動資産の増加を上回っている。</a:t>
            </a:r>
            <a:endParaRPr kumimoji="1" lang="en-US" altLang="ja-JP" dirty="0"/>
          </a:p>
          <a:p>
            <a:r>
              <a:rPr kumimoji="1" lang="ja-JP" altLang="en-US" dirty="0"/>
              <a:t>・流動資産の増加は売上増に伴う、売上債権、契約資産の</a:t>
            </a:r>
            <a:endParaRPr kumimoji="1" lang="en-US" altLang="ja-JP" dirty="0"/>
          </a:p>
          <a:p>
            <a:r>
              <a:rPr kumimoji="1" lang="ja-JP" altLang="en-US" dirty="0"/>
              <a:t>　増加である。</a:t>
            </a:r>
            <a:endParaRPr kumimoji="1" lang="en-US" altLang="ja-JP" dirty="0"/>
          </a:p>
          <a:p>
            <a:r>
              <a:rPr kumimoji="1" lang="ja-JP" altLang="en-US" dirty="0"/>
              <a:t>・非流動資産の増加要因をみると、のれんが</a:t>
            </a:r>
            <a:r>
              <a:rPr kumimoji="1" lang="en-US" altLang="ja-JP" dirty="0"/>
              <a:t>550</a:t>
            </a:r>
            <a:r>
              <a:rPr kumimoji="1" lang="ja-JP" altLang="en-US" dirty="0"/>
              <a:t>億円、</a:t>
            </a:r>
            <a:endParaRPr kumimoji="1" lang="en-US" altLang="ja-JP" dirty="0"/>
          </a:p>
          <a:p>
            <a:r>
              <a:rPr kumimoji="1" lang="ja-JP" altLang="en-US" dirty="0"/>
              <a:t>　投資その他が</a:t>
            </a:r>
            <a:r>
              <a:rPr kumimoji="1" lang="en-US" altLang="ja-JP" dirty="0"/>
              <a:t>800</a:t>
            </a:r>
            <a:r>
              <a:rPr kumimoji="1" lang="ja-JP" altLang="en-US" dirty="0"/>
              <a:t>億円増加している、これらの勘定科目</a:t>
            </a:r>
            <a:endParaRPr kumimoji="1" lang="en-US" altLang="ja-JP" dirty="0"/>
          </a:p>
          <a:p>
            <a:r>
              <a:rPr kumimoji="1" lang="ja-JP" altLang="en-US" dirty="0"/>
              <a:t>　の増加は</a:t>
            </a:r>
            <a:r>
              <a:rPr kumimoji="1" lang="en-US" altLang="ja-JP" dirty="0"/>
              <a:t>M</a:t>
            </a:r>
            <a:r>
              <a:rPr kumimoji="1" lang="ja-JP" altLang="en-US" dirty="0"/>
              <a:t>＆</a:t>
            </a:r>
            <a:r>
              <a:rPr kumimoji="1" lang="en-US" altLang="ja-JP" dirty="0"/>
              <a:t>A</a:t>
            </a:r>
            <a:r>
              <a:rPr kumimoji="1" lang="ja-JP" altLang="en-US" dirty="0"/>
              <a:t>に典型的なもの、一方、有形固定資産は</a:t>
            </a:r>
            <a:endParaRPr kumimoji="1" lang="en-US" altLang="ja-JP" dirty="0"/>
          </a:p>
          <a:p>
            <a:r>
              <a:rPr kumimoji="1" lang="ja-JP" altLang="en-US" dirty="0"/>
              <a:t>　横ばいなので、この間の非流動資産の増加は設備投資</a:t>
            </a:r>
            <a:endParaRPr kumimoji="1" lang="en-US" altLang="ja-JP" dirty="0"/>
          </a:p>
          <a:p>
            <a:r>
              <a:rPr kumimoji="1" lang="ja-JP" altLang="en-US" dirty="0"/>
              <a:t>　によるものではなく、事業ポートフォリオ見直しに関連</a:t>
            </a:r>
            <a:endParaRPr kumimoji="1" lang="en-US" altLang="ja-JP" dirty="0"/>
          </a:p>
          <a:p>
            <a:r>
              <a:rPr kumimoji="1" lang="ja-JP" altLang="en-US" dirty="0"/>
              <a:t>　した企業買収に伴うものであったことがわかる。</a:t>
            </a:r>
            <a:endParaRPr kumimoji="1" lang="en-US" altLang="ja-JP" dirty="0"/>
          </a:p>
          <a:p>
            <a:r>
              <a:rPr kumimoji="1" lang="ja-JP" altLang="en-US" dirty="0"/>
              <a:t>・上記買収のための資金調達もあって非流動負債が増加を</a:t>
            </a:r>
            <a:endParaRPr kumimoji="1" lang="en-US" altLang="ja-JP" dirty="0"/>
          </a:p>
          <a:p>
            <a:r>
              <a:rPr kumimoji="1" lang="ja-JP" altLang="en-US" dirty="0"/>
              <a:t>　続けてきたが、</a:t>
            </a:r>
            <a:r>
              <a:rPr kumimoji="1" lang="en-US" altLang="ja-JP" dirty="0"/>
              <a:t> 23/3</a:t>
            </a:r>
            <a:r>
              <a:rPr kumimoji="1" lang="ja-JP" altLang="en-US" dirty="0"/>
              <a:t>期は</a:t>
            </a:r>
            <a:r>
              <a:rPr kumimoji="1" lang="en-US" altLang="ja-JP" dirty="0"/>
              <a:t>21/3</a:t>
            </a:r>
            <a:r>
              <a:rPr kumimoji="1" lang="ja-JP" altLang="en-US" dirty="0"/>
              <a:t>期の</a:t>
            </a:r>
            <a:r>
              <a:rPr kumimoji="1" lang="en-US" altLang="ja-JP" dirty="0"/>
              <a:t>9000</a:t>
            </a:r>
            <a:r>
              <a:rPr kumimoji="1" lang="ja-JP" altLang="en-US" dirty="0"/>
              <a:t>億円から</a:t>
            </a:r>
            <a:r>
              <a:rPr kumimoji="1" lang="en-US" altLang="ja-JP" dirty="0"/>
              <a:t>7000</a:t>
            </a:r>
            <a:r>
              <a:rPr kumimoji="1" lang="ja-JP" altLang="en-US" dirty="0"/>
              <a:t>億円</a:t>
            </a:r>
            <a:endParaRPr kumimoji="1" lang="en-US" altLang="ja-JP" dirty="0"/>
          </a:p>
          <a:p>
            <a:r>
              <a:rPr kumimoji="1" lang="ja-JP" altLang="en-US" dirty="0"/>
              <a:t>　と減少しており、負債の圧縮も進めている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736E3F-2886-ACFD-1E18-A7201A5F1680}"/>
              </a:ext>
            </a:extLst>
          </p:cNvPr>
          <p:cNvSpPr txBox="1"/>
          <p:nvPr/>
        </p:nvSpPr>
        <p:spPr>
          <a:xfrm>
            <a:off x="6258704" y="5044657"/>
            <a:ext cx="6091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　　　　　　　　　↓</a:t>
            </a:r>
            <a:endParaRPr kumimoji="1" lang="en-US" altLang="ja-JP" dirty="0"/>
          </a:p>
          <a:p>
            <a:r>
              <a:rPr kumimoji="1" lang="en-US" altLang="ja-JP" dirty="0">
                <a:solidFill>
                  <a:srgbClr val="0070C0"/>
                </a:solidFill>
              </a:rPr>
              <a:t>B/S</a:t>
            </a:r>
            <a:r>
              <a:rPr kumimoji="1" lang="ja-JP" altLang="en-US" dirty="0">
                <a:solidFill>
                  <a:srgbClr val="0070C0"/>
                </a:solidFill>
              </a:rPr>
              <a:t>の変動要因を主要な勘定科目の増減を中心に分析する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上記の例のように、</a:t>
            </a:r>
            <a:r>
              <a:rPr kumimoji="1" lang="en-US" altLang="ja-JP" dirty="0">
                <a:solidFill>
                  <a:srgbClr val="0070C0"/>
                </a:solidFill>
              </a:rPr>
              <a:t>P/L</a:t>
            </a:r>
            <a:r>
              <a:rPr kumimoji="1" lang="ja-JP" altLang="en-US" dirty="0">
                <a:solidFill>
                  <a:srgbClr val="0070C0"/>
                </a:solidFill>
              </a:rPr>
              <a:t>で記述した経営戦略がその結果と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して、</a:t>
            </a:r>
            <a:r>
              <a:rPr kumimoji="1" lang="en-US" altLang="ja-JP" dirty="0">
                <a:solidFill>
                  <a:srgbClr val="0070C0"/>
                </a:solidFill>
              </a:rPr>
              <a:t>B/S</a:t>
            </a:r>
            <a:r>
              <a:rPr kumimoji="1" lang="ja-JP" altLang="en-US" dirty="0">
                <a:solidFill>
                  <a:srgbClr val="0070C0"/>
                </a:solidFill>
              </a:rPr>
              <a:t>に表れてくるのでそこを読み取ることが重要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 dirty="0"/>
              <a:t>　　　　　　　　　　　　　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7B4BDCC-51AB-C02C-A272-E08A1818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40083"/>
              </p:ext>
            </p:extLst>
          </p:nvPr>
        </p:nvGraphicFramePr>
        <p:xfrm>
          <a:off x="163630" y="687923"/>
          <a:ext cx="5932370" cy="5828383"/>
        </p:xfrm>
        <a:graphic>
          <a:graphicData uri="http://schemas.openxmlformats.org/drawingml/2006/table">
            <a:tbl>
              <a:tblPr/>
              <a:tblGrid>
                <a:gridCol w="2260841">
                  <a:extLst>
                    <a:ext uri="{9D8B030D-6E8A-4147-A177-3AD203B41FA5}">
                      <a16:colId xmlns:a16="http://schemas.microsoft.com/office/drawing/2014/main" val="372512335"/>
                    </a:ext>
                  </a:extLst>
                </a:gridCol>
                <a:gridCol w="1242528">
                  <a:extLst>
                    <a:ext uri="{9D8B030D-6E8A-4147-A177-3AD203B41FA5}">
                      <a16:colId xmlns:a16="http://schemas.microsoft.com/office/drawing/2014/main" val="2149927351"/>
                    </a:ext>
                  </a:extLst>
                </a:gridCol>
                <a:gridCol w="1195816">
                  <a:extLst>
                    <a:ext uri="{9D8B030D-6E8A-4147-A177-3AD203B41FA5}">
                      <a16:colId xmlns:a16="http://schemas.microsoft.com/office/drawing/2014/main" val="365413415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4087205913"/>
                    </a:ext>
                  </a:extLst>
                </a:gridCol>
                <a:gridCol w="56054">
                  <a:extLst>
                    <a:ext uri="{9D8B030D-6E8A-4147-A177-3AD203B41FA5}">
                      <a16:colId xmlns:a16="http://schemas.microsoft.com/office/drawing/2014/main" val="1929197594"/>
                    </a:ext>
                  </a:extLst>
                </a:gridCol>
              </a:tblGrid>
              <a:tr h="30675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2021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月末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2022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月末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2023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年</a:t>
                      </a:r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月末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12155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流動資産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18,608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18,367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19,959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0236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（現預金）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5,233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4,308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4,195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24198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（売上債権）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7,404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7,223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7,999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23131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（契約資産）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2,703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2,859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3,359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755687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(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棚卸資産）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1,855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2,462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2,676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89845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（その他の流動資産）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1,316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1,339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1,574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07263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（その他の金融資産）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96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176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158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81577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非流動資産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18,077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19,250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19,881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95224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（有形固定資産）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5,532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5,403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5,634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87886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（のれん）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3,005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3,360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3,556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6406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（無形資産）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3,689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3,747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3,783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09118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　　投　　資　　そ　　の　　他　　）　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4,512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5,207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5,309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8975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(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繰延税金資産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)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1,339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1,533 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1,599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295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資産合計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36,686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37,617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39,841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73138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流動負債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11,975 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13,340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13,655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59959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（仕入債務）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4,676 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4,468 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4,976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27246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非流動負債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9,092 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6,411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7,058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07738"/>
                  </a:ext>
                </a:extLst>
              </a:tr>
              <a:tr h="30675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資本</a:t>
                      </a:r>
                    </a:p>
                  </a:txBody>
                  <a:tcPr marL="102143" marR="102143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15,618 </a:t>
                      </a:r>
                    </a:p>
                  </a:txBody>
                  <a:tcPr marL="5675" marR="5675" marT="5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17,866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19,127 </a:t>
                      </a:r>
                    </a:p>
                  </a:txBody>
                  <a:tcPr marL="5675" marR="5675" marT="5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6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21306A-4A0B-42B8-AEBE-FF5E350596F0}"/>
              </a:ext>
            </a:extLst>
          </p:cNvPr>
          <p:cNvSpPr txBox="1"/>
          <p:nvPr/>
        </p:nvSpPr>
        <p:spPr>
          <a:xfrm>
            <a:off x="2895341" y="1035404"/>
            <a:ext cx="34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2021/3</a:t>
            </a:r>
            <a:r>
              <a:rPr kumimoji="1" lang="ja-JP" altLang="en-US" sz="1400" dirty="0"/>
              <a:t>期          </a:t>
            </a:r>
            <a:r>
              <a:rPr kumimoji="1" lang="en-US" altLang="ja-JP" sz="1400" dirty="0"/>
              <a:t>2022/3</a:t>
            </a:r>
            <a:r>
              <a:rPr kumimoji="1" lang="ja-JP" altLang="en-US" sz="1400" dirty="0"/>
              <a:t>期　　  </a:t>
            </a:r>
            <a:r>
              <a:rPr kumimoji="1" lang="en-US" altLang="ja-JP" sz="1400" dirty="0"/>
              <a:t>2023/3</a:t>
            </a:r>
            <a:r>
              <a:rPr kumimoji="1" lang="ja-JP" altLang="en-US" sz="1400" dirty="0"/>
              <a:t>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FED558-10CA-4F16-B11E-D58C12DD9FDC}"/>
              </a:ext>
            </a:extLst>
          </p:cNvPr>
          <p:cNvSpPr txBox="1"/>
          <p:nvPr/>
        </p:nvSpPr>
        <p:spPr>
          <a:xfrm>
            <a:off x="335280" y="19268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キャッシュフロー状況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CFB5EF-6BBE-4D65-BF55-EF41D84E04B6}"/>
              </a:ext>
            </a:extLst>
          </p:cNvPr>
          <p:cNvSpPr txBox="1"/>
          <p:nvPr/>
        </p:nvSpPr>
        <p:spPr>
          <a:xfrm>
            <a:off x="6463924" y="346569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３．キャッシュフローの状況</a:t>
            </a:r>
            <a:endParaRPr kumimoji="1" lang="en-US" altLang="ja-JP" dirty="0"/>
          </a:p>
          <a:p>
            <a:r>
              <a:rPr kumimoji="1" lang="ja-JP" altLang="en-US" dirty="0"/>
              <a:t>　（</a:t>
            </a:r>
            <a:r>
              <a:rPr kumimoji="1" lang="ja-JP" altLang="en-US" dirty="0">
                <a:solidFill>
                  <a:srgbClr val="0070C0"/>
                </a:solidFill>
              </a:rPr>
              <a:t>各期毎の</a:t>
            </a:r>
            <a:r>
              <a:rPr kumimoji="1" lang="en-US" altLang="ja-JP" dirty="0">
                <a:solidFill>
                  <a:srgbClr val="0070C0"/>
                </a:solidFill>
              </a:rPr>
              <a:t>CF</a:t>
            </a:r>
            <a:r>
              <a:rPr kumimoji="1" lang="ja-JP" altLang="en-US" dirty="0">
                <a:solidFill>
                  <a:srgbClr val="0070C0"/>
                </a:solidFill>
              </a:rPr>
              <a:t>の動きをコメントする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AE11D6-2758-4CEB-9072-21822F5AE79A}"/>
              </a:ext>
            </a:extLst>
          </p:cNvPr>
          <p:cNvSpPr txBox="1"/>
          <p:nvPr/>
        </p:nvSpPr>
        <p:spPr>
          <a:xfrm>
            <a:off x="6297438" y="944217"/>
            <a:ext cx="5945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2021/3</a:t>
            </a:r>
            <a:r>
              <a:rPr kumimoji="1" lang="ja-JP" altLang="en-US" dirty="0"/>
              <a:t>期</a:t>
            </a:r>
            <a:endParaRPr kumimoji="1" lang="en-US" altLang="ja-JP" dirty="0"/>
          </a:p>
          <a:p>
            <a:r>
              <a:rPr kumimoji="1" lang="ja-JP" altLang="en-US" dirty="0"/>
              <a:t> 営業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2749</a:t>
            </a:r>
            <a:r>
              <a:rPr kumimoji="1" lang="ja-JP" altLang="en-US" dirty="0"/>
              <a:t>億円を計上、</a:t>
            </a:r>
            <a:r>
              <a:rPr kumimoji="1" lang="en-US" altLang="ja-JP" dirty="0"/>
              <a:t>M</a:t>
            </a:r>
            <a:r>
              <a:rPr kumimoji="1" lang="ja-JP" altLang="en-US" dirty="0"/>
              <a:t>＆</a:t>
            </a:r>
            <a:r>
              <a:rPr kumimoji="1" lang="en-US" altLang="ja-JP" dirty="0"/>
              <a:t>A</a:t>
            </a:r>
            <a:r>
              <a:rPr kumimoji="1" lang="ja-JP" altLang="en-US" dirty="0"/>
              <a:t>等の投資資金（投資</a:t>
            </a:r>
            <a:r>
              <a:rPr kumimoji="1" lang="en-US" altLang="ja-JP" dirty="0"/>
              <a:t>CF</a:t>
            </a:r>
          </a:p>
          <a:p>
            <a:r>
              <a:rPr kumimoji="1" lang="ja-JP" altLang="en-US" dirty="0"/>
              <a:t>▲</a:t>
            </a:r>
            <a:r>
              <a:rPr kumimoji="1" lang="en-US" altLang="ja-JP" dirty="0"/>
              <a:t>1,224</a:t>
            </a:r>
            <a:r>
              <a:rPr kumimoji="1" lang="ja-JP" altLang="en-US" dirty="0"/>
              <a:t>億円）に充当するも、</a:t>
            </a:r>
            <a:r>
              <a:rPr kumimoji="1" lang="en-US" altLang="ja-JP" dirty="0"/>
              <a:t>FCF</a:t>
            </a:r>
            <a:r>
              <a:rPr kumimoji="1" lang="ja-JP" altLang="en-US" dirty="0"/>
              <a:t>で</a:t>
            </a:r>
            <a:r>
              <a:rPr kumimoji="1" lang="en-US" altLang="ja-JP" dirty="0"/>
              <a:t>1,525</a:t>
            </a:r>
            <a:r>
              <a:rPr kumimoji="1" lang="ja-JP" altLang="en-US" dirty="0"/>
              <a:t>億円 を計上。</a:t>
            </a:r>
            <a:endParaRPr kumimoji="1" lang="en-US" altLang="ja-JP" dirty="0"/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当期は返済とほぼ同額の調達を行い、財務</a:t>
            </a:r>
            <a:r>
              <a:rPr kumimoji="1" lang="en-US" altLang="ja-JP" dirty="0"/>
              <a:t>CF</a:t>
            </a:r>
            <a:r>
              <a:rPr kumimoji="1" lang="ja-JP" altLang="en-US" dirty="0"/>
              <a:t> は</a:t>
            </a:r>
            <a:r>
              <a:rPr kumimoji="1" lang="en-US" altLang="ja-JP" dirty="0"/>
              <a:t>14</a:t>
            </a:r>
            <a:r>
              <a:rPr kumimoji="1" lang="ja-JP" altLang="en-US" dirty="0"/>
              <a:t>億円</a:t>
            </a:r>
            <a:endParaRPr kumimoji="1" lang="en-US" altLang="ja-JP" dirty="0"/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とほぼイーブンとなっており、その結果</a:t>
            </a:r>
            <a:r>
              <a:rPr kumimoji="1" lang="en-US" altLang="ja-JP" dirty="0"/>
              <a:t>FCF</a:t>
            </a:r>
            <a:r>
              <a:rPr kumimoji="1" lang="ja-JP" altLang="en-US" dirty="0"/>
              <a:t>がそのまま</a:t>
            </a:r>
            <a:endParaRPr kumimoji="1" lang="en-US" altLang="ja-JP" dirty="0"/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現預金等の増加につながっている。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B47007-E91C-932A-2443-62226A7E2731}"/>
              </a:ext>
            </a:extLst>
          </p:cNvPr>
          <p:cNvSpPr txBox="1"/>
          <p:nvPr/>
        </p:nvSpPr>
        <p:spPr>
          <a:xfrm>
            <a:off x="6283010" y="2611916"/>
            <a:ext cx="59602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2022/3</a:t>
            </a:r>
            <a:r>
              <a:rPr kumimoji="1" lang="ja-JP" altLang="en-US" dirty="0"/>
              <a:t>期</a:t>
            </a:r>
            <a:endParaRPr kumimoji="1" lang="en-US" altLang="ja-JP" dirty="0"/>
          </a:p>
          <a:p>
            <a:r>
              <a:rPr kumimoji="1" lang="ja-JP" altLang="en-US" dirty="0"/>
              <a:t>  営業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は前期から約</a:t>
            </a:r>
            <a:r>
              <a:rPr kumimoji="1" lang="en-US" altLang="ja-JP" dirty="0"/>
              <a:t>1300</a:t>
            </a:r>
            <a:r>
              <a:rPr kumimoji="1" lang="ja-JP" altLang="en-US" dirty="0"/>
              <a:t>億円減少し、</a:t>
            </a:r>
            <a:r>
              <a:rPr kumimoji="1" lang="en-US" altLang="ja-JP" dirty="0"/>
              <a:t>1475</a:t>
            </a:r>
            <a:r>
              <a:rPr kumimoji="1" lang="ja-JP" altLang="en-US" dirty="0"/>
              <a:t>億円となっ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た。有報によれば、「利益の減少に加え、運転資金の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悪化（棚卸資産の増加）、法人税支払いの増加」が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その要因となっている。投資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</a:t>
            </a:r>
            <a:r>
              <a:rPr kumimoji="1" lang="ja-JP" altLang="en-US" dirty="0"/>
              <a:t>＆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の一段落等によ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り、</a:t>
            </a:r>
            <a:r>
              <a:rPr kumimoji="1" lang="en-US" altLang="ja-JP" dirty="0"/>
              <a:t>634</a:t>
            </a:r>
            <a:r>
              <a:rPr kumimoji="1" lang="ja-JP" altLang="en-US" dirty="0"/>
              <a:t>億円と前期より圧縮、その結果</a:t>
            </a:r>
            <a:r>
              <a:rPr kumimoji="1" lang="en-US" altLang="ja-JP" dirty="0"/>
              <a:t>FCF</a:t>
            </a:r>
            <a:r>
              <a:rPr kumimoji="1" lang="ja-JP" altLang="en-US" dirty="0"/>
              <a:t>は</a:t>
            </a:r>
            <a:r>
              <a:rPr kumimoji="1" lang="en-US" altLang="ja-JP" dirty="0"/>
              <a:t>841</a:t>
            </a:r>
            <a:r>
              <a:rPr kumimoji="1" lang="ja-JP" altLang="en-US" dirty="0"/>
              <a:t>億円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を計上した。しかしながら、当期は長期借入金を多く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返済し、財務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1896</a:t>
            </a:r>
            <a:r>
              <a:rPr kumimoji="1" lang="ja-JP" altLang="en-US" dirty="0"/>
              <a:t>億円の悪化、その結果、現預金</a:t>
            </a:r>
            <a:endParaRPr kumimoji="1" lang="en-US" altLang="ja-JP" dirty="0"/>
          </a:p>
          <a:p>
            <a:r>
              <a:rPr kumimoji="1" lang="ja-JP" altLang="en-US" dirty="0"/>
              <a:t>  も</a:t>
            </a:r>
            <a:r>
              <a:rPr kumimoji="1" lang="en-US" altLang="ja-JP" dirty="0"/>
              <a:t>925</a:t>
            </a:r>
            <a:r>
              <a:rPr kumimoji="1" lang="ja-JP" altLang="en-US" dirty="0"/>
              <a:t>億円の減少となっている。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39128CC-24D4-065B-C789-CC90A102B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30869"/>
              </p:ext>
            </p:extLst>
          </p:nvPr>
        </p:nvGraphicFramePr>
        <p:xfrm>
          <a:off x="154004" y="1521733"/>
          <a:ext cx="6092340" cy="3409119"/>
        </p:xfrm>
        <a:graphic>
          <a:graphicData uri="http://schemas.openxmlformats.org/drawingml/2006/table">
            <a:tbl>
              <a:tblPr/>
              <a:tblGrid>
                <a:gridCol w="2188421">
                  <a:extLst>
                    <a:ext uri="{9D8B030D-6E8A-4147-A177-3AD203B41FA5}">
                      <a16:colId xmlns:a16="http://schemas.microsoft.com/office/drawing/2014/main" val="1138215879"/>
                    </a:ext>
                  </a:extLst>
                </a:gridCol>
                <a:gridCol w="1363127">
                  <a:extLst>
                    <a:ext uri="{9D8B030D-6E8A-4147-A177-3AD203B41FA5}">
                      <a16:colId xmlns:a16="http://schemas.microsoft.com/office/drawing/2014/main" val="1679542251"/>
                    </a:ext>
                  </a:extLst>
                </a:gridCol>
                <a:gridCol w="1270396">
                  <a:extLst>
                    <a:ext uri="{9D8B030D-6E8A-4147-A177-3AD203B41FA5}">
                      <a16:colId xmlns:a16="http://schemas.microsoft.com/office/drawing/2014/main" val="1492872332"/>
                    </a:ext>
                  </a:extLst>
                </a:gridCol>
                <a:gridCol w="1270396">
                  <a:extLst>
                    <a:ext uri="{9D8B030D-6E8A-4147-A177-3AD203B41FA5}">
                      <a16:colId xmlns:a16="http://schemas.microsoft.com/office/drawing/2014/main" val="4010182685"/>
                    </a:ext>
                  </a:extLst>
                </a:gridCol>
              </a:tblGrid>
              <a:tr h="4870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C F</a:t>
                      </a:r>
                    </a:p>
                  </a:txBody>
                  <a:tcPr marL="11430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2,749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1,475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353315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838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投資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C F</a:t>
                      </a:r>
                    </a:p>
                  </a:txBody>
                  <a:tcPr marL="11430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1,224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4327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（投資額）　　（注２）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83212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F　C　F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1,025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3234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財務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C F</a:t>
                      </a:r>
                    </a:p>
                  </a:txBody>
                  <a:tcPr marL="11430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1,896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1,228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37633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現金、現金同等物増減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(▲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は減少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)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▲ </a:t>
                      </a:r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32331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BB789D-AF89-2D79-F4D8-91EADD12E695}"/>
              </a:ext>
            </a:extLst>
          </p:cNvPr>
          <p:cNvSpPr txBox="1"/>
          <p:nvPr/>
        </p:nvSpPr>
        <p:spPr>
          <a:xfrm>
            <a:off x="276559" y="5110612"/>
            <a:ext cx="11915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2023/3</a:t>
            </a:r>
            <a:r>
              <a:rPr kumimoji="1" lang="ja-JP" altLang="en-US" dirty="0"/>
              <a:t>期</a:t>
            </a:r>
            <a:endParaRPr kumimoji="1" lang="en-US" altLang="ja-JP" dirty="0"/>
          </a:p>
          <a:p>
            <a:r>
              <a:rPr kumimoji="1" lang="ja-JP" altLang="en-US" dirty="0"/>
              <a:t>　営業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は前期並みの</a:t>
            </a:r>
            <a:r>
              <a:rPr kumimoji="1" lang="en-US" altLang="ja-JP" dirty="0"/>
              <a:t>1521</a:t>
            </a:r>
            <a:r>
              <a:rPr kumimoji="1" lang="ja-JP" altLang="en-US" dirty="0"/>
              <a:t>億円であったが、当期は投資の一段落もあり、投資</a:t>
            </a:r>
            <a:r>
              <a:rPr kumimoji="1" lang="en-US" altLang="ja-JP" dirty="0"/>
              <a:t>CF</a:t>
            </a:r>
            <a:r>
              <a:rPr kumimoji="1" lang="ja-JP" altLang="en-US" dirty="0"/>
              <a:t>を▲</a:t>
            </a:r>
            <a:r>
              <a:rPr kumimoji="1" lang="en-US" altLang="ja-JP" dirty="0"/>
              <a:t>496</a:t>
            </a:r>
            <a:r>
              <a:rPr kumimoji="1" lang="ja-JP" altLang="en-US" dirty="0"/>
              <a:t>億円に抑えたことで、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FCF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億円を確保した。</a:t>
            </a:r>
            <a:endParaRPr kumimoji="1" lang="en-US" altLang="ja-JP" dirty="0"/>
          </a:p>
          <a:p>
            <a:r>
              <a:rPr kumimoji="1" lang="ja-JP" altLang="en-US" dirty="0"/>
              <a:t>　一方、引き続き負債の抑制に努めたことで、財務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は▲</a:t>
            </a:r>
            <a:r>
              <a:rPr kumimoji="1" lang="en-US" altLang="ja-JP" dirty="0"/>
              <a:t>1228</a:t>
            </a:r>
            <a:r>
              <a:rPr kumimoji="1" lang="ja-JP" altLang="en-US" dirty="0"/>
              <a:t>億円のマイナスでその結果、現預金等も</a:t>
            </a:r>
            <a:r>
              <a:rPr kumimoji="1" lang="en-US" altLang="ja-JP" dirty="0"/>
              <a:t>113</a:t>
            </a:r>
            <a:r>
              <a:rPr kumimoji="1" lang="ja-JP" altLang="en-US" dirty="0"/>
              <a:t>億円の</a:t>
            </a:r>
            <a:endParaRPr kumimoji="1" lang="en-US" altLang="ja-JP" dirty="0"/>
          </a:p>
          <a:p>
            <a:r>
              <a:rPr kumimoji="1" lang="ja-JP" altLang="en-US" dirty="0"/>
              <a:t>　減少となっている。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961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53C70E-7CB5-422B-B4CC-C9072A43AD28}"/>
              </a:ext>
            </a:extLst>
          </p:cNvPr>
          <p:cNvSpPr txBox="1"/>
          <p:nvPr/>
        </p:nvSpPr>
        <p:spPr>
          <a:xfrm>
            <a:off x="3505200" y="378023"/>
            <a:ext cx="807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2021/3</a:t>
            </a:r>
            <a:r>
              <a:rPr kumimoji="1" lang="ja-JP" altLang="en-US" sz="1400" dirty="0"/>
              <a:t>期　　　</a:t>
            </a:r>
            <a:r>
              <a:rPr kumimoji="1" lang="en-US" altLang="ja-JP" sz="1400" dirty="0"/>
              <a:t>2022/3</a:t>
            </a:r>
            <a:r>
              <a:rPr kumimoji="1" lang="ja-JP" altLang="en-US" sz="1400" dirty="0"/>
              <a:t>期　　　</a:t>
            </a:r>
            <a:r>
              <a:rPr kumimoji="1" lang="en-US" altLang="ja-JP" sz="1400" dirty="0"/>
              <a:t>2023/3</a:t>
            </a:r>
            <a:r>
              <a:rPr kumimoji="1" lang="ja-JP" altLang="en-US" sz="1400" dirty="0"/>
              <a:t>期　　　　　　</a:t>
            </a:r>
            <a:r>
              <a:rPr kumimoji="1" lang="en-US" altLang="ja-JP" sz="1400" dirty="0"/>
              <a:t>2021/3</a:t>
            </a:r>
            <a:r>
              <a:rPr kumimoji="1" lang="ja-JP" altLang="en-US" sz="1400" dirty="0"/>
              <a:t>期　　　</a:t>
            </a:r>
            <a:r>
              <a:rPr kumimoji="1" lang="en-US" altLang="ja-JP" sz="1400" dirty="0"/>
              <a:t>2022/3</a:t>
            </a:r>
            <a:r>
              <a:rPr kumimoji="1" lang="ja-JP" altLang="en-US" sz="1400" dirty="0"/>
              <a:t>期　　　　</a:t>
            </a:r>
            <a:r>
              <a:rPr kumimoji="1" lang="en-US" altLang="ja-JP" sz="1400" dirty="0"/>
              <a:t>2023/3</a:t>
            </a:r>
            <a:r>
              <a:rPr kumimoji="1" lang="ja-JP" altLang="en-US" sz="1400" dirty="0"/>
              <a:t>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C6EAE-F6C5-47C5-814C-62EAA42A6B95}"/>
              </a:ext>
            </a:extLst>
          </p:cNvPr>
          <p:cNvSpPr txBox="1"/>
          <p:nvPr/>
        </p:nvSpPr>
        <p:spPr>
          <a:xfrm>
            <a:off x="4362450" y="6869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【NEC】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73A610-6A70-4192-A04F-38B57E8A6DD8}"/>
              </a:ext>
            </a:extLst>
          </p:cNvPr>
          <p:cNvSpPr txBox="1"/>
          <p:nvPr/>
        </p:nvSpPr>
        <p:spPr>
          <a:xfrm>
            <a:off x="8478555" y="686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（参考）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富士通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252C90-B5DD-495A-A78C-6F065CB274E3}"/>
              </a:ext>
            </a:extLst>
          </p:cNvPr>
          <p:cNvSpPr txBox="1"/>
          <p:nvPr/>
        </p:nvSpPr>
        <p:spPr>
          <a:xfrm>
            <a:off x="200025" y="686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４．財務比率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03D688-8A9B-46AE-BD21-EAEEB074746F}"/>
              </a:ext>
            </a:extLst>
          </p:cNvPr>
          <p:cNvSpPr txBox="1"/>
          <p:nvPr/>
        </p:nvSpPr>
        <p:spPr>
          <a:xfrm>
            <a:off x="426285" y="3696020"/>
            <a:ext cx="120693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・流動比率は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期とも</a:t>
            </a:r>
            <a:r>
              <a:rPr kumimoji="1" lang="en-US" altLang="ja-JP" dirty="0"/>
              <a:t>130%</a:t>
            </a:r>
            <a:r>
              <a:rPr kumimoji="1" lang="ja-JP" altLang="en-US" dirty="0"/>
              <a:t>を超えており、短期の支払い能力は十分である。</a:t>
            </a:r>
            <a:endParaRPr kumimoji="1" lang="en-US" altLang="ja-JP" dirty="0"/>
          </a:p>
          <a:p>
            <a:r>
              <a:rPr kumimoji="1" lang="en-US" altLang="ja-JP" dirty="0"/>
              <a:t>                                                                            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0070C0"/>
                </a:solidFill>
              </a:rPr>
              <a:t>流動比率に着目し、短期での支払い能力（</a:t>
            </a:r>
            <a:r>
              <a:rPr kumimoji="1" lang="en-US" altLang="ja-JP" dirty="0">
                <a:solidFill>
                  <a:srgbClr val="0070C0"/>
                </a:solidFill>
              </a:rPr>
              <a:t>120%</a:t>
            </a:r>
            <a:r>
              <a:rPr kumimoji="1" lang="ja-JP" altLang="en-US" dirty="0">
                <a:solidFill>
                  <a:srgbClr val="0070C0"/>
                </a:solidFill>
              </a:rPr>
              <a:t>以上であれば、問題ない）をみる、以下ライバル企業と比較し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ながら適宜コメントすること</a:t>
            </a:r>
            <a:endParaRPr kumimoji="1" lang="en-US" altLang="ja-JP" dirty="0"/>
          </a:p>
          <a:p>
            <a:r>
              <a:rPr kumimoji="1" lang="ja-JP" altLang="en-US" dirty="0"/>
              <a:t>・固定比率は</a:t>
            </a:r>
            <a:r>
              <a:rPr kumimoji="1" lang="en-US" altLang="ja-JP" dirty="0"/>
              <a:t>100%</a:t>
            </a:r>
            <a:r>
              <a:rPr kumimoji="1" lang="ja-JP" altLang="en-US" dirty="0"/>
              <a:t>を超えているが、固定長期適合率でみれば</a:t>
            </a:r>
            <a:r>
              <a:rPr kumimoji="1" lang="en-US" altLang="ja-JP" dirty="0"/>
              <a:t>100%</a:t>
            </a:r>
            <a:r>
              <a:rPr kumimoji="1" lang="ja-JP" altLang="en-US" dirty="0"/>
              <a:t>を下回っているので、固定資産の資金調達面</a:t>
            </a:r>
            <a:endParaRPr kumimoji="1" lang="en-US" altLang="ja-JP" dirty="0"/>
          </a:p>
          <a:p>
            <a:r>
              <a:rPr kumimoji="1" lang="ja-JP" altLang="en-US" dirty="0"/>
              <a:t>　では特に問題はない。富士通は固定比率でも</a:t>
            </a:r>
            <a:r>
              <a:rPr kumimoji="1" lang="en-US" altLang="ja-JP" dirty="0"/>
              <a:t>100%</a:t>
            </a:r>
            <a:r>
              <a:rPr kumimoji="1" lang="ja-JP" altLang="en-US" dirty="0"/>
              <a:t>を下回っているので、</a:t>
            </a:r>
            <a:r>
              <a:rPr kumimoji="1" lang="en-US" altLang="ja-JP" dirty="0"/>
              <a:t>NEC</a:t>
            </a:r>
            <a:r>
              <a:rPr kumimoji="1" lang="ja-JP" altLang="en-US" dirty="0"/>
              <a:t>は固定資産の調達面で富士通に比</a:t>
            </a:r>
            <a:endParaRPr kumimoji="1" lang="en-US" altLang="ja-JP" dirty="0"/>
          </a:p>
          <a:p>
            <a:r>
              <a:rPr kumimoji="1" lang="ja-JP" altLang="en-US" dirty="0"/>
              <a:t>　べ、より借入に依存しているといえる。実際</a:t>
            </a:r>
            <a:r>
              <a:rPr kumimoji="1" lang="en-US" altLang="ja-JP" dirty="0"/>
              <a:t>2023/3</a:t>
            </a:r>
            <a:r>
              <a:rPr kumimoji="1" lang="ja-JP" altLang="en-US" dirty="0"/>
              <a:t>期の</a:t>
            </a:r>
            <a:r>
              <a:rPr kumimoji="1" lang="en-US" altLang="ja-JP" dirty="0"/>
              <a:t>B/S</a:t>
            </a:r>
            <a:r>
              <a:rPr kumimoji="1" lang="ja-JP" altLang="en-US" dirty="0"/>
              <a:t>で比較すると、社債および借入金、リース負債等</a:t>
            </a:r>
            <a:endParaRPr kumimoji="1" lang="en-US" altLang="ja-JP" dirty="0"/>
          </a:p>
          <a:p>
            <a:r>
              <a:rPr kumimoji="1" lang="ja-JP" altLang="en-US" dirty="0"/>
              <a:t>　の合計（有利子負債）が富士通が</a:t>
            </a:r>
            <a:r>
              <a:rPr kumimoji="1" lang="en-US" altLang="ja-JP" dirty="0"/>
              <a:t>2,112</a:t>
            </a:r>
            <a:r>
              <a:rPr kumimoji="1" lang="ja-JP" altLang="en-US" dirty="0"/>
              <a:t>億円に対し</a:t>
            </a:r>
            <a:r>
              <a:rPr kumimoji="1" lang="en-US" altLang="ja-JP" dirty="0"/>
              <a:t>,NEC</a:t>
            </a:r>
            <a:r>
              <a:rPr kumimoji="1" lang="ja-JP" altLang="en-US" dirty="0"/>
              <a:t>は</a:t>
            </a:r>
            <a:r>
              <a:rPr kumimoji="1" lang="en-US" altLang="ja-JP" dirty="0"/>
              <a:t>6,510</a:t>
            </a:r>
            <a:r>
              <a:rPr kumimoji="1" lang="ja-JP" altLang="en-US" dirty="0"/>
              <a:t>億円と多い、その結果</a:t>
            </a:r>
            <a:r>
              <a:rPr kumimoji="1" lang="en-US" altLang="ja-JP" dirty="0"/>
              <a:t>P/L</a:t>
            </a:r>
            <a:r>
              <a:rPr kumimoji="1" lang="ja-JP" altLang="en-US" dirty="0"/>
              <a:t>上の金融費用も富士</a:t>
            </a:r>
            <a:endParaRPr kumimoji="1" lang="en-US" altLang="ja-JP" dirty="0"/>
          </a:p>
          <a:p>
            <a:r>
              <a:rPr kumimoji="1" lang="ja-JP" altLang="en-US" dirty="0"/>
              <a:t>　通が</a:t>
            </a:r>
            <a:r>
              <a:rPr kumimoji="1" lang="en-US" altLang="ja-JP" dirty="0"/>
              <a:t>69</a:t>
            </a:r>
            <a:r>
              <a:rPr kumimoji="1" lang="ja-JP" altLang="en-US" dirty="0"/>
              <a:t>億円に対し</a:t>
            </a:r>
            <a:r>
              <a:rPr kumimoji="1" lang="en-US" altLang="ja-JP" dirty="0"/>
              <a:t>NEC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176</a:t>
            </a:r>
            <a:r>
              <a:rPr kumimoji="1" lang="ja-JP" altLang="en-US" dirty="0"/>
              <a:t>憶円と</a:t>
            </a:r>
            <a:r>
              <a:rPr kumimoji="1" lang="en-US" altLang="ja-JP" dirty="0"/>
              <a:t>2.5</a:t>
            </a:r>
            <a:r>
              <a:rPr kumimoji="1" lang="ja-JP" altLang="en-US" dirty="0"/>
              <a:t>倍以上の水準となっている。ただ自己資本比率は</a:t>
            </a:r>
            <a:r>
              <a:rPr kumimoji="1" lang="en-US" altLang="ja-JP" dirty="0"/>
              <a:t>48%</a:t>
            </a:r>
            <a:r>
              <a:rPr kumimoji="1" lang="ja-JP" altLang="en-US" dirty="0"/>
              <a:t>と充分な水準にあり、</a:t>
            </a:r>
            <a:endParaRPr kumimoji="1" lang="en-US" altLang="ja-JP" dirty="0"/>
          </a:p>
          <a:p>
            <a:r>
              <a:rPr kumimoji="1" lang="ja-JP" altLang="en-US" dirty="0"/>
              <a:t>　財務の安定性に懸念はない                                 ↓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0070C0"/>
                </a:solidFill>
              </a:rPr>
              <a:t>         固定比率、固定長期適合率、自己資本比率等を分析し、財務の長期の安定性についてコメントする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ADFFB54-F9E0-7D12-E048-50333838A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38992"/>
              </p:ext>
            </p:extLst>
          </p:nvPr>
        </p:nvGraphicFramePr>
        <p:xfrm>
          <a:off x="664143" y="747354"/>
          <a:ext cx="6214872" cy="2862120"/>
        </p:xfrm>
        <a:graphic>
          <a:graphicData uri="http://schemas.openxmlformats.org/drawingml/2006/table">
            <a:tbl>
              <a:tblPr/>
              <a:tblGrid>
                <a:gridCol w="2368502">
                  <a:extLst>
                    <a:ext uri="{9D8B030D-6E8A-4147-A177-3AD203B41FA5}">
                      <a16:colId xmlns:a16="http://schemas.microsoft.com/office/drawing/2014/main" val="2987008158"/>
                    </a:ext>
                  </a:extLst>
                </a:gridCol>
                <a:gridCol w="831912">
                  <a:extLst>
                    <a:ext uri="{9D8B030D-6E8A-4147-A177-3AD203B41FA5}">
                      <a16:colId xmlns:a16="http://schemas.microsoft.com/office/drawing/2014/main" val="1462960328"/>
                    </a:ext>
                  </a:extLst>
                </a:gridCol>
                <a:gridCol w="469786">
                  <a:extLst>
                    <a:ext uri="{9D8B030D-6E8A-4147-A177-3AD203B41FA5}">
                      <a16:colId xmlns:a16="http://schemas.microsoft.com/office/drawing/2014/main" val="3587216139"/>
                    </a:ext>
                  </a:extLst>
                </a:gridCol>
                <a:gridCol w="822125">
                  <a:extLst>
                    <a:ext uri="{9D8B030D-6E8A-4147-A177-3AD203B41FA5}">
                      <a16:colId xmlns:a16="http://schemas.microsoft.com/office/drawing/2014/main" val="2298330633"/>
                    </a:ext>
                  </a:extLst>
                </a:gridCol>
                <a:gridCol w="430637">
                  <a:extLst>
                    <a:ext uri="{9D8B030D-6E8A-4147-A177-3AD203B41FA5}">
                      <a16:colId xmlns:a16="http://schemas.microsoft.com/office/drawing/2014/main" val="3899987412"/>
                    </a:ext>
                  </a:extLst>
                </a:gridCol>
                <a:gridCol w="831912">
                  <a:extLst>
                    <a:ext uri="{9D8B030D-6E8A-4147-A177-3AD203B41FA5}">
                      <a16:colId xmlns:a16="http://schemas.microsoft.com/office/drawing/2014/main" val="1506562226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440899630"/>
                    </a:ext>
                  </a:extLst>
                </a:gridCol>
                <a:gridCol w="58723">
                  <a:extLst>
                    <a:ext uri="{9D8B030D-6E8A-4147-A177-3AD203B41FA5}">
                      <a16:colId xmlns:a16="http://schemas.microsoft.com/office/drawing/2014/main" val="2586626118"/>
                    </a:ext>
                  </a:extLst>
                </a:gridCol>
              </a:tblGrid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　　　流　　　　動　　　比　　　率　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155.4%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137.7%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38574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　　　固　　　　定　　　比　　　率　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115.7%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107.7%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103.9%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27181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   　固　定　長　期　適　合　率　　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73.2%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79.3%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75.9%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20167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　自　己　資　本　比　率　＞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42.6%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47.5%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48.0%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19347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運転資本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4,583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5,217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5,699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4169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運　転　資　本　回　転　期　間　</a:t>
                      </a: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（月）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明朝" panose="02020600040205080304" pitchFamily="18" charset="-128"/>
                        <a:ea typeface="ＭＳ Ｐ明朝" panose="02020600040205080304" pitchFamily="18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04288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総資産回転率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6356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ROA（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総資産利益率）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3.3%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62052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ROE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（純資産利益率）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8.8%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8688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　　　　　　　　　上　　　　　　　　　　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29,940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30,141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33,130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724753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営業利益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1,325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1,704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90112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当期利益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2927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9254D85-F18F-E287-FD6F-7D34B54D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68390"/>
              </p:ext>
            </p:extLst>
          </p:nvPr>
        </p:nvGraphicFramePr>
        <p:xfrm>
          <a:off x="7483326" y="747354"/>
          <a:ext cx="3937000" cy="2862120"/>
        </p:xfrm>
        <a:graphic>
          <a:graphicData uri="http://schemas.openxmlformats.org/drawingml/2006/table">
            <a:tbl>
              <a:tblPr/>
              <a:tblGrid>
                <a:gridCol w="757115">
                  <a:extLst>
                    <a:ext uri="{9D8B030D-6E8A-4147-A177-3AD203B41FA5}">
                      <a16:colId xmlns:a16="http://schemas.microsoft.com/office/drawing/2014/main" val="2183337528"/>
                    </a:ext>
                  </a:extLst>
                </a:gridCol>
                <a:gridCol w="501589">
                  <a:extLst>
                    <a:ext uri="{9D8B030D-6E8A-4147-A177-3AD203B41FA5}">
                      <a16:colId xmlns:a16="http://schemas.microsoft.com/office/drawing/2014/main" val="3297516516"/>
                    </a:ext>
                  </a:extLst>
                </a:gridCol>
                <a:gridCol w="813899">
                  <a:extLst>
                    <a:ext uri="{9D8B030D-6E8A-4147-A177-3AD203B41FA5}">
                      <a16:colId xmlns:a16="http://schemas.microsoft.com/office/drawing/2014/main" val="3059419347"/>
                    </a:ext>
                  </a:extLst>
                </a:gridCol>
                <a:gridCol w="482661">
                  <a:extLst>
                    <a:ext uri="{9D8B030D-6E8A-4147-A177-3AD203B41FA5}">
                      <a16:colId xmlns:a16="http://schemas.microsoft.com/office/drawing/2014/main" val="281727066"/>
                    </a:ext>
                  </a:extLst>
                </a:gridCol>
                <a:gridCol w="861219">
                  <a:extLst>
                    <a:ext uri="{9D8B030D-6E8A-4147-A177-3AD203B41FA5}">
                      <a16:colId xmlns:a16="http://schemas.microsoft.com/office/drawing/2014/main" val="2814884905"/>
                    </a:ext>
                  </a:extLst>
                </a:gridCol>
                <a:gridCol w="463733">
                  <a:extLst>
                    <a:ext uri="{9D8B030D-6E8A-4147-A177-3AD203B41FA5}">
                      <a16:colId xmlns:a16="http://schemas.microsoft.com/office/drawing/2014/main" val="2466538223"/>
                    </a:ext>
                  </a:extLst>
                </a:gridCol>
                <a:gridCol w="56784">
                  <a:extLst>
                    <a:ext uri="{9D8B030D-6E8A-4147-A177-3AD203B41FA5}">
                      <a16:colId xmlns:a16="http://schemas.microsoft.com/office/drawing/2014/main" val="262260329"/>
                    </a:ext>
                  </a:extLst>
                </a:gridCol>
              </a:tblGrid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145.3%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147.0%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150.2%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91395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81.0%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77.6%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06170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69.3%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69.1%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67.8%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38966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51.5%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53.2%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1160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4,937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5,247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5,895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05017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13937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90265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7.5%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75640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13.8%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12.4%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4930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35,897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35,868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37,138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58411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2,663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2,192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3,356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589601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2,135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2,131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2,449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8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3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53C70E-7CB5-422B-B4CC-C9072A43AD28}"/>
              </a:ext>
            </a:extLst>
          </p:cNvPr>
          <p:cNvSpPr txBox="1"/>
          <p:nvPr/>
        </p:nvSpPr>
        <p:spPr>
          <a:xfrm>
            <a:off x="3505200" y="378023"/>
            <a:ext cx="818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2021/3</a:t>
            </a:r>
            <a:r>
              <a:rPr kumimoji="1" lang="ja-JP" altLang="en-US" sz="1400" dirty="0"/>
              <a:t>期　　　</a:t>
            </a:r>
            <a:r>
              <a:rPr kumimoji="1" lang="en-US" altLang="ja-JP" sz="1400" dirty="0"/>
              <a:t>2022/3</a:t>
            </a:r>
            <a:r>
              <a:rPr kumimoji="1" lang="ja-JP" altLang="en-US" sz="1400" dirty="0"/>
              <a:t>期　　　</a:t>
            </a:r>
            <a:r>
              <a:rPr kumimoji="1" lang="en-US" altLang="ja-JP" sz="1400" dirty="0"/>
              <a:t>2023/3</a:t>
            </a:r>
            <a:r>
              <a:rPr kumimoji="1" lang="ja-JP" altLang="en-US" sz="1400" dirty="0"/>
              <a:t>期　　　　　　</a:t>
            </a:r>
            <a:r>
              <a:rPr kumimoji="1" lang="en-US" altLang="ja-JP" sz="1400" dirty="0"/>
              <a:t>2021/3</a:t>
            </a:r>
            <a:r>
              <a:rPr kumimoji="1" lang="ja-JP" altLang="en-US" sz="1400" dirty="0"/>
              <a:t>期　　  　</a:t>
            </a:r>
            <a:r>
              <a:rPr kumimoji="1" lang="en-US" altLang="ja-JP" sz="1400" dirty="0"/>
              <a:t>2022/3</a:t>
            </a:r>
            <a:r>
              <a:rPr kumimoji="1" lang="ja-JP" altLang="en-US" sz="1400" dirty="0"/>
              <a:t>期　　　　</a:t>
            </a:r>
            <a:r>
              <a:rPr kumimoji="1" lang="en-US" altLang="ja-JP" sz="1400" dirty="0"/>
              <a:t>2023/3</a:t>
            </a:r>
            <a:r>
              <a:rPr kumimoji="1" lang="ja-JP" altLang="en-US" sz="1400" dirty="0"/>
              <a:t>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C6EAE-F6C5-47C5-814C-62EAA42A6B95}"/>
              </a:ext>
            </a:extLst>
          </p:cNvPr>
          <p:cNvSpPr txBox="1"/>
          <p:nvPr/>
        </p:nvSpPr>
        <p:spPr>
          <a:xfrm>
            <a:off x="4362450" y="6869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【NEC】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73A610-6A70-4192-A04F-38B57E8A6DD8}"/>
              </a:ext>
            </a:extLst>
          </p:cNvPr>
          <p:cNvSpPr txBox="1"/>
          <p:nvPr/>
        </p:nvSpPr>
        <p:spPr>
          <a:xfrm>
            <a:off x="8478555" y="686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（参考）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富士通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252C90-B5DD-495A-A78C-6F065CB274E3}"/>
              </a:ext>
            </a:extLst>
          </p:cNvPr>
          <p:cNvSpPr txBox="1"/>
          <p:nvPr/>
        </p:nvSpPr>
        <p:spPr>
          <a:xfrm>
            <a:off x="200025" y="686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４．財務比率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03D688-8A9B-46AE-BD21-EAEEB074746F}"/>
              </a:ext>
            </a:extLst>
          </p:cNvPr>
          <p:cNvSpPr txBox="1"/>
          <p:nvPr/>
        </p:nvSpPr>
        <p:spPr>
          <a:xfrm>
            <a:off x="275759" y="3834460"/>
            <a:ext cx="12008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・両社の利益率を比較すると営業利益率、当期利益率とも富士通の方が高く、売上高に対する収益力では富士通の</a:t>
            </a:r>
            <a:endParaRPr kumimoji="1" lang="en-US" altLang="ja-JP" dirty="0"/>
          </a:p>
          <a:p>
            <a:r>
              <a:rPr kumimoji="1" lang="ja-JP" altLang="en-US" dirty="0"/>
              <a:t>　方が優れている。</a:t>
            </a:r>
            <a:r>
              <a:rPr kumimoji="1" lang="en-US" altLang="ja-JP" dirty="0"/>
              <a:t>ROA</a:t>
            </a:r>
            <a:r>
              <a:rPr kumimoji="1" lang="ja-JP" altLang="en-US" dirty="0"/>
              <a:t>でも富士通の方が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倍以上の水準となっている。</a:t>
            </a:r>
            <a:r>
              <a:rPr kumimoji="1" lang="en-US" altLang="ja-JP" dirty="0"/>
              <a:t>ROA</a:t>
            </a:r>
            <a:r>
              <a:rPr kumimoji="1" lang="ja-JP" altLang="en-US" dirty="0"/>
              <a:t>を総資産回転率と当期利益率に分解し</a:t>
            </a:r>
            <a:endParaRPr kumimoji="1" lang="en-US" altLang="ja-JP" dirty="0"/>
          </a:p>
          <a:p>
            <a:r>
              <a:rPr kumimoji="1" lang="ja-JP" altLang="en-US" dirty="0"/>
              <a:t>　て比較してみると、富士通：</a:t>
            </a:r>
            <a:r>
              <a:rPr kumimoji="1" lang="en-US" altLang="ja-JP" dirty="0"/>
              <a:t>1.1</a:t>
            </a:r>
            <a:r>
              <a:rPr kumimoji="1" lang="ja-JP" altLang="en-US" dirty="0"/>
              <a:t>回</a:t>
            </a:r>
            <a:r>
              <a:rPr kumimoji="1" lang="en-US" altLang="ja-JP" dirty="0"/>
              <a:t>×6.6%</a:t>
            </a:r>
            <a:r>
              <a:rPr kumimoji="1" lang="ja-JP" altLang="en-US" dirty="0"/>
              <a:t>、</a:t>
            </a:r>
            <a:r>
              <a:rPr kumimoji="1" lang="en-US" altLang="ja-JP" dirty="0"/>
              <a:t>NEC</a:t>
            </a:r>
            <a:r>
              <a:rPr kumimoji="1" lang="ja-JP" altLang="en-US" dirty="0"/>
              <a:t>：</a:t>
            </a:r>
            <a:r>
              <a:rPr kumimoji="1" lang="en-US" altLang="ja-JP" dirty="0"/>
              <a:t>0.8</a:t>
            </a:r>
            <a:r>
              <a:rPr kumimoji="1" lang="ja-JP" altLang="en-US" dirty="0"/>
              <a:t>回</a:t>
            </a:r>
            <a:r>
              <a:rPr kumimoji="1" lang="en-US" altLang="ja-JP" dirty="0"/>
              <a:t>×4.0%</a:t>
            </a:r>
            <a:r>
              <a:rPr kumimoji="1" lang="ja-JP" altLang="en-US" dirty="0"/>
              <a:t>と資産の回転率でも差がでている、</a:t>
            </a:r>
            <a:r>
              <a:rPr kumimoji="1" lang="en-US" altLang="ja-JP" dirty="0"/>
              <a:t>NEC</a:t>
            </a:r>
            <a:r>
              <a:rPr kumimoji="1" lang="ja-JP" altLang="en-US" dirty="0"/>
              <a:t>としては、</a:t>
            </a:r>
            <a:endParaRPr kumimoji="1" lang="en-US" altLang="ja-JP" dirty="0"/>
          </a:p>
          <a:p>
            <a:r>
              <a:rPr kumimoji="1" lang="ja-JP" altLang="en-US" dirty="0"/>
              <a:t>　ここ数年で買収した会社の収益貢献を高め、資産効率も高めていく必要があろう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　　　　　　　　　　　　　↓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>
                <a:solidFill>
                  <a:srgbClr val="0070C0"/>
                </a:solidFill>
              </a:rPr>
              <a:t>ROA</a:t>
            </a:r>
            <a:r>
              <a:rPr kumimoji="1" lang="ja-JP" altLang="en-US" dirty="0">
                <a:solidFill>
                  <a:srgbClr val="0070C0"/>
                </a:solidFill>
              </a:rPr>
              <a:t>や</a:t>
            </a:r>
            <a:r>
              <a:rPr kumimoji="1" lang="en-US" altLang="ja-JP" dirty="0">
                <a:solidFill>
                  <a:srgbClr val="0070C0"/>
                </a:solidFill>
              </a:rPr>
              <a:t>ROE</a:t>
            </a:r>
            <a:r>
              <a:rPr kumimoji="1" lang="ja-JP" altLang="en-US" dirty="0">
                <a:solidFill>
                  <a:srgbClr val="0070C0"/>
                </a:solidFill>
              </a:rPr>
              <a:t>等からの企業の資産効率をコメントする、例のように</a:t>
            </a:r>
            <a:r>
              <a:rPr kumimoji="1" lang="en-US" altLang="ja-JP" dirty="0">
                <a:solidFill>
                  <a:srgbClr val="0070C0"/>
                </a:solidFill>
              </a:rPr>
              <a:t>ROA</a:t>
            </a:r>
            <a:r>
              <a:rPr kumimoji="1" lang="ja-JP" altLang="en-US" dirty="0">
                <a:solidFill>
                  <a:srgbClr val="0070C0"/>
                </a:solidFill>
              </a:rPr>
              <a:t>を資産の回転率と利益率に分解してみる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のも良い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　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D64BFAC-901A-767B-AB80-395B7120D66F}"/>
              </a:ext>
            </a:extLst>
          </p:cNvPr>
          <p:cNvGrpSpPr/>
          <p:nvPr/>
        </p:nvGrpSpPr>
        <p:grpSpPr>
          <a:xfrm>
            <a:off x="1665170" y="6036470"/>
            <a:ext cx="1929431" cy="688837"/>
            <a:chOff x="895350" y="1434583"/>
            <a:chExt cx="1826584" cy="68883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DA40F96-A40C-6F55-8BB9-3B062D2D762D}"/>
                </a:ext>
              </a:extLst>
            </p:cNvPr>
            <p:cNvSpPr txBox="1"/>
            <p:nvPr/>
          </p:nvSpPr>
          <p:spPr>
            <a:xfrm>
              <a:off x="895350" y="1600200"/>
              <a:ext cx="693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0070C0"/>
                  </a:solidFill>
                </a:rPr>
                <a:t>ROA=</a:t>
              </a:r>
              <a:endParaRPr kumimoji="1"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3CA8148-54AD-3260-AC0E-DBB491A418F8}"/>
                </a:ext>
              </a:extLst>
            </p:cNvPr>
            <p:cNvSpPr txBox="1"/>
            <p:nvPr/>
          </p:nvSpPr>
          <p:spPr>
            <a:xfrm>
              <a:off x="1692208" y="1784866"/>
              <a:ext cx="757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総資産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8101B5C-3BCA-F50B-B6E1-68C40F97F3F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589177" y="1784866"/>
              <a:ext cx="10968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EEB3DF9-DAF1-BCBD-594A-ECD005CF6267}"/>
                </a:ext>
              </a:extLst>
            </p:cNvPr>
            <p:cNvSpPr txBox="1"/>
            <p:nvPr/>
          </p:nvSpPr>
          <p:spPr>
            <a:xfrm>
              <a:off x="1575875" y="1434583"/>
              <a:ext cx="114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当期純利益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497616-E314-43CF-20A5-B45E31EE1903}"/>
              </a:ext>
            </a:extLst>
          </p:cNvPr>
          <p:cNvSpPr txBox="1"/>
          <p:nvPr/>
        </p:nvSpPr>
        <p:spPr>
          <a:xfrm>
            <a:off x="3528870" y="6202087"/>
            <a:ext cx="11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＝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24CA6E2-7BB7-4C33-BE7F-091911BE4364}"/>
              </a:ext>
            </a:extLst>
          </p:cNvPr>
          <p:cNvGrpSpPr/>
          <p:nvPr/>
        </p:nvGrpSpPr>
        <p:grpSpPr>
          <a:xfrm>
            <a:off x="3816356" y="6051134"/>
            <a:ext cx="1593423" cy="674173"/>
            <a:chOff x="2759502" y="1056680"/>
            <a:chExt cx="1593423" cy="674173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060CB70-0A15-BA29-0782-7AE28A7D1E06}"/>
                </a:ext>
              </a:extLst>
            </p:cNvPr>
            <p:cNvSpPr txBox="1"/>
            <p:nvPr/>
          </p:nvSpPr>
          <p:spPr>
            <a:xfrm>
              <a:off x="2759502" y="11906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D3DF34-57B5-3382-00C5-124C2D3E1864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2944233" y="1375290"/>
              <a:ext cx="1408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8F607EC-70E0-812D-D9CD-AAAE84F4F713}"/>
                </a:ext>
              </a:extLst>
            </p:cNvPr>
            <p:cNvSpPr txBox="1"/>
            <p:nvPr/>
          </p:nvSpPr>
          <p:spPr>
            <a:xfrm>
              <a:off x="3325381" y="139229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総資産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CA5E5F6-3D21-61CD-5E84-DF842A7212B0}"/>
                </a:ext>
              </a:extLst>
            </p:cNvPr>
            <p:cNvSpPr txBox="1"/>
            <p:nvPr/>
          </p:nvSpPr>
          <p:spPr>
            <a:xfrm>
              <a:off x="3325381" y="10566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売上高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3A3A5E-E31F-F5D1-F999-C360E4D38646}"/>
              </a:ext>
            </a:extLst>
          </p:cNvPr>
          <p:cNvSpPr txBox="1"/>
          <p:nvPr/>
        </p:nvSpPr>
        <p:spPr>
          <a:xfrm>
            <a:off x="5284342" y="6223301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70C0"/>
                </a:solidFill>
              </a:rPr>
              <a:t>（総資産回転率）</a:t>
            </a:r>
            <a:r>
              <a:rPr kumimoji="1" lang="en-US" altLang="ja-JP" sz="1600" dirty="0">
                <a:solidFill>
                  <a:srgbClr val="0070C0"/>
                </a:solidFill>
              </a:rPr>
              <a:t>×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F3D9B8F-0240-5C9A-482D-96546894601D}"/>
              </a:ext>
            </a:extLst>
          </p:cNvPr>
          <p:cNvGrpSpPr/>
          <p:nvPr/>
        </p:nvGrpSpPr>
        <p:grpSpPr>
          <a:xfrm>
            <a:off x="7151448" y="6056627"/>
            <a:ext cx="1593423" cy="660251"/>
            <a:chOff x="2759502" y="1070602"/>
            <a:chExt cx="1593423" cy="66025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49C9CCC-49AC-F43C-6619-D4FCCC30B2B9}"/>
                </a:ext>
              </a:extLst>
            </p:cNvPr>
            <p:cNvSpPr txBox="1"/>
            <p:nvPr/>
          </p:nvSpPr>
          <p:spPr>
            <a:xfrm>
              <a:off x="2759502" y="11906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EA6EB16-ED23-0F69-ED97-0DDAC235FBF7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944233" y="1375290"/>
              <a:ext cx="1408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A01A0F-2781-29FD-66B6-27B1EBA086B0}"/>
                </a:ext>
              </a:extLst>
            </p:cNvPr>
            <p:cNvSpPr txBox="1"/>
            <p:nvPr/>
          </p:nvSpPr>
          <p:spPr>
            <a:xfrm>
              <a:off x="3325381" y="139229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売上高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7780BEA-0211-9786-24A0-CE6E6EE3F2CF}"/>
                </a:ext>
              </a:extLst>
            </p:cNvPr>
            <p:cNvSpPr txBox="1"/>
            <p:nvPr/>
          </p:nvSpPr>
          <p:spPr>
            <a:xfrm>
              <a:off x="3125751" y="107060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当期純利益</a:t>
              </a: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BFCC03-FE6E-E7AA-BE23-BC08603A2024}"/>
              </a:ext>
            </a:extLst>
          </p:cNvPr>
          <p:cNvSpPr txBox="1"/>
          <p:nvPr/>
        </p:nvSpPr>
        <p:spPr>
          <a:xfrm>
            <a:off x="8593116" y="622590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70C0"/>
                </a:solidFill>
              </a:rPr>
              <a:t>（売上高当期利益率）</a:t>
            </a:r>
            <a:endParaRPr kumimoji="1" lang="en-US" altLang="ja-JP" sz="1600" dirty="0">
              <a:solidFill>
                <a:srgbClr val="0070C0"/>
              </a:solidFill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</a:rPr>
              <a:t>　　　　　　「第</a:t>
            </a:r>
            <a:r>
              <a:rPr kumimoji="1" lang="en-US" altLang="ja-JP" sz="1600" dirty="0">
                <a:solidFill>
                  <a:srgbClr val="0070C0"/>
                </a:solidFill>
              </a:rPr>
              <a:t>5</a:t>
            </a:r>
            <a:r>
              <a:rPr kumimoji="1" lang="ja-JP" altLang="en-US" sz="1600" dirty="0">
                <a:solidFill>
                  <a:srgbClr val="0070C0"/>
                </a:solidFill>
              </a:rPr>
              <a:t>回講義資料」より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82B203D-511E-E108-55C7-CF469429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5810"/>
              </p:ext>
            </p:extLst>
          </p:nvPr>
        </p:nvGraphicFramePr>
        <p:xfrm>
          <a:off x="532164" y="767659"/>
          <a:ext cx="6214872" cy="2862120"/>
        </p:xfrm>
        <a:graphic>
          <a:graphicData uri="http://schemas.openxmlformats.org/drawingml/2006/table">
            <a:tbl>
              <a:tblPr/>
              <a:tblGrid>
                <a:gridCol w="2368502">
                  <a:extLst>
                    <a:ext uri="{9D8B030D-6E8A-4147-A177-3AD203B41FA5}">
                      <a16:colId xmlns:a16="http://schemas.microsoft.com/office/drawing/2014/main" val="2987008158"/>
                    </a:ext>
                  </a:extLst>
                </a:gridCol>
                <a:gridCol w="831912">
                  <a:extLst>
                    <a:ext uri="{9D8B030D-6E8A-4147-A177-3AD203B41FA5}">
                      <a16:colId xmlns:a16="http://schemas.microsoft.com/office/drawing/2014/main" val="1462960328"/>
                    </a:ext>
                  </a:extLst>
                </a:gridCol>
                <a:gridCol w="469786">
                  <a:extLst>
                    <a:ext uri="{9D8B030D-6E8A-4147-A177-3AD203B41FA5}">
                      <a16:colId xmlns:a16="http://schemas.microsoft.com/office/drawing/2014/main" val="3587216139"/>
                    </a:ext>
                  </a:extLst>
                </a:gridCol>
                <a:gridCol w="822125">
                  <a:extLst>
                    <a:ext uri="{9D8B030D-6E8A-4147-A177-3AD203B41FA5}">
                      <a16:colId xmlns:a16="http://schemas.microsoft.com/office/drawing/2014/main" val="2298330633"/>
                    </a:ext>
                  </a:extLst>
                </a:gridCol>
                <a:gridCol w="430637">
                  <a:extLst>
                    <a:ext uri="{9D8B030D-6E8A-4147-A177-3AD203B41FA5}">
                      <a16:colId xmlns:a16="http://schemas.microsoft.com/office/drawing/2014/main" val="3899987412"/>
                    </a:ext>
                  </a:extLst>
                </a:gridCol>
                <a:gridCol w="831912">
                  <a:extLst>
                    <a:ext uri="{9D8B030D-6E8A-4147-A177-3AD203B41FA5}">
                      <a16:colId xmlns:a16="http://schemas.microsoft.com/office/drawing/2014/main" val="1506562226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440899630"/>
                    </a:ext>
                  </a:extLst>
                </a:gridCol>
                <a:gridCol w="58723">
                  <a:extLst>
                    <a:ext uri="{9D8B030D-6E8A-4147-A177-3AD203B41FA5}">
                      <a16:colId xmlns:a16="http://schemas.microsoft.com/office/drawing/2014/main" val="2586626118"/>
                    </a:ext>
                  </a:extLst>
                </a:gridCol>
              </a:tblGrid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　　　流　　　　動　　　比　　　率　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155.4%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137.7%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38574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　　　固　　　　定　　　比　　　率　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115.7%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107.7%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103.9%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27181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   　固　定　長　期　適　合　率　　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73.2%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79.3%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75.9%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20167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＜　自　己　資　本　比　率　＞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42.6%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47.5%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48.0%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19347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運転資本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4,583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5,217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5,699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4169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運　転　資　本　回　転　期　間　</a:t>
                      </a: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（月）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明朝" panose="02020600040205080304" pitchFamily="18" charset="-128"/>
                        <a:ea typeface="ＭＳ Ｐ明朝" panose="02020600040205080304" pitchFamily="18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04288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総資産回転率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6356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ROA（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総資産利益率）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3.3%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62052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ROE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（純資産利益率）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0.0%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8.8%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8688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売　　　　　　　　　上　　　　　　　　　　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29,940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30,141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33,130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724753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営業利益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1,325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1,704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90112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当期利益</a:t>
                      </a:r>
                    </a:p>
                  </a:txBody>
                  <a:tcPr marL="114300" marR="1143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1,618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1,567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1,315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29279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EF0FF214-C035-3C79-401F-B717EED4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89006"/>
              </p:ext>
            </p:extLst>
          </p:nvPr>
        </p:nvGraphicFramePr>
        <p:xfrm>
          <a:off x="7483326" y="747354"/>
          <a:ext cx="3937000" cy="2862120"/>
        </p:xfrm>
        <a:graphic>
          <a:graphicData uri="http://schemas.openxmlformats.org/drawingml/2006/table">
            <a:tbl>
              <a:tblPr/>
              <a:tblGrid>
                <a:gridCol w="757115">
                  <a:extLst>
                    <a:ext uri="{9D8B030D-6E8A-4147-A177-3AD203B41FA5}">
                      <a16:colId xmlns:a16="http://schemas.microsoft.com/office/drawing/2014/main" val="2183337528"/>
                    </a:ext>
                  </a:extLst>
                </a:gridCol>
                <a:gridCol w="501589">
                  <a:extLst>
                    <a:ext uri="{9D8B030D-6E8A-4147-A177-3AD203B41FA5}">
                      <a16:colId xmlns:a16="http://schemas.microsoft.com/office/drawing/2014/main" val="3297516516"/>
                    </a:ext>
                  </a:extLst>
                </a:gridCol>
                <a:gridCol w="813899">
                  <a:extLst>
                    <a:ext uri="{9D8B030D-6E8A-4147-A177-3AD203B41FA5}">
                      <a16:colId xmlns:a16="http://schemas.microsoft.com/office/drawing/2014/main" val="3059419347"/>
                    </a:ext>
                  </a:extLst>
                </a:gridCol>
                <a:gridCol w="482661">
                  <a:extLst>
                    <a:ext uri="{9D8B030D-6E8A-4147-A177-3AD203B41FA5}">
                      <a16:colId xmlns:a16="http://schemas.microsoft.com/office/drawing/2014/main" val="281727066"/>
                    </a:ext>
                  </a:extLst>
                </a:gridCol>
                <a:gridCol w="861219">
                  <a:extLst>
                    <a:ext uri="{9D8B030D-6E8A-4147-A177-3AD203B41FA5}">
                      <a16:colId xmlns:a16="http://schemas.microsoft.com/office/drawing/2014/main" val="2814884905"/>
                    </a:ext>
                  </a:extLst>
                </a:gridCol>
                <a:gridCol w="463733">
                  <a:extLst>
                    <a:ext uri="{9D8B030D-6E8A-4147-A177-3AD203B41FA5}">
                      <a16:colId xmlns:a16="http://schemas.microsoft.com/office/drawing/2014/main" val="2466538223"/>
                    </a:ext>
                  </a:extLst>
                </a:gridCol>
                <a:gridCol w="56784">
                  <a:extLst>
                    <a:ext uri="{9D8B030D-6E8A-4147-A177-3AD203B41FA5}">
                      <a16:colId xmlns:a16="http://schemas.microsoft.com/office/drawing/2014/main" val="262260329"/>
                    </a:ext>
                  </a:extLst>
                </a:gridCol>
              </a:tblGrid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145.3%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147.0%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150.2%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91395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81.0%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77.6%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06170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69.3%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69.1%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67.8%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38966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51.5%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53.2%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1160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4,937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5,247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5,895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05017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13937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1.1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90265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7.5%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75640"/>
                  </a:ext>
                </a:extLst>
              </a:tr>
              <a:tr h="2385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13.8%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12.4%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14.1%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4930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35,897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35,868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37,138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100%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58411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2,663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7.4%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2,192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3,356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9.0%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589601"/>
                  </a:ext>
                </a:extLst>
              </a:tr>
              <a:tr h="2385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2,135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2,131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5.9%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2,449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6.6%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8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5539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2710</TotalTime>
  <Words>3023</Words>
  <Application>Microsoft Office PowerPoint</Application>
  <PresentationFormat>ワイド画面</PresentationFormat>
  <Paragraphs>721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ＭＳ Ｐ明朝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川下 晴久</dc:creator>
  <cp:lastModifiedBy>晴久 川下</cp:lastModifiedBy>
  <cp:revision>58</cp:revision>
  <cp:lastPrinted>2022-10-27T23:54:39Z</cp:lastPrinted>
  <dcterms:created xsi:type="dcterms:W3CDTF">2021-07-04T02:01:15Z</dcterms:created>
  <dcterms:modified xsi:type="dcterms:W3CDTF">2023-10-31T02:09:07Z</dcterms:modified>
</cp:coreProperties>
</file>