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 id="268" r:id="rId11"/>
    <p:sldId id="258" r:id="rId12"/>
    <p:sldId id="259"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9" autoAdjust="0"/>
    <p:restoredTop sz="94660"/>
  </p:normalViewPr>
  <p:slideViewPr>
    <p:cSldViewPr snapToGrid="0">
      <p:cViewPr varScale="1">
        <p:scale>
          <a:sx n="78" d="100"/>
          <a:sy n="78" d="100"/>
        </p:scale>
        <p:origin x="63" y="3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JOOHO" userId="e59c5a6b-086a-4bb4-94ad-419e437d7519" providerId="ADAL" clId="{FEDA6239-C86C-4188-8536-F0EBB405B50A}"/>
    <pc:docChg chg="undo custSel addSld modSld">
      <pc:chgData name="LEE JOOHO" userId="e59c5a6b-086a-4bb4-94ad-419e437d7519" providerId="ADAL" clId="{FEDA6239-C86C-4188-8536-F0EBB405B50A}" dt="2022-11-15T05:53:07.416" v="2644" actId="27636"/>
      <pc:docMkLst>
        <pc:docMk/>
      </pc:docMkLst>
      <pc:sldChg chg="addSp modSp mod">
        <pc:chgData name="LEE JOOHO" userId="e59c5a6b-086a-4bb4-94ad-419e437d7519" providerId="ADAL" clId="{FEDA6239-C86C-4188-8536-F0EBB405B50A}" dt="2022-11-15T05:37:59.439" v="1700" actId="1582"/>
        <pc:sldMkLst>
          <pc:docMk/>
          <pc:sldMk cId="4178047076" sldId="261"/>
        </pc:sldMkLst>
        <pc:spChg chg="add mod">
          <ac:chgData name="LEE JOOHO" userId="e59c5a6b-086a-4bb4-94ad-419e437d7519" providerId="ADAL" clId="{FEDA6239-C86C-4188-8536-F0EBB405B50A}" dt="2022-11-15T05:37:59.439" v="1700" actId="1582"/>
          <ac:spMkLst>
            <pc:docMk/>
            <pc:sldMk cId="4178047076" sldId="261"/>
            <ac:spMk id="4" creationId="{608D55F4-8962-CD27-7BFB-6591CF45812D}"/>
          </ac:spMkLst>
        </pc:spChg>
      </pc:sldChg>
      <pc:sldChg chg="addSp modSp mod">
        <pc:chgData name="LEE JOOHO" userId="e59c5a6b-086a-4bb4-94ad-419e437d7519" providerId="ADAL" clId="{FEDA6239-C86C-4188-8536-F0EBB405B50A}" dt="2022-11-15T05:37:12.655" v="1694" actId="20577"/>
        <pc:sldMkLst>
          <pc:docMk/>
          <pc:sldMk cId="3821782169" sldId="262"/>
        </pc:sldMkLst>
        <pc:spChg chg="mod">
          <ac:chgData name="LEE JOOHO" userId="e59c5a6b-086a-4bb4-94ad-419e437d7519" providerId="ADAL" clId="{FEDA6239-C86C-4188-8536-F0EBB405B50A}" dt="2022-11-15T05:37:12.655" v="1694" actId="20577"/>
          <ac:spMkLst>
            <pc:docMk/>
            <pc:sldMk cId="3821782169" sldId="262"/>
            <ac:spMk id="3" creationId="{C49D5E1E-6D9C-0467-72F5-4D56050E89A7}"/>
          </ac:spMkLst>
        </pc:spChg>
        <pc:spChg chg="add mod">
          <ac:chgData name="LEE JOOHO" userId="e59c5a6b-086a-4bb4-94ad-419e437d7519" providerId="ADAL" clId="{FEDA6239-C86C-4188-8536-F0EBB405B50A}" dt="2022-11-15T05:03:39.204" v="246" actId="164"/>
          <ac:spMkLst>
            <pc:docMk/>
            <pc:sldMk cId="3821782169" sldId="262"/>
            <ac:spMk id="6" creationId="{CEB538A1-4EBF-E372-B0ED-94C3E98AD819}"/>
          </ac:spMkLst>
        </pc:spChg>
        <pc:spChg chg="add mod">
          <ac:chgData name="LEE JOOHO" userId="e59c5a6b-086a-4bb4-94ad-419e437d7519" providerId="ADAL" clId="{FEDA6239-C86C-4188-8536-F0EBB405B50A}" dt="2022-11-15T05:03:39.204" v="246" actId="164"/>
          <ac:spMkLst>
            <pc:docMk/>
            <pc:sldMk cId="3821782169" sldId="262"/>
            <ac:spMk id="7" creationId="{B37FD2A9-4F6B-8668-C540-6B58A14632FF}"/>
          </ac:spMkLst>
        </pc:spChg>
        <pc:spChg chg="add mod">
          <ac:chgData name="LEE JOOHO" userId="e59c5a6b-086a-4bb4-94ad-419e437d7519" providerId="ADAL" clId="{FEDA6239-C86C-4188-8536-F0EBB405B50A}" dt="2022-11-15T05:03:39.204" v="246" actId="164"/>
          <ac:spMkLst>
            <pc:docMk/>
            <pc:sldMk cId="3821782169" sldId="262"/>
            <ac:spMk id="8" creationId="{9D1281FD-A2E0-CFE3-205E-113624AB44EB}"/>
          </ac:spMkLst>
        </pc:spChg>
        <pc:spChg chg="add mod">
          <ac:chgData name="LEE JOOHO" userId="e59c5a6b-086a-4bb4-94ad-419e437d7519" providerId="ADAL" clId="{FEDA6239-C86C-4188-8536-F0EBB405B50A}" dt="2022-11-15T05:03:39.204" v="246" actId="164"/>
          <ac:spMkLst>
            <pc:docMk/>
            <pc:sldMk cId="3821782169" sldId="262"/>
            <ac:spMk id="9" creationId="{26071405-75D9-7E6A-BDDB-E6997C4768FC}"/>
          </ac:spMkLst>
        </pc:spChg>
        <pc:spChg chg="add mod">
          <ac:chgData name="LEE JOOHO" userId="e59c5a6b-086a-4bb4-94ad-419e437d7519" providerId="ADAL" clId="{FEDA6239-C86C-4188-8536-F0EBB405B50A}" dt="2022-11-15T05:03:39.204" v="246" actId="164"/>
          <ac:spMkLst>
            <pc:docMk/>
            <pc:sldMk cId="3821782169" sldId="262"/>
            <ac:spMk id="10" creationId="{FD9A8CD5-F590-57A4-E335-12315E16312B}"/>
          </ac:spMkLst>
        </pc:spChg>
        <pc:spChg chg="add mod">
          <ac:chgData name="LEE JOOHO" userId="e59c5a6b-086a-4bb4-94ad-419e437d7519" providerId="ADAL" clId="{FEDA6239-C86C-4188-8536-F0EBB405B50A}" dt="2022-11-15T05:03:39.204" v="246" actId="164"/>
          <ac:spMkLst>
            <pc:docMk/>
            <pc:sldMk cId="3821782169" sldId="262"/>
            <ac:spMk id="11" creationId="{1F1AB51E-5723-437C-77E0-DD3FEA33A766}"/>
          </ac:spMkLst>
        </pc:spChg>
        <pc:spChg chg="add mod">
          <ac:chgData name="LEE JOOHO" userId="e59c5a6b-086a-4bb4-94ad-419e437d7519" providerId="ADAL" clId="{FEDA6239-C86C-4188-8536-F0EBB405B50A}" dt="2022-11-15T05:03:39.204" v="246" actId="164"/>
          <ac:spMkLst>
            <pc:docMk/>
            <pc:sldMk cId="3821782169" sldId="262"/>
            <ac:spMk id="12" creationId="{B2A74145-5609-3E7A-2E6B-96B41625BC44}"/>
          </ac:spMkLst>
        </pc:spChg>
        <pc:grpChg chg="add mod">
          <ac:chgData name="LEE JOOHO" userId="e59c5a6b-086a-4bb4-94ad-419e437d7519" providerId="ADAL" clId="{FEDA6239-C86C-4188-8536-F0EBB405B50A}" dt="2022-11-15T05:04:04.068" v="248" actId="1076"/>
          <ac:grpSpMkLst>
            <pc:docMk/>
            <pc:sldMk cId="3821782169" sldId="262"/>
            <ac:grpSpMk id="13" creationId="{B40ACC23-4009-1BC8-AB7A-64EAF89C5F9C}"/>
          </ac:grpSpMkLst>
        </pc:grpChg>
        <pc:picChg chg="add mod">
          <ac:chgData name="LEE JOOHO" userId="e59c5a6b-086a-4bb4-94ad-419e437d7519" providerId="ADAL" clId="{FEDA6239-C86C-4188-8536-F0EBB405B50A}" dt="2022-11-15T05:03:39.204" v="246" actId="164"/>
          <ac:picMkLst>
            <pc:docMk/>
            <pc:sldMk cId="3821782169" sldId="262"/>
            <ac:picMk id="5" creationId="{81E9ED01-8856-C478-A620-B6CB0544A7FA}"/>
          </ac:picMkLst>
        </pc:picChg>
      </pc:sldChg>
      <pc:sldChg chg="modSp add mod">
        <pc:chgData name="LEE JOOHO" userId="e59c5a6b-086a-4bb4-94ad-419e437d7519" providerId="ADAL" clId="{FEDA6239-C86C-4188-8536-F0EBB405B50A}" dt="2022-11-15T05:24:27.884" v="592" actId="6549"/>
        <pc:sldMkLst>
          <pc:docMk/>
          <pc:sldMk cId="3194873152" sldId="263"/>
        </pc:sldMkLst>
        <pc:spChg chg="mod">
          <ac:chgData name="LEE JOOHO" userId="e59c5a6b-086a-4bb4-94ad-419e437d7519" providerId="ADAL" clId="{FEDA6239-C86C-4188-8536-F0EBB405B50A}" dt="2022-11-15T05:24:27.884" v="592" actId="6549"/>
          <ac:spMkLst>
            <pc:docMk/>
            <pc:sldMk cId="3194873152" sldId="263"/>
            <ac:spMk id="3" creationId="{C49D5E1E-6D9C-0467-72F5-4D56050E89A7}"/>
          </ac:spMkLst>
        </pc:spChg>
      </pc:sldChg>
      <pc:sldChg chg="modSp add mod">
        <pc:chgData name="LEE JOOHO" userId="e59c5a6b-086a-4bb4-94ad-419e437d7519" providerId="ADAL" clId="{FEDA6239-C86C-4188-8536-F0EBB405B50A}" dt="2022-11-15T05:26:12.154" v="824" actId="20577"/>
        <pc:sldMkLst>
          <pc:docMk/>
          <pc:sldMk cId="330630827" sldId="264"/>
        </pc:sldMkLst>
        <pc:spChg chg="mod">
          <ac:chgData name="LEE JOOHO" userId="e59c5a6b-086a-4bb4-94ad-419e437d7519" providerId="ADAL" clId="{FEDA6239-C86C-4188-8536-F0EBB405B50A}" dt="2022-11-15T05:26:12.154" v="824" actId="20577"/>
          <ac:spMkLst>
            <pc:docMk/>
            <pc:sldMk cId="330630827" sldId="264"/>
            <ac:spMk id="3" creationId="{C49D5E1E-6D9C-0467-72F5-4D56050E89A7}"/>
          </ac:spMkLst>
        </pc:spChg>
      </pc:sldChg>
      <pc:sldChg chg="modSp add mod">
        <pc:chgData name="LEE JOOHO" userId="e59c5a6b-086a-4bb4-94ad-419e437d7519" providerId="ADAL" clId="{FEDA6239-C86C-4188-8536-F0EBB405B50A}" dt="2022-11-15T05:28:48.978" v="1138" actId="20577"/>
        <pc:sldMkLst>
          <pc:docMk/>
          <pc:sldMk cId="3543534484" sldId="265"/>
        </pc:sldMkLst>
        <pc:spChg chg="mod">
          <ac:chgData name="LEE JOOHO" userId="e59c5a6b-086a-4bb4-94ad-419e437d7519" providerId="ADAL" clId="{FEDA6239-C86C-4188-8536-F0EBB405B50A}" dt="2022-11-15T05:28:48.978" v="1138" actId="20577"/>
          <ac:spMkLst>
            <pc:docMk/>
            <pc:sldMk cId="3543534484" sldId="265"/>
            <ac:spMk id="3" creationId="{C49D5E1E-6D9C-0467-72F5-4D56050E89A7}"/>
          </ac:spMkLst>
        </pc:spChg>
      </pc:sldChg>
      <pc:sldChg chg="addSp delSp modSp add mod modAnim">
        <pc:chgData name="LEE JOOHO" userId="e59c5a6b-086a-4bb4-94ad-419e437d7519" providerId="ADAL" clId="{FEDA6239-C86C-4188-8536-F0EBB405B50A}" dt="2022-11-15T05:32:14.258" v="1314" actId="1076"/>
        <pc:sldMkLst>
          <pc:docMk/>
          <pc:sldMk cId="1621453265" sldId="266"/>
        </pc:sldMkLst>
        <pc:spChg chg="mod">
          <ac:chgData name="LEE JOOHO" userId="e59c5a6b-086a-4bb4-94ad-419e437d7519" providerId="ADAL" clId="{FEDA6239-C86C-4188-8536-F0EBB405B50A}" dt="2022-11-15T05:32:07.458" v="1313" actId="20577"/>
          <ac:spMkLst>
            <pc:docMk/>
            <pc:sldMk cId="1621453265" sldId="266"/>
            <ac:spMk id="3" creationId="{C49D5E1E-6D9C-0467-72F5-4D56050E89A7}"/>
          </ac:spMkLst>
        </pc:spChg>
        <pc:grpChg chg="del">
          <ac:chgData name="LEE JOOHO" userId="e59c5a6b-086a-4bb4-94ad-419e437d7519" providerId="ADAL" clId="{FEDA6239-C86C-4188-8536-F0EBB405B50A}" dt="2022-11-15T05:30:28.588" v="1171" actId="478"/>
          <ac:grpSpMkLst>
            <pc:docMk/>
            <pc:sldMk cId="1621453265" sldId="266"/>
            <ac:grpSpMk id="13" creationId="{B40ACC23-4009-1BC8-AB7A-64EAF89C5F9C}"/>
          </ac:grpSpMkLst>
        </pc:grpChg>
        <pc:picChg chg="add mod">
          <ac:chgData name="LEE JOOHO" userId="e59c5a6b-086a-4bb4-94ad-419e437d7519" providerId="ADAL" clId="{FEDA6239-C86C-4188-8536-F0EBB405B50A}" dt="2022-11-15T05:31:51.730" v="1261" actId="1076"/>
          <ac:picMkLst>
            <pc:docMk/>
            <pc:sldMk cId="1621453265" sldId="266"/>
            <ac:picMk id="4" creationId="{83F8AE66-BE18-C544-20BB-C01A67E11119}"/>
          </ac:picMkLst>
        </pc:picChg>
        <pc:picChg chg="add mod">
          <ac:chgData name="LEE JOOHO" userId="e59c5a6b-086a-4bb4-94ad-419e437d7519" providerId="ADAL" clId="{FEDA6239-C86C-4188-8536-F0EBB405B50A}" dt="2022-11-15T05:31:49.450" v="1260" actId="1076"/>
          <ac:picMkLst>
            <pc:docMk/>
            <pc:sldMk cId="1621453265" sldId="266"/>
            <ac:picMk id="15" creationId="{BE78C7E5-9478-48A2-A98D-F65C9F315CDE}"/>
          </ac:picMkLst>
        </pc:picChg>
        <pc:picChg chg="add mod">
          <ac:chgData name="LEE JOOHO" userId="e59c5a6b-086a-4bb4-94ad-419e437d7519" providerId="ADAL" clId="{FEDA6239-C86C-4188-8536-F0EBB405B50A}" dt="2022-11-15T05:32:14.258" v="1314" actId="1076"/>
          <ac:picMkLst>
            <pc:docMk/>
            <pc:sldMk cId="1621453265" sldId="266"/>
            <ac:picMk id="17" creationId="{E307BE97-4A30-009B-6BDD-3965DFF312EF}"/>
          </ac:picMkLst>
        </pc:picChg>
      </pc:sldChg>
      <pc:sldChg chg="modSp add mod">
        <pc:chgData name="LEE JOOHO" userId="e59c5a6b-086a-4bb4-94ad-419e437d7519" providerId="ADAL" clId="{FEDA6239-C86C-4188-8536-F0EBB405B50A}" dt="2022-11-15T05:39:16.179" v="1803" actId="20577"/>
        <pc:sldMkLst>
          <pc:docMk/>
          <pc:sldMk cId="1297476789" sldId="267"/>
        </pc:sldMkLst>
        <pc:spChg chg="mod">
          <ac:chgData name="LEE JOOHO" userId="e59c5a6b-086a-4bb4-94ad-419e437d7519" providerId="ADAL" clId="{FEDA6239-C86C-4188-8536-F0EBB405B50A}" dt="2022-11-15T05:39:16.179" v="1803" actId="20577"/>
          <ac:spMkLst>
            <pc:docMk/>
            <pc:sldMk cId="1297476789" sldId="267"/>
            <ac:spMk id="3" creationId="{C49D5E1E-6D9C-0467-72F5-4D56050E89A7}"/>
          </ac:spMkLst>
        </pc:spChg>
      </pc:sldChg>
      <pc:sldChg chg="modSp add mod">
        <pc:chgData name="LEE JOOHO" userId="e59c5a6b-086a-4bb4-94ad-419e437d7519" providerId="ADAL" clId="{FEDA6239-C86C-4188-8536-F0EBB405B50A}" dt="2022-11-15T05:36:42.080" v="1690" actId="20577"/>
        <pc:sldMkLst>
          <pc:docMk/>
          <pc:sldMk cId="700044236" sldId="268"/>
        </pc:sldMkLst>
        <pc:spChg chg="mod">
          <ac:chgData name="LEE JOOHO" userId="e59c5a6b-086a-4bb4-94ad-419e437d7519" providerId="ADAL" clId="{FEDA6239-C86C-4188-8536-F0EBB405B50A}" dt="2022-11-15T05:36:42.080" v="1690" actId="20577"/>
          <ac:spMkLst>
            <pc:docMk/>
            <pc:sldMk cId="700044236" sldId="268"/>
            <ac:spMk id="3" creationId="{C49D5E1E-6D9C-0467-72F5-4D56050E89A7}"/>
          </ac:spMkLst>
        </pc:spChg>
      </pc:sldChg>
      <pc:sldChg chg="modSp new mod">
        <pc:chgData name="LEE JOOHO" userId="e59c5a6b-086a-4bb4-94ad-419e437d7519" providerId="ADAL" clId="{FEDA6239-C86C-4188-8536-F0EBB405B50A}" dt="2022-11-15T05:53:07.416" v="2644" actId="27636"/>
        <pc:sldMkLst>
          <pc:docMk/>
          <pc:sldMk cId="3964629938" sldId="269"/>
        </pc:sldMkLst>
        <pc:spChg chg="mod">
          <ac:chgData name="LEE JOOHO" userId="e59c5a6b-086a-4bb4-94ad-419e437d7519" providerId="ADAL" clId="{FEDA6239-C86C-4188-8536-F0EBB405B50A}" dt="2022-11-15T05:39:39.016" v="1822" actId="20577"/>
          <ac:spMkLst>
            <pc:docMk/>
            <pc:sldMk cId="3964629938" sldId="269"/>
            <ac:spMk id="2" creationId="{73DC0C07-4E41-AC4F-8E35-9B9A71F75594}"/>
          </ac:spMkLst>
        </pc:spChg>
        <pc:spChg chg="mod">
          <ac:chgData name="LEE JOOHO" userId="e59c5a6b-086a-4bb4-94ad-419e437d7519" providerId="ADAL" clId="{FEDA6239-C86C-4188-8536-F0EBB405B50A}" dt="2022-11-15T05:53:07.416" v="2644" actId="27636"/>
          <ac:spMkLst>
            <pc:docMk/>
            <pc:sldMk cId="3964629938" sldId="269"/>
            <ac:spMk id="3" creationId="{5C968A26-8C74-2975-801B-1989C556307D}"/>
          </ac:spMkLst>
        </pc:spChg>
      </pc:sldChg>
    </pc:docChg>
  </pc:docChgLst>
  <pc:docChgLst>
    <pc:chgData name="keisuke.719s@gmail.com" userId="169b46107a32a29a" providerId="LiveId" clId="{29C2D1B2-B3CA-4385-BCA4-2C3AC754F14F}"/>
    <pc:docChg chg="modSld">
      <pc:chgData name="keisuke.719s@gmail.com" userId="169b46107a32a29a" providerId="LiveId" clId="{29C2D1B2-B3CA-4385-BCA4-2C3AC754F14F}" dt="2023-11-22T04:43:41.005" v="7" actId="1035"/>
      <pc:docMkLst>
        <pc:docMk/>
      </pc:docMkLst>
      <pc:sldChg chg="modSp mod">
        <pc:chgData name="keisuke.719s@gmail.com" userId="169b46107a32a29a" providerId="LiveId" clId="{29C2D1B2-B3CA-4385-BCA4-2C3AC754F14F}" dt="2023-11-22T04:43:41.005" v="7" actId="1035"/>
        <pc:sldMkLst>
          <pc:docMk/>
          <pc:sldMk cId="1621453265" sldId="266"/>
        </pc:sldMkLst>
        <pc:picChg chg="mod">
          <ac:chgData name="keisuke.719s@gmail.com" userId="169b46107a32a29a" providerId="LiveId" clId="{29C2D1B2-B3CA-4385-BCA4-2C3AC754F14F}" dt="2023-11-22T04:43:41.005" v="7" actId="1035"/>
          <ac:picMkLst>
            <pc:docMk/>
            <pc:sldMk cId="1621453265" sldId="266"/>
            <ac:picMk id="4" creationId="{83F8AE66-BE18-C544-20BB-C01A67E1111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3CB47AB-BCBE-4788-8280-055773EAE208}" type="datetimeFigureOut">
              <a:rPr kumimoji="1" lang="ja-JP" altLang="en-US" smtClean="0"/>
              <a:t>2023/11/22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238A248-4FEB-4F72-94C4-88E8688008E1}" type="slidenum">
              <a:rPr kumimoji="1" lang="ja-JP" altLang="en-US" smtClean="0"/>
              <a:t>‹#›</a:t>
            </a:fld>
            <a:endParaRPr kumimoji="1" lang="ja-JP" altLang="en-US"/>
          </a:p>
        </p:txBody>
      </p:sp>
    </p:spTree>
    <p:extLst>
      <p:ext uri="{BB962C8B-B14F-4D97-AF65-F5344CB8AC3E}">
        <p14:creationId xmlns:p14="http://schemas.microsoft.com/office/powerpoint/2010/main" val="415765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3CB47AB-BCBE-4788-8280-055773EAE208}" type="datetimeFigureOut">
              <a:rPr kumimoji="1" lang="ja-JP" altLang="en-US" smtClean="0"/>
              <a:t>2023/11/22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238A248-4FEB-4F72-94C4-88E8688008E1}" type="slidenum">
              <a:rPr kumimoji="1" lang="ja-JP" altLang="en-US" smtClean="0"/>
              <a:t>‹#›</a:t>
            </a:fld>
            <a:endParaRPr kumimoji="1" lang="ja-JP" altLang="en-US"/>
          </a:p>
        </p:txBody>
      </p:sp>
    </p:spTree>
    <p:extLst>
      <p:ext uri="{BB962C8B-B14F-4D97-AF65-F5344CB8AC3E}">
        <p14:creationId xmlns:p14="http://schemas.microsoft.com/office/powerpoint/2010/main" val="32592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3CB47AB-BCBE-4788-8280-055773EAE208}" type="datetimeFigureOut">
              <a:rPr kumimoji="1" lang="ja-JP" altLang="en-US" smtClean="0"/>
              <a:t>2023/11/22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238A248-4FEB-4F72-94C4-88E8688008E1}" type="slidenum">
              <a:rPr kumimoji="1" lang="ja-JP" altLang="en-US" smtClean="0"/>
              <a:t>‹#›</a:t>
            </a:fld>
            <a:endParaRPr kumimoji="1" lang="ja-JP" altLang="en-US"/>
          </a:p>
        </p:txBody>
      </p:sp>
    </p:spTree>
    <p:extLst>
      <p:ext uri="{BB962C8B-B14F-4D97-AF65-F5344CB8AC3E}">
        <p14:creationId xmlns:p14="http://schemas.microsoft.com/office/powerpoint/2010/main" val="339313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3CB47AB-BCBE-4788-8280-055773EAE208}" type="datetimeFigureOut">
              <a:rPr kumimoji="1" lang="ja-JP" altLang="en-US" smtClean="0"/>
              <a:t>2023/11/22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238A248-4FEB-4F72-94C4-88E8688008E1}" type="slidenum">
              <a:rPr kumimoji="1" lang="ja-JP" altLang="en-US" smtClean="0"/>
              <a:t>‹#›</a:t>
            </a:fld>
            <a:endParaRPr kumimoji="1" lang="ja-JP" altLang="en-US"/>
          </a:p>
        </p:txBody>
      </p:sp>
    </p:spTree>
    <p:extLst>
      <p:ext uri="{BB962C8B-B14F-4D97-AF65-F5344CB8AC3E}">
        <p14:creationId xmlns:p14="http://schemas.microsoft.com/office/powerpoint/2010/main" val="414434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3CB47AB-BCBE-4788-8280-055773EAE208}" type="datetimeFigureOut">
              <a:rPr kumimoji="1" lang="ja-JP" altLang="en-US" smtClean="0"/>
              <a:t>2023/11/22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238A248-4FEB-4F72-94C4-88E8688008E1}" type="slidenum">
              <a:rPr kumimoji="1" lang="ja-JP" altLang="en-US" smtClean="0"/>
              <a:t>‹#›</a:t>
            </a:fld>
            <a:endParaRPr kumimoji="1" lang="ja-JP" altLang="en-US"/>
          </a:p>
        </p:txBody>
      </p:sp>
    </p:spTree>
    <p:extLst>
      <p:ext uri="{BB962C8B-B14F-4D97-AF65-F5344CB8AC3E}">
        <p14:creationId xmlns:p14="http://schemas.microsoft.com/office/powerpoint/2010/main" val="59449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3CB47AB-BCBE-4788-8280-055773EAE208}" type="datetimeFigureOut">
              <a:rPr kumimoji="1" lang="ja-JP" altLang="en-US" smtClean="0"/>
              <a:t>2023/11/22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238A248-4FEB-4F72-94C4-88E8688008E1}" type="slidenum">
              <a:rPr kumimoji="1" lang="ja-JP" altLang="en-US" smtClean="0"/>
              <a:t>‹#›</a:t>
            </a:fld>
            <a:endParaRPr kumimoji="1" lang="ja-JP" altLang="en-US"/>
          </a:p>
        </p:txBody>
      </p:sp>
    </p:spTree>
    <p:extLst>
      <p:ext uri="{BB962C8B-B14F-4D97-AF65-F5344CB8AC3E}">
        <p14:creationId xmlns:p14="http://schemas.microsoft.com/office/powerpoint/2010/main" val="2249786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3CB47AB-BCBE-4788-8280-055773EAE208}" type="datetimeFigureOut">
              <a:rPr kumimoji="1" lang="ja-JP" altLang="en-US" smtClean="0"/>
              <a:t>2023/11/22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238A248-4FEB-4F72-94C4-88E8688008E1}" type="slidenum">
              <a:rPr kumimoji="1" lang="ja-JP" altLang="en-US" smtClean="0"/>
              <a:t>‹#›</a:t>
            </a:fld>
            <a:endParaRPr kumimoji="1" lang="ja-JP" altLang="en-US"/>
          </a:p>
        </p:txBody>
      </p:sp>
    </p:spTree>
    <p:extLst>
      <p:ext uri="{BB962C8B-B14F-4D97-AF65-F5344CB8AC3E}">
        <p14:creationId xmlns:p14="http://schemas.microsoft.com/office/powerpoint/2010/main" val="254941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3CB47AB-BCBE-4788-8280-055773EAE208}" type="datetimeFigureOut">
              <a:rPr kumimoji="1" lang="ja-JP" altLang="en-US" smtClean="0"/>
              <a:t>2023/11/22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238A248-4FEB-4F72-94C4-88E8688008E1}" type="slidenum">
              <a:rPr kumimoji="1" lang="ja-JP" altLang="en-US" smtClean="0"/>
              <a:t>‹#›</a:t>
            </a:fld>
            <a:endParaRPr kumimoji="1" lang="ja-JP" altLang="en-US"/>
          </a:p>
        </p:txBody>
      </p:sp>
    </p:spTree>
    <p:extLst>
      <p:ext uri="{BB962C8B-B14F-4D97-AF65-F5344CB8AC3E}">
        <p14:creationId xmlns:p14="http://schemas.microsoft.com/office/powerpoint/2010/main" val="176072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B47AB-BCBE-4788-8280-055773EAE208}" type="datetimeFigureOut">
              <a:rPr kumimoji="1" lang="ja-JP" altLang="en-US" smtClean="0"/>
              <a:t>2023/11/22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238A248-4FEB-4F72-94C4-88E8688008E1}" type="slidenum">
              <a:rPr kumimoji="1" lang="ja-JP" altLang="en-US" smtClean="0"/>
              <a:t>‹#›</a:t>
            </a:fld>
            <a:endParaRPr kumimoji="1" lang="ja-JP" altLang="en-US"/>
          </a:p>
        </p:txBody>
      </p:sp>
    </p:spTree>
    <p:extLst>
      <p:ext uri="{BB962C8B-B14F-4D97-AF65-F5344CB8AC3E}">
        <p14:creationId xmlns:p14="http://schemas.microsoft.com/office/powerpoint/2010/main" val="15772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3CB47AB-BCBE-4788-8280-055773EAE208}" type="datetimeFigureOut">
              <a:rPr kumimoji="1" lang="ja-JP" altLang="en-US" smtClean="0"/>
              <a:t>2023/11/22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238A248-4FEB-4F72-94C4-88E8688008E1}" type="slidenum">
              <a:rPr kumimoji="1" lang="ja-JP" altLang="en-US" smtClean="0"/>
              <a:t>‹#›</a:t>
            </a:fld>
            <a:endParaRPr kumimoji="1" lang="ja-JP" altLang="en-US"/>
          </a:p>
        </p:txBody>
      </p:sp>
    </p:spTree>
    <p:extLst>
      <p:ext uri="{BB962C8B-B14F-4D97-AF65-F5344CB8AC3E}">
        <p14:creationId xmlns:p14="http://schemas.microsoft.com/office/powerpoint/2010/main" val="2469232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3CB47AB-BCBE-4788-8280-055773EAE208}" type="datetimeFigureOut">
              <a:rPr kumimoji="1" lang="ja-JP" altLang="en-US" smtClean="0"/>
              <a:t>2023/11/22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238A248-4FEB-4F72-94C4-88E8688008E1}" type="slidenum">
              <a:rPr kumimoji="1" lang="ja-JP" altLang="en-US" smtClean="0"/>
              <a:t>‹#›</a:t>
            </a:fld>
            <a:endParaRPr kumimoji="1" lang="ja-JP" altLang="en-US"/>
          </a:p>
        </p:txBody>
      </p:sp>
    </p:spTree>
    <p:extLst>
      <p:ext uri="{BB962C8B-B14F-4D97-AF65-F5344CB8AC3E}">
        <p14:creationId xmlns:p14="http://schemas.microsoft.com/office/powerpoint/2010/main" val="2250973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B47AB-BCBE-4788-8280-055773EAE208}" type="datetimeFigureOut">
              <a:rPr kumimoji="1" lang="ja-JP" altLang="en-US" smtClean="0"/>
              <a:t>2023/11/22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8A248-4FEB-4F72-94C4-88E8688008E1}" type="slidenum">
              <a:rPr kumimoji="1" lang="ja-JP" altLang="en-US" smtClean="0"/>
              <a:t>‹#›</a:t>
            </a:fld>
            <a:endParaRPr kumimoji="1" lang="ja-JP" altLang="en-US"/>
          </a:p>
        </p:txBody>
      </p:sp>
    </p:spTree>
    <p:extLst>
      <p:ext uri="{BB962C8B-B14F-4D97-AF65-F5344CB8AC3E}">
        <p14:creationId xmlns:p14="http://schemas.microsoft.com/office/powerpoint/2010/main" val="2058595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t.support.ritsumei.ac.jp/hc/ja/sections/900001958323-MATLA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ct.ritsumei.ac.jp/ct/link_iframe_balloon?url=https%3A%2F%2Fjp.mathworks.com%2Fhelp%2Fmatlab%2Flearn_matlab%2Fflow-control.html" TargetMode="External"/><Relationship Id="rId3" Type="http://schemas.openxmlformats.org/officeDocument/2006/relationships/hyperlink" Target="https://ct.ritsumei.ac.jp/ct/link_iframe_balloon?url=https%3A%2F%2Fjp.mathworks.com%2Fhelp%2Fmatlab%2Flearn_matlab%2Fdesktop.html" TargetMode="External"/><Relationship Id="rId7" Type="http://schemas.openxmlformats.org/officeDocument/2006/relationships/hyperlink" Target="https://ct.ritsumei.ac.jp/ct/link_iframe_balloon?url=https%3A%2F%2Fjp.mathworks.com%2Fhelp%2Fmatlab%2Flearn_matlab%2Fbasic-plotting-functions.html" TargetMode="External"/><Relationship Id="rId2" Type="http://schemas.openxmlformats.org/officeDocument/2006/relationships/hyperlink" Target="https://ct.ritsumei.ac.jp/ct/link_iframe_balloon?url=https%3A%2F%2Fjp.mathworks.com%2Fhelp%2Fmatlab%2Fgetting-started-with-matlab.html" TargetMode="External"/><Relationship Id="rId1" Type="http://schemas.openxmlformats.org/officeDocument/2006/relationships/slideLayout" Target="../slideLayouts/slideLayout2.xml"/><Relationship Id="rId6" Type="http://schemas.openxmlformats.org/officeDocument/2006/relationships/hyperlink" Target="https://ct.ritsumei.ac.jp/ct/link_iframe_balloon?url=https%3A%2F%2Fjp.mathworks.com%2Fhelp%2Fmatlab%2Flearn_matlab%2Fscripts.html" TargetMode="External"/><Relationship Id="rId5" Type="http://schemas.openxmlformats.org/officeDocument/2006/relationships/hyperlink" Target="https://ct.ritsumei.ac.jp/ct/link_iframe_balloon?url=https%3A%2F%2Fjp.mathworks.com%2Fhelp%2Fmatlab%2Flearn_matlab%2Fcalling-functions.html" TargetMode="External"/><Relationship Id="rId4" Type="http://schemas.openxmlformats.org/officeDocument/2006/relationships/hyperlink" Target="https://ct.ritsumei.ac.jp/ct/link_iframe_balloon?url=https%3A%2F%2Fjp.mathworks.com%2Fhelp%2Fmatlab%2Flearn_matlab%2Fmatrices-and-arrays.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96108B-C3D4-9D40-51CD-65935C6434F1}"/>
              </a:ext>
            </a:extLst>
          </p:cNvPr>
          <p:cNvSpPr>
            <a:spLocks noGrp="1"/>
          </p:cNvSpPr>
          <p:nvPr>
            <p:ph type="ctrTitle"/>
          </p:nvPr>
        </p:nvSpPr>
        <p:spPr/>
        <p:txBody>
          <a:bodyPr/>
          <a:lstStyle/>
          <a:p>
            <a:r>
              <a:rPr kumimoji="1" lang="ja-JP" altLang="en-US" dirty="0"/>
              <a:t>ロボティクス</a:t>
            </a:r>
            <a:br>
              <a:rPr kumimoji="1" lang="en-US" altLang="ja-JP" dirty="0"/>
            </a:br>
            <a:r>
              <a:rPr kumimoji="1" lang="ja-JP" altLang="en-US" dirty="0"/>
              <a:t>第</a:t>
            </a:r>
            <a:r>
              <a:rPr kumimoji="1" lang="en-US" altLang="ja-JP" dirty="0"/>
              <a:t>8</a:t>
            </a:r>
            <a:r>
              <a:rPr kumimoji="1" lang="ja-JP" altLang="en-US" dirty="0"/>
              <a:t>週レポート説明</a:t>
            </a:r>
          </a:p>
        </p:txBody>
      </p:sp>
      <p:sp>
        <p:nvSpPr>
          <p:cNvPr id="3" name="字幕 2">
            <a:extLst>
              <a:ext uri="{FF2B5EF4-FFF2-40B4-BE49-F238E27FC236}">
                <a16:creationId xmlns:a16="http://schemas.microsoft.com/office/drawing/2014/main" id="{AD890949-A798-DB65-4BCB-F437D790F3C7}"/>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123850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DEA41-FBA6-169D-42CA-351E052A0DC0}"/>
              </a:ext>
            </a:extLst>
          </p:cNvPr>
          <p:cNvSpPr>
            <a:spLocks noGrp="1"/>
          </p:cNvSpPr>
          <p:nvPr>
            <p:ph type="title"/>
          </p:nvPr>
        </p:nvSpPr>
        <p:spPr>
          <a:xfrm>
            <a:off x="628650" y="25746"/>
            <a:ext cx="7886700" cy="655291"/>
          </a:xfrm>
        </p:spPr>
        <p:txBody>
          <a:bodyPr>
            <a:normAutofit/>
          </a:bodyPr>
          <a:lstStyle/>
          <a:p>
            <a:r>
              <a:rPr kumimoji="1" lang="ja-JP" altLang="en-US" sz="4000" dirty="0"/>
              <a:t>サンプルプログラム実行及び修正</a:t>
            </a:r>
          </a:p>
        </p:txBody>
      </p:sp>
      <p:sp>
        <p:nvSpPr>
          <p:cNvPr id="3" name="コンテンツ プレースホルダー 2">
            <a:extLst>
              <a:ext uri="{FF2B5EF4-FFF2-40B4-BE49-F238E27FC236}">
                <a16:creationId xmlns:a16="http://schemas.microsoft.com/office/drawing/2014/main" id="{C49D5E1E-6D9C-0467-72F5-4D56050E89A7}"/>
              </a:ext>
            </a:extLst>
          </p:cNvPr>
          <p:cNvSpPr>
            <a:spLocks noGrp="1"/>
          </p:cNvSpPr>
          <p:nvPr>
            <p:ph idx="1"/>
          </p:nvPr>
        </p:nvSpPr>
        <p:spPr>
          <a:xfrm>
            <a:off x="176463" y="681037"/>
            <a:ext cx="8758990" cy="5495926"/>
          </a:xfrm>
        </p:spPr>
        <p:txBody>
          <a:bodyPr/>
          <a:lstStyle/>
          <a:p>
            <a:r>
              <a:rPr kumimoji="1" lang="ja-JP" altLang="en-US" dirty="0"/>
              <a:t>軌跡画像を保存するには，</a:t>
            </a:r>
            <a:r>
              <a:rPr kumimoji="1" lang="en-US" altLang="ja-JP" dirty="0"/>
              <a:t>figure</a:t>
            </a:r>
            <a:r>
              <a:rPr kumimoji="1" lang="ja-JP" altLang="en-US" dirty="0"/>
              <a:t>ウィンドウの</a:t>
            </a:r>
            <a:r>
              <a:rPr lang="ja-JP" altLang="en-US" dirty="0"/>
              <a:t>「</a:t>
            </a:r>
            <a:r>
              <a:rPr kumimoji="1" lang="ja-JP" altLang="en-US" dirty="0"/>
              <a:t>ファイル」</a:t>
            </a:r>
            <a:r>
              <a:rPr kumimoji="1" lang="en-US" altLang="ja-JP" dirty="0"/>
              <a:t>-</a:t>
            </a:r>
            <a:r>
              <a:rPr kumimoji="1" lang="ja-JP" altLang="en-US" dirty="0"/>
              <a:t>「名前を付けて保存」を選んで場所を決めてファイル名を記入し，ファイル種類を</a:t>
            </a:r>
            <a:r>
              <a:rPr kumimoji="1" lang="en-US" altLang="ja-JP" dirty="0"/>
              <a:t>PNG</a:t>
            </a:r>
            <a:r>
              <a:rPr kumimoji="1" lang="ja-JP" altLang="en-US" dirty="0"/>
              <a:t>にする．</a:t>
            </a:r>
            <a:endParaRPr kumimoji="1" lang="en-US" altLang="ja-JP" dirty="0"/>
          </a:p>
        </p:txBody>
      </p:sp>
      <p:grpSp>
        <p:nvGrpSpPr>
          <p:cNvPr id="13" name="グループ化 12">
            <a:extLst>
              <a:ext uri="{FF2B5EF4-FFF2-40B4-BE49-F238E27FC236}">
                <a16:creationId xmlns:a16="http://schemas.microsoft.com/office/drawing/2014/main" id="{B40ACC23-4009-1BC8-AB7A-64EAF89C5F9C}"/>
              </a:ext>
            </a:extLst>
          </p:cNvPr>
          <p:cNvGrpSpPr/>
          <p:nvPr/>
        </p:nvGrpSpPr>
        <p:grpSpPr>
          <a:xfrm>
            <a:off x="1768816" y="2679245"/>
            <a:ext cx="5606367" cy="3884745"/>
            <a:chOff x="850231" y="1804275"/>
            <a:chExt cx="6849979" cy="4746464"/>
          </a:xfrm>
        </p:grpSpPr>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81E9ED01-8856-C478-A620-B6CB0544A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231" y="2065885"/>
              <a:ext cx="6849979" cy="4484854"/>
            </a:xfrm>
            <a:prstGeom prst="rect">
              <a:avLst/>
            </a:prstGeom>
          </p:spPr>
        </p:pic>
        <p:sp>
          <p:nvSpPr>
            <p:cNvPr id="6" name="テキスト ボックス 5">
              <a:extLst>
                <a:ext uri="{FF2B5EF4-FFF2-40B4-BE49-F238E27FC236}">
                  <a16:creationId xmlns:a16="http://schemas.microsoft.com/office/drawing/2014/main" id="{CEB538A1-4EBF-E372-B0ED-94C3E98AD819}"/>
                </a:ext>
              </a:extLst>
            </p:cNvPr>
            <p:cNvSpPr txBox="1"/>
            <p:nvPr/>
          </p:nvSpPr>
          <p:spPr>
            <a:xfrm>
              <a:off x="1443790" y="2488095"/>
              <a:ext cx="367408" cy="523220"/>
            </a:xfrm>
            <a:prstGeom prst="rect">
              <a:avLst/>
            </a:prstGeom>
            <a:noFill/>
          </p:spPr>
          <p:txBody>
            <a:bodyPr wrap="none" rtlCol="0">
              <a:spAutoFit/>
            </a:bodyPr>
            <a:lstStyle/>
            <a:p>
              <a:r>
                <a:rPr kumimoji="1" lang="en-US" altLang="ja-JP" sz="2800" dirty="0">
                  <a:solidFill>
                    <a:srgbClr val="FF0000"/>
                  </a:solidFill>
                </a:rPr>
                <a:t>1</a:t>
              </a:r>
              <a:endParaRPr kumimoji="1" lang="ja-JP" altLang="en-US" dirty="0">
                <a:solidFill>
                  <a:srgbClr val="FF0000"/>
                </a:solidFill>
              </a:endParaRPr>
            </a:p>
          </p:txBody>
        </p:sp>
        <p:sp>
          <p:nvSpPr>
            <p:cNvPr id="7" name="テキスト ボックス 6">
              <a:extLst>
                <a:ext uri="{FF2B5EF4-FFF2-40B4-BE49-F238E27FC236}">
                  <a16:creationId xmlns:a16="http://schemas.microsoft.com/office/drawing/2014/main" id="{B37FD2A9-4F6B-8668-C540-6B58A14632FF}"/>
                </a:ext>
              </a:extLst>
            </p:cNvPr>
            <p:cNvSpPr txBox="1"/>
            <p:nvPr/>
          </p:nvSpPr>
          <p:spPr>
            <a:xfrm>
              <a:off x="1443790" y="3585076"/>
              <a:ext cx="367408" cy="523220"/>
            </a:xfrm>
            <a:prstGeom prst="rect">
              <a:avLst/>
            </a:prstGeom>
            <a:noFill/>
          </p:spPr>
          <p:txBody>
            <a:bodyPr wrap="none" rtlCol="0">
              <a:spAutoFit/>
            </a:bodyPr>
            <a:lstStyle/>
            <a:p>
              <a:r>
                <a:rPr kumimoji="1" lang="en-US" altLang="ja-JP" sz="2800" dirty="0">
                  <a:solidFill>
                    <a:srgbClr val="FF0000"/>
                  </a:solidFill>
                </a:rPr>
                <a:t>2</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9D1281FD-A2E0-CFE3-205E-113624AB44EB}"/>
                </a:ext>
              </a:extLst>
            </p:cNvPr>
            <p:cNvSpPr txBox="1"/>
            <p:nvPr/>
          </p:nvSpPr>
          <p:spPr>
            <a:xfrm>
              <a:off x="3511129" y="3185555"/>
              <a:ext cx="367408" cy="523220"/>
            </a:xfrm>
            <a:prstGeom prst="rect">
              <a:avLst/>
            </a:prstGeom>
            <a:noFill/>
          </p:spPr>
          <p:txBody>
            <a:bodyPr wrap="none" rtlCol="0">
              <a:spAutoFit/>
            </a:bodyPr>
            <a:lstStyle/>
            <a:p>
              <a:r>
                <a:rPr kumimoji="1" lang="en-US" altLang="ja-JP" sz="2800" dirty="0">
                  <a:solidFill>
                    <a:srgbClr val="FF0000"/>
                  </a:solidFill>
                </a:rPr>
                <a:t>3</a:t>
              </a:r>
              <a:endParaRPr kumimoji="1" lang="ja-JP" altLang="en-US" dirty="0">
                <a:solidFill>
                  <a:srgbClr val="FF0000"/>
                </a:solidFill>
              </a:endParaRPr>
            </a:p>
          </p:txBody>
        </p:sp>
        <p:sp>
          <p:nvSpPr>
            <p:cNvPr id="9" name="テキスト ボックス 8">
              <a:extLst>
                <a:ext uri="{FF2B5EF4-FFF2-40B4-BE49-F238E27FC236}">
                  <a16:creationId xmlns:a16="http://schemas.microsoft.com/office/drawing/2014/main" id="{26071405-75D9-7E6A-BDDB-E6997C4768FC}"/>
                </a:ext>
              </a:extLst>
            </p:cNvPr>
            <p:cNvSpPr txBox="1"/>
            <p:nvPr/>
          </p:nvSpPr>
          <p:spPr>
            <a:xfrm>
              <a:off x="2066642" y="1804275"/>
              <a:ext cx="367408" cy="523220"/>
            </a:xfrm>
            <a:prstGeom prst="rect">
              <a:avLst/>
            </a:prstGeom>
            <a:noFill/>
          </p:spPr>
          <p:txBody>
            <a:bodyPr wrap="none" rtlCol="0">
              <a:spAutoFit/>
            </a:bodyPr>
            <a:lstStyle/>
            <a:p>
              <a:r>
                <a:rPr kumimoji="1" lang="en-US" altLang="ja-JP" sz="2800" dirty="0">
                  <a:solidFill>
                    <a:srgbClr val="FF0000"/>
                  </a:solidFill>
                </a:rPr>
                <a:t>4</a:t>
              </a:r>
              <a:endParaRPr kumimoji="1" lang="ja-JP" altLang="en-US" dirty="0">
                <a:solidFill>
                  <a:srgbClr val="FF0000"/>
                </a:solidFill>
              </a:endParaRPr>
            </a:p>
          </p:txBody>
        </p:sp>
        <p:sp>
          <p:nvSpPr>
            <p:cNvPr id="10" name="テキスト ボックス 9">
              <a:extLst>
                <a:ext uri="{FF2B5EF4-FFF2-40B4-BE49-F238E27FC236}">
                  <a16:creationId xmlns:a16="http://schemas.microsoft.com/office/drawing/2014/main" id="{FD9A8CD5-F590-57A4-E335-12315E16312B}"/>
                </a:ext>
              </a:extLst>
            </p:cNvPr>
            <p:cNvSpPr txBox="1"/>
            <p:nvPr/>
          </p:nvSpPr>
          <p:spPr>
            <a:xfrm>
              <a:off x="3152623" y="1964875"/>
              <a:ext cx="367408" cy="523220"/>
            </a:xfrm>
            <a:prstGeom prst="rect">
              <a:avLst/>
            </a:prstGeom>
            <a:noFill/>
          </p:spPr>
          <p:txBody>
            <a:bodyPr wrap="none" rtlCol="0">
              <a:spAutoFit/>
            </a:bodyPr>
            <a:lstStyle/>
            <a:p>
              <a:r>
                <a:rPr kumimoji="1" lang="en-US" altLang="ja-JP" sz="2800" dirty="0">
                  <a:solidFill>
                    <a:srgbClr val="FF0000"/>
                  </a:solidFill>
                </a:rPr>
                <a:t>5</a:t>
              </a:r>
              <a:endParaRPr kumimoji="1" lang="ja-JP" altLang="en-US" dirty="0">
                <a:solidFill>
                  <a:srgbClr val="FF0000"/>
                </a:solidFill>
              </a:endParaRPr>
            </a:p>
          </p:txBody>
        </p:sp>
        <p:sp>
          <p:nvSpPr>
            <p:cNvPr id="11" name="テキスト ボックス 10">
              <a:extLst>
                <a:ext uri="{FF2B5EF4-FFF2-40B4-BE49-F238E27FC236}">
                  <a16:creationId xmlns:a16="http://schemas.microsoft.com/office/drawing/2014/main" id="{1F1AB51E-5723-437C-77E0-DD3FEA33A766}"/>
                </a:ext>
              </a:extLst>
            </p:cNvPr>
            <p:cNvSpPr txBox="1"/>
            <p:nvPr/>
          </p:nvSpPr>
          <p:spPr>
            <a:xfrm>
              <a:off x="2459857" y="4562301"/>
              <a:ext cx="367408" cy="523220"/>
            </a:xfrm>
            <a:prstGeom prst="rect">
              <a:avLst/>
            </a:prstGeom>
            <a:noFill/>
          </p:spPr>
          <p:txBody>
            <a:bodyPr wrap="none" rtlCol="0">
              <a:spAutoFit/>
            </a:bodyPr>
            <a:lstStyle/>
            <a:p>
              <a:r>
                <a:rPr kumimoji="1" lang="en-US" altLang="ja-JP" sz="2800" dirty="0">
                  <a:solidFill>
                    <a:srgbClr val="FF0000"/>
                  </a:solidFill>
                </a:rPr>
                <a:t>6</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B2A74145-5609-3E7A-2E6B-96B41625BC44}"/>
                </a:ext>
              </a:extLst>
            </p:cNvPr>
            <p:cNvSpPr txBox="1"/>
            <p:nvPr/>
          </p:nvSpPr>
          <p:spPr>
            <a:xfrm>
              <a:off x="6355731" y="3167390"/>
              <a:ext cx="367408" cy="523220"/>
            </a:xfrm>
            <a:prstGeom prst="rect">
              <a:avLst/>
            </a:prstGeom>
            <a:noFill/>
          </p:spPr>
          <p:txBody>
            <a:bodyPr wrap="none" rtlCol="0">
              <a:spAutoFit/>
            </a:bodyPr>
            <a:lstStyle/>
            <a:p>
              <a:r>
                <a:rPr kumimoji="1" lang="en-US" altLang="ja-JP" sz="2800" dirty="0">
                  <a:solidFill>
                    <a:srgbClr val="FF0000"/>
                  </a:solidFill>
                </a:rPr>
                <a:t>7</a:t>
              </a:r>
              <a:endParaRPr kumimoji="1" lang="ja-JP" altLang="en-US" dirty="0">
                <a:solidFill>
                  <a:srgbClr val="FF0000"/>
                </a:solidFill>
              </a:endParaRPr>
            </a:p>
          </p:txBody>
        </p:sp>
      </p:grpSp>
    </p:spTree>
    <p:extLst>
      <p:ext uri="{BB962C8B-B14F-4D97-AF65-F5344CB8AC3E}">
        <p14:creationId xmlns:p14="http://schemas.microsoft.com/office/powerpoint/2010/main" val="700044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1E6582-3030-0B95-E496-2B9BDD071349}"/>
              </a:ext>
            </a:extLst>
          </p:cNvPr>
          <p:cNvSpPr>
            <a:spLocks noGrp="1"/>
          </p:cNvSpPr>
          <p:nvPr>
            <p:ph type="title"/>
          </p:nvPr>
        </p:nvSpPr>
        <p:spPr/>
        <p:txBody>
          <a:bodyPr/>
          <a:lstStyle/>
          <a:p>
            <a:r>
              <a:rPr lang="en-US" altLang="ja-JP" b="0" i="0" dirty="0" err="1">
                <a:solidFill>
                  <a:srgbClr val="1E1E1E"/>
                </a:solidFill>
                <a:effectLst/>
                <a:latin typeface="ヒラギノ角ゴ Pro W3"/>
              </a:rPr>
              <a:t>Matlab</a:t>
            </a:r>
            <a:r>
              <a:rPr lang="ja-JP" altLang="en-US" b="0" i="0" dirty="0">
                <a:solidFill>
                  <a:srgbClr val="1E1E1E"/>
                </a:solidFill>
                <a:effectLst/>
                <a:latin typeface="ヒラギノ角ゴ Pro W3"/>
              </a:rPr>
              <a:t>のインストール</a:t>
            </a:r>
            <a:endParaRPr kumimoji="1" lang="ja-JP" altLang="en-US" dirty="0"/>
          </a:p>
        </p:txBody>
      </p:sp>
      <p:sp>
        <p:nvSpPr>
          <p:cNvPr id="3" name="コンテンツ プレースホルダー 2">
            <a:extLst>
              <a:ext uri="{FF2B5EF4-FFF2-40B4-BE49-F238E27FC236}">
                <a16:creationId xmlns:a16="http://schemas.microsoft.com/office/drawing/2014/main" id="{D5AFBD77-0360-D221-B571-DF2E26EC14CA}"/>
              </a:ext>
            </a:extLst>
          </p:cNvPr>
          <p:cNvSpPr>
            <a:spLocks noGrp="1"/>
          </p:cNvSpPr>
          <p:nvPr>
            <p:ph idx="1"/>
          </p:nvPr>
        </p:nvSpPr>
        <p:spPr/>
        <p:txBody>
          <a:bodyPr/>
          <a:lstStyle/>
          <a:p>
            <a:pPr algn="l"/>
            <a:r>
              <a:rPr lang="en-US" altLang="ja-JP" b="0" i="0" u="none" strike="noStrike" dirty="0">
                <a:solidFill>
                  <a:srgbClr val="2449A8"/>
                </a:solidFill>
                <a:effectLst/>
                <a:latin typeface="ヒラギノ角ゴ Pro W3"/>
                <a:hlinkClick r:id="rId2"/>
              </a:rPr>
              <a:t>https://it.support.ritsumei.ac.jp/hc/ja/sections/900001958323-MATLAB</a:t>
            </a:r>
            <a:endParaRPr lang="en-US" altLang="ja-JP" b="0" i="0" u="none" strike="noStrike" dirty="0">
              <a:solidFill>
                <a:srgbClr val="2449A8"/>
              </a:solidFill>
              <a:effectLst/>
              <a:latin typeface="ヒラギノ角ゴ Pro W3"/>
            </a:endParaRPr>
          </a:p>
          <a:p>
            <a:pPr algn="l"/>
            <a:r>
              <a:rPr lang="ja-JP" altLang="en-US" b="0" i="0" dirty="0">
                <a:solidFill>
                  <a:srgbClr val="1E1E1E"/>
                </a:solidFill>
                <a:effectLst/>
                <a:latin typeface="ヒラギノ角ゴ Pro W3"/>
              </a:rPr>
              <a:t>立命館大学の学生であれば</a:t>
            </a:r>
            <a:r>
              <a:rPr lang="en-US" altLang="ja-JP" b="0" i="0" dirty="0" err="1">
                <a:solidFill>
                  <a:srgbClr val="1E1E1E"/>
                </a:solidFill>
                <a:effectLst/>
                <a:latin typeface="ヒラギノ角ゴ Pro W3"/>
              </a:rPr>
              <a:t>Matlab</a:t>
            </a:r>
            <a:r>
              <a:rPr lang="ja-JP" altLang="en-US" b="0" i="0" dirty="0">
                <a:solidFill>
                  <a:srgbClr val="1E1E1E"/>
                </a:solidFill>
                <a:effectLst/>
                <a:latin typeface="ヒラギノ角ゴ Pro W3"/>
              </a:rPr>
              <a:t>はフリーで自分のパソコンにインストールして使用することが可能です。</a:t>
            </a:r>
            <a:r>
              <a:rPr lang="en-US" altLang="ja-JP" b="0" i="0" dirty="0" err="1">
                <a:solidFill>
                  <a:srgbClr val="1E1E1E"/>
                </a:solidFill>
                <a:effectLst/>
                <a:latin typeface="ヒラギノ角ゴ Pro W3"/>
              </a:rPr>
              <a:t>Matlab</a:t>
            </a:r>
            <a:r>
              <a:rPr lang="ja-JP" altLang="en-US" b="0" i="0" dirty="0">
                <a:solidFill>
                  <a:srgbClr val="1E1E1E"/>
                </a:solidFill>
                <a:effectLst/>
                <a:latin typeface="ヒラギノ角ゴ Pro W3"/>
              </a:rPr>
              <a:t>はとても優れた研究支援ツールです。学部生の内から使い方に慣れておくといいでしょう。</a:t>
            </a:r>
          </a:p>
          <a:p>
            <a:endParaRPr kumimoji="1" lang="ja-JP" altLang="en-US" dirty="0"/>
          </a:p>
        </p:txBody>
      </p:sp>
    </p:spTree>
    <p:extLst>
      <p:ext uri="{BB962C8B-B14F-4D97-AF65-F5344CB8AC3E}">
        <p14:creationId xmlns:p14="http://schemas.microsoft.com/office/powerpoint/2010/main" val="1202595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B6615-BDAE-D8F0-24AB-10AEDA87A30C}"/>
              </a:ext>
            </a:extLst>
          </p:cNvPr>
          <p:cNvSpPr>
            <a:spLocks noGrp="1"/>
          </p:cNvSpPr>
          <p:nvPr>
            <p:ph type="title"/>
          </p:nvPr>
        </p:nvSpPr>
        <p:spPr/>
        <p:txBody>
          <a:bodyPr/>
          <a:lstStyle/>
          <a:p>
            <a:r>
              <a:rPr lang="en-US" altLang="ja-JP" b="0" i="0" dirty="0" err="1">
                <a:solidFill>
                  <a:srgbClr val="1E1E1E"/>
                </a:solidFill>
                <a:effectLst/>
                <a:latin typeface="ヒラギノ角ゴ Pro W3"/>
              </a:rPr>
              <a:t>Matlab</a:t>
            </a:r>
            <a:r>
              <a:rPr lang="ja-JP" altLang="en-US" b="0" i="0" dirty="0">
                <a:solidFill>
                  <a:srgbClr val="1E1E1E"/>
                </a:solidFill>
                <a:effectLst/>
                <a:latin typeface="ヒラギノ角ゴ Pro W3"/>
              </a:rPr>
              <a:t>の</a:t>
            </a:r>
            <a:r>
              <a:rPr lang="en-US" altLang="ja-JP" b="0" i="0" dirty="0">
                <a:solidFill>
                  <a:srgbClr val="1E1E1E"/>
                </a:solidFill>
                <a:effectLst/>
                <a:latin typeface="ヒラギノ角ゴ Pro W3"/>
              </a:rPr>
              <a:t>Tutorial</a:t>
            </a:r>
            <a:endParaRPr kumimoji="1" lang="ja-JP" altLang="en-US" dirty="0"/>
          </a:p>
        </p:txBody>
      </p:sp>
      <p:sp>
        <p:nvSpPr>
          <p:cNvPr id="3" name="コンテンツ プレースホルダー 2">
            <a:extLst>
              <a:ext uri="{FF2B5EF4-FFF2-40B4-BE49-F238E27FC236}">
                <a16:creationId xmlns:a16="http://schemas.microsoft.com/office/drawing/2014/main" id="{AA40F478-418B-3572-341C-8EFAD96B860D}"/>
              </a:ext>
            </a:extLst>
          </p:cNvPr>
          <p:cNvSpPr>
            <a:spLocks noGrp="1"/>
          </p:cNvSpPr>
          <p:nvPr>
            <p:ph idx="1"/>
          </p:nvPr>
        </p:nvSpPr>
        <p:spPr>
          <a:xfrm>
            <a:off x="628650" y="1825625"/>
            <a:ext cx="7886700" cy="4840218"/>
          </a:xfrm>
        </p:spPr>
        <p:txBody>
          <a:bodyPr>
            <a:normAutofit fontScale="70000" lnSpcReduction="20000"/>
          </a:bodyPr>
          <a:lstStyle/>
          <a:p>
            <a:r>
              <a:rPr lang="en-US" altLang="ja-JP" u="none" strike="noStrike" dirty="0">
                <a:solidFill>
                  <a:srgbClr val="2449A8"/>
                </a:solidFill>
                <a:effectLst/>
                <a:latin typeface="ヒラギノ角ゴ Pro W3"/>
                <a:hlinkClick r:id="rId2"/>
              </a:rPr>
              <a:t>https://jp.mathworks.com/help/matlab/getting-started-with-matlab.html</a:t>
            </a:r>
            <a:endParaRPr lang="en-US" altLang="ja-JP" dirty="0">
              <a:effectLst/>
              <a:latin typeface="ヒラギノ角ゴ Pro W3"/>
            </a:endParaRPr>
          </a:p>
          <a:p>
            <a:r>
              <a:rPr lang="ja-JP" altLang="en-US" dirty="0">
                <a:effectLst/>
                <a:latin typeface="ヒラギノ角ゴ Pro W3"/>
              </a:rPr>
              <a:t>上記のページに</a:t>
            </a:r>
            <a:r>
              <a:rPr lang="en-US" altLang="ja-JP" dirty="0" err="1">
                <a:effectLst/>
                <a:latin typeface="ヒラギノ角ゴ Pro W3"/>
              </a:rPr>
              <a:t>Matlab</a:t>
            </a:r>
            <a:r>
              <a:rPr lang="ja-JP" altLang="en-US" dirty="0">
                <a:effectLst/>
                <a:latin typeface="ヒラギノ角ゴ Pro W3"/>
              </a:rPr>
              <a:t>の基本的な使い方が説明されています。全部読まなくてもいいです。また、全部を知る必要はありません。</a:t>
            </a:r>
            <a:r>
              <a:rPr lang="en-US" altLang="ja-JP" dirty="0" err="1">
                <a:effectLst/>
                <a:latin typeface="ヒラギノ角ゴ Pro W3"/>
              </a:rPr>
              <a:t>Matlab</a:t>
            </a:r>
            <a:r>
              <a:rPr lang="ja-JP" altLang="en-US" dirty="0">
                <a:effectLst/>
                <a:latin typeface="ヒラギノ角ゴ Pro W3"/>
              </a:rPr>
              <a:t>は基本機能さえ知っていればそこから、こんなことできないかなとかこんなことやりたいなと思ったときにその機能を探して使うものです。必要に応じてちょっとずつ勉強すれば十分だし、本講義のレポートとして要求する</a:t>
            </a:r>
            <a:r>
              <a:rPr lang="en-US" altLang="ja-JP" dirty="0" err="1">
                <a:effectLst/>
                <a:latin typeface="ヒラギノ角ゴ Pro W3"/>
              </a:rPr>
              <a:t>Matlab</a:t>
            </a:r>
            <a:r>
              <a:rPr lang="ja-JP" altLang="en-US" dirty="0">
                <a:effectLst/>
                <a:latin typeface="ヒラギノ角ゴ Pro W3"/>
              </a:rPr>
              <a:t>の知識はほぼ０に近いものなので心配無用です。といっても上記の</a:t>
            </a:r>
            <a:r>
              <a:rPr lang="en-US" altLang="ja-JP" dirty="0">
                <a:effectLst/>
                <a:latin typeface="ヒラギノ角ゴ Pro W3"/>
              </a:rPr>
              <a:t>Tutorial</a:t>
            </a:r>
            <a:r>
              <a:rPr lang="ja-JP" altLang="en-US" dirty="0">
                <a:effectLst/>
                <a:latin typeface="ヒラギノ角ゴ Pro W3"/>
              </a:rPr>
              <a:t>の中から下のものくらいは目を通してほしいです。（中で分からないものがあっても問題はありません。大筋だけつかめてください。）</a:t>
            </a:r>
          </a:p>
          <a:p>
            <a:r>
              <a:rPr lang="ja-JP" altLang="en-US" b="1" u="none" strike="noStrike" dirty="0">
                <a:solidFill>
                  <a:srgbClr val="005487"/>
                </a:solidFill>
                <a:effectLst/>
                <a:latin typeface="ヒラギノ角ゴ Pro W3"/>
                <a:ea typeface="Meiryo" panose="020B0604030504040204" pitchFamily="50" charset="-128"/>
                <a:hlinkClick r:id="rId3"/>
              </a:rPr>
              <a:t>デスクトップの基礎</a:t>
            </a:r>
            <a:endParaRPr lang="ja-JP" altLang="en-US" dirty="0">
              <a:effectLst/>
              <a:latin typeface="ヒラギノ角ゴ Pro W3"/>
            </a:endParaRPr>
          </a:p>
          <a:p>
            <a:r>
              <a:rPr lang="ja-JP" altLang="en-US" b="1" u="none" strike="noStrike" dirty="0">
                <a:solidFill>
                  <a:srgbClr val="005487"/>
                </a:solidFill>
                <a:effectLst/>
                <a:latin typeface="ヒラギノ角ゴ Pro W3"/>
                <a:ea typeface="Meiryo" panose="020B0604030504040204" pitchFamily="50" charset="-128"/>
                <a:hlinkClick r:id="rId4"/>
              </a:rPr>
              <a:t>行列および配列</a:t>
            </a:r>
            <a:endParaRPr lang="ja-JP" altLang="en-US" dirty="0">
              <a:effectLst/>
              <a:latin typeface="ヒラギノ角ゴ Pro W3"/>
            </a:endParaRPr>
          </a:p>
          <a:p>
            <a:r>
              <a:rPr lang="ja-JP" altLang="en-US" b="1" u="none" strike="noStrike" dirty="0">
                <a:solidFill>
                  <a:srgbClr val="005487"/>
                </a:solidFill>
                <a:effectLst/>
                <a:latin typeface="ヒラギノ角ゴ Pro W3"/>
                <a:ea typeface="Meiryo" panose="020B0604030504040204" pitchFamily="50" charset="-128"/>
                <a:hlinkClick r:id="rId5"/>
              </a:rPr>
              <a:t>関数の呼び出し</a:t>
            </a:r>
            <a:endParaRPr lang="ja-JP" altLang="en-US" dirty="0">
              <a:effectLst/>
              <a:latin typeface="ヒラギノ角ゴ Pro W3"/>
            </a:endParaRPr>
          </a:p>
          <a:p>
            <a:r>
              <a:rPr lang="ja-JP" altLang="en-US" b="1" u="none" strike="noStrike" dirty="0">
                <a:solidFill>
                  <a:srgbClr val="005487"/>
                </a:solidFill>
                <a:effectLst/>
                <a:latin typeface="ヒラギノ角ゴ Pro W3"/>
                <a:ea typeface="Meiryo" panose="020B0604030504040204" pitchFamily="50" charset="-128"/>
                <a:hlinkClick r:id="rId6"/>
              </a:rPr>
              <a:t>プログラミングとスクリプト</a:t>
            </a:r>
            <a:endParaRPr lang="ja-JP" altLang="en-US" dirty="0">
              <a:effectLst/>
              <a:latin typeface="ヒラギノ角ゴ Pro W3"/>
            </a:endParaRPr>
          </a:p>
          <a:p>
            <a:r>
              <a:rPr lang="ja-JP" altLang="en-US" b="1" u="none" strike="noStrike" dirty="0">
                <a:solidFill>
                  <a:srgbClr val="005487"/>
                </a:solidFill>
                <a:effectLst/>
                <a:latin typeface="ヒラギノ角ゴ Pro W3"/>
                <a:ea typeface="Meiryo" panose="020B0604030504040204" pitchFamily="50" charset="-128"/>
                <a:hlinkClick r:id="rId7"/>
              </a:rPr>
              <a:t>基本プロット関数</a:t>
            </a:r>
            <a:endParaRPr lang="ja-JP" altLang="en-US" dirty="0">
              <a:effectLst/>
              <a:latin typeface="ヒラギノ角ゴ Pro W3"/>
            </a:endParaRPr>
          </a:p>
          <a:p>
            <a:r>
              <a:rPr lang="ja-JP" altLang="en-US" b="1" u="none" strike="noStrike" dirty="0">
                <a:solidFill>
                  <a:srgbClr val="005487"/>
                </a:solidFill>
                <a:effectLst/>
                <a:latin typeface="ヒラギノ角ゴ Pro W3"/>
                <a:ea typeface="Meiryo" panose="020B0604030504040204" pitchFamily="50" charset="-128"/>
                <a:hlinkClick r:id="rId8"/>
              </a:rPr>
              <a:t>フロー制御</a:t>
            </a:r>
            <a:endParaRPr lang="ja-JP" altLang="en-US" dirty="0">
              <a:effectLst/>
              <a:latin typeface="ヒラギノ角ゴ Pro W3"/>
            </a:endParaRPr>
          </a:p>
        </p:txBody>
      </p:sp>
    </p:spTree>
    <p:extLst>
      <p:ext uri="{BB962C8B-B14F-4D97-AF65-F5344CB8AC3E}">
        <p14:creationId xmlns:p14="http://schemas.microsoft.com/office/powerpoint/2010/main" val="421141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C0C07-4E41-AC4F-8E35-9B9A71F75594}"/>
              </a:ext>
            </a:extLst>
          </p:cNvPr>
          <p:cNvSpPr>
            <a:spLocks noGrp="1"/>
          </p:cNvSpPr>
          <p:nvPr>
            <p:ph type="title"/>
          </p:nvPr>
        </p:nvSpPr>
        <p:spPr/>
        <p:txBody>
          <a:bodyPr/>
          <a:lstStyle/>
          <a:p>
            <a:r>
              <a:rPr kumimoji="1" lang="en-US" altLang="ja-JP" dirty="0" err="1"/>
              <a:t>Matlab</a:t>
            </a:r>
            <a:r>
              <a:rPr kumimoji="1" lang="ja-JP" altLang="en-US" dirty="0"/>
              <a:t>ヒント</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968A26-8C74-2975-801B-1989C556307D}"/>
                  </a:ext>
                </a:extLst>
              </p:cNvPr>
              <p:cNvSpPr>
                <a:spLocks noGrp="1"/>
              </p:cNvSpPr>
              <p:nvPr>
                <p:ph idx="1"/>
              </p:nvPr>
            </p:nvSpPr>
            <p:spPr>
              <a:xfrm>
                <a:off x="628650" y="1258957"/>
                <a:ext cx="7886700" cy="4918006"/>
              </a:xfrm>
            </p:spPr>
            <p:txBody>
              <a:bodyPr>
                <a:normAutofit lnSpcReduction="10000"/>
              </a:bodyPr>
              <a:lstStyle/>
              <a:p>
                <a:r>
                  <a:rPr kumimoji="1" lang="en-US" altLang="ja-JP" dirty="0"/>
                  <a:t>Matlab</a:t>
                </a:r>
                <a:r>
                  <a:rPr lang="ja-JP" altLang="en-US" dirty="0"/>
                  <a:t>は簡単に行列演算ができる．</a:t>
                </a:r>
                <a:endParaRPr lang="en-US" altLang="ja-JP" dirty="0"/>
              </a:p>
              <a:p>
                <a:pPr lvl="1"/>
                <a:r>
                  <a:rPr kumimoji="1" lang="en-US" altLang="ja-JP" dirty="0"/>
                  <a:t>a=[1, 2; 3, 4]</a:t>
                </a:r>
                <a:r>
                  <a:rPr kumimoji="1" lang="ja-JP" altLang="en-US" dirty="0"/>
                  <a:t>で</a:t>
                </a:r>
                <a:r>
                  <a:rPr kumimoji="1" lang="en-US" altLang="ja-JP" dirty="0"/>
                  <a:t>a</a:t>
                </a:r>
                <a:r>
                  <a:rPr kumimoji="1" lang="ja-JP" altLang="en-US" dirty="0"/>
                  <a:t>に</a:t>
                </a:r>
                <a14:m>
                  <m:oMath xmlns:m="http://schemas.openxmlformats.org/officeDocument/2006/math">
                    <m:d>
                      <m:dPr>
                        <m:begChr m:val="["/>
                        <m:endChr m:val="]"/>
                        <m:ctrlPr>
                          <a:rPr kumimoji="1" lang="en-US" altLang="ja-JP" i="1" smtClean="0">
                            <a:latin typeface="Cambria Math" panose="02040503050406030204" pitchFamily="18" charset="0"/>
                          </a:rPr>
                        </m:ctrlPr>
                      </m:dPr>
                      <m:e>
                        <m:m>
                          <m:mPr>
                            <m:mcs>
                              <m:mc>
                                <m:mcPr>
                                  <m:count m:val="2"/>
                                  <m:mcJc m:val="center"/>
                                </m:mcPr>
                              </m:mc>
                            </m:mcs>
                            <m:ctrlPr>
                              <a:rPr kumimoji="1" lang="en-US" altLang="ja-JP"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2</m:t>
                              </m:r>
                            </m:e>
                          </m:mr>
                          <m:mr>
                            <m:e>
                              <m:r>
                                <a:rPr kumimoji="1" lang="en-US" altLang="ja-JP" b="0" i="1" smtClean="0">
                                  <a:latin typeface="Cambria Math" panose="02040503050406030204" pitchFamily="18" charset="0"/>
                                </a:rPr>
                                <m:t>3</m:t>
                              </m:r>
                            </m:e>
                            <m:e>
                              <m:r>
                                <a:rPr kumimoji="1" lang="en-US" altLang="ja-JP" b="0" i="1" smtClean="0">
                                  <a:latin typeface="Cambria Math" panose="02040503050406030204" pitchFamily="18" charset="0"/>
                                </a:rPr>
                                <m:t>4</m:t>
                              </m:r>
                            </m:e>
                          </m:mr>
                        </m:m>
                      </m:e>
                    </m:d>
                    <m:r>
                      <a:rPr lang="ja-JP" altLang="en-US" i="1">
                        <a:latin typeface="Cambria Math" panose="02040503050406030204" pitchFamily="18" charset="0"/>
                      </a:rPr>
                      <m:t>が</m:t>
                    </m:r>
                  </m:oMath>
                </a14:m>
                <a:r>
                  <a:rPr kumimoji="1" lang="ja-JP" altLang="en-US" dirty="0"/>
                  <a:t>格納される</a:t>
                </a:r>
                <a:r>
                  <a:rPr kumimoji="1" lang="en-US" altLang="ja-JP" dirty="0"/>
                  <a:t>.</a:t>
                </a:r>
              </a:p>
              <a:p>
                <a:pPr lvl="1"/>
                <a:r>
                  <a:rPr kumimoji="1" lang="en-US" altLang="ja-JP" dirty="0"/>
                  <a:t>a=[1, 2]</a:t>
                </a:r>
                <a:r>
                  <a:rPr kumimoji="1" lang="ja-JP" altLang="en-US" dirty="0"/>
                  <a:t>の転置は</a:t>
                </a:r>
                <a:r>
                  <a:rPr lang="en-US" altLang="ja-JP" dirty="0"/>
                  <a:t>a’</a:t>
                </a:r>
                <a:r>
                  <a:rPr lang="ja-JP" altLang="en-US" dirty="0"/>
                  <a:t>と書く．</a:t>
                </a:r>
                <a:endParaRPr lang="en-US" altLang="ja-JP" dirty="0"/>
              </a:p>
              <a:p>
                <a:pPr lvl="1"/>
                <a:r>
                  <a:rPr kumimoji="1" lang="ja-JP" altLang="en-US" dirty="0"/>
                  <a:t>行列演算ではなく行列の要素同士の演算をする際は</a:t>
                </a:r>
                <a:r>
                  <a:rPr kumimoji="1" lang="en-US" altLang="ja-JP" dirty="0"/>
                  <a:t>.</a:t>
                </a:r>
                <a:r>
                  <a:rPr kumimoji="1" lang="ja-JP" altLang="en-US" dirty="0"/>
                  <a:t>を演算子の前に書く．</a:t>
                </a:r>
                <a:endParaRPr kumimoji="1" lang="en-US" altLang="ja-JP" dirty="0"/>
              </a:p>
              <a:p>
                <a:pPr lvl="2"/>
                <a:r>
                  <a:rPr kumimoji="1" lang="en-US" altLang="ja-JP" dirty="0"/>
                  <a:t>[1, 2; 3, 4]*[5,6;7,8]</a:t>
                </a:r>
                <a:r>
                  <a:rPr kumimoji="1" lang="ja-JP" altLang="en-US" dirty="0"/>
                  <a:t>は</a:t>
                </a:r>
                <a:r>
                  <a:rPr kumimoji="1" lang="en-US" altLang="ja-JP" dirty="0"/>
                  <a:t>[19, 22; 43, 50]</a:t>
                </a:r>
                <a:r>
                  <a:rPr kumimoji="1" lang="ja-JP" altLang="en-US" dirty="0"/>
                  <a:t>であるが，</a:t>
                </a:r>
                <a:br>
                  <a:rPr kumimoji="1" lang="en-US" altLang="ja-JP" dirty="0"/>
                </a:br>
                <a:r>
                  <a:rPr kumimoji="1" lang="en-US" altLang="ja-JP" dirty="0"/>
                  <a:t>[1, 2; 3, 4].*[5,6;7,8]</a:t>
                </a:r>
                <a:r>
                  <a:rPr kumimoji="1" lang="ja-JP" altLang="en-US" dirty="0"/>
                  <a:t>は</a:t>
                </a:r>
                <a:r>
                  <a:rPr kumimoji="1" lang="en-US" altLang="ja-JP" dirty="0"/>
                  <a:t>[5, 12; 21, 32]</a:t>
                </a:r>
                <a:r>
                  <a:rPr kumimoji="1" lang="ja-JP" altLang="en-US" dirty="0"/>
                  <a:t>である．</a:t>
                </a:r>
                <a:endParaRPr kumimoji="1" lang="en-US" altLang="ja-JP" dirty="0"/>
              </a:p>
              <a:p>
                <a:r>
                  <a:rPr kumimoji="1" lang="en-US" altLang="ja-JP" dirty="0"/>
                  <a:t>[]</a:t>
                </a:r>
                <a:r>
                  <a:rPr kumimoji="1" lang="ja-JP" altLang="en-US" dirty="0"/>
                  <a:t>と</a:t>
                </a:r>
                <a:r>
                  <a:rPr kumimoji="1" lang="en-US" altLang="ja-JP" dirty="0"/>
                  <a:t>()</a:t>
                </a:r>
                <a:r>
                  <a:rPr lang="ja-JP" altLang="en-US" dirty="0"/>
                  <a:t>の区別をちゃんとしよう．</a:t>
                </a:r>
                <a:endParaRPr lang="en-US" altLang="ja-JP" dirty="0"/>
              </a:p>
              <a:p>
                <a:pPr lvl="1"/>
                <a:r>
                  <a:rPr kumimoji="1" lang="en-US" altLang="ja-JP" dirty="0"/>
                  <a:t>a=[1, 2; 3, 4]</a:t>
                </a:r>
                <a:r>
                  <a:rPr kumimoji="1" lang="ja-JP" altLang="en-US" dirty="0"/>
                  <a:t>をして例えば</a:t>
                </a:r>
                <a:r>
                  <a:rPr kumimoji="1" lang="en-US" altLang="ja-JP" dirty="0"/>
                  <a:t>2</a:t>
                </a:r>
                <a:r>
                  <a:rPr kumimoji="1" lang="ja-JP" altLang="en-US" dirty="0"/>
                  <a:t>行</a:t>
                </a:r>
                <a:r>
                  <a:rPr kumimoji="1" lang="en-US" altLang="ja-JP" dirty="0"/>
                  <a:t>1</a:t>
                </a:r>
                <a:r>
                  <a:rPr kumimoji="1" lang="ja-JP" altLang="en-US" dirty="0"/>
                  <a:t>列の成分を使いたいときは</a:t>
                </a:r>
                <a:br>
                  <a:rPr kumimoji="1" lang="en-US" altLang="ja-JP" dirty="0"/>
                </a:br>
                <a:r>
                  <a:rPr kumimoji="1" lang="en-US" altLang="ja-JP" dirty="0"/>
                  <a:t>a(2,1)</a:t>
                </a:r>
                <a:r>
                  <a:rPr kumimoji="1" lang="ja-JP" altLang="en-US" dirty="0"/>
                  <a:t>と書く．</a:t>
                </a:r>
                <a:endParaRPr kumimoji="1" lang="en-US" altLang="ja-JP" dirty="0"/>
              </a:p>
              <a:p>
                <a:pPr lvl="1"/>
                <a:r>
                  <a:rPr lang="en-US" altLang="ja-JP" dirty="0"/>
                  <a:t>a=[1;2]</a:t>
                </a:r>
                <a:r>
                  <a:rPr lang="ja-JP" altLang="en-US" dirty="0"/>
                  <a:t>の場合</a:t>
                </a:r>
                <a:r>
                  <a:rPr lang="en-US" altLang="ja-JP" dirty="0"/>
                  <a:t>a(2)</a:t>
                </a:r>
                <a:r>
                  <a:rPr lang="ja-JP" altLang="en-US" dirty="0"/>
                  <a:t>は</a:t>
                </a:r>
                <a:r>
                  <a:rPr lang="en-US" altLang="ja-JP" dirty="0"/>
                  <a:t>2</a:t>
                </a:r>
                <a:r>
                  <a:rPr lang="ja-JP" altLang="en-US" dirty="0"/>
                  <a:t>となる．</a:t>
                </a:r>
                <a:endParaRPr kumimoji="1" lang="en-US" altLang="ja-JP" dirty="0"/>
              </a:p>
              <a:p>
                <a:r>
                  <a:rPr kumimoji="1" lang="en-US" altLang="ja-JP" dirty="0"/>
                  <a:t>for </a:t>
                </a:r>
                <a:r>
                  <a:rPr kumimoji="1" lang="en-US" altLang="ja-JP" dirty="0" err="1"/>
                  <a:t>i</a:t>
                </a:r>
                <a:r>
                  <a:rPr kumimoji="1" lang="en-US" altLang="ja-JP" dirty="0"/>
                  <a:t>=</a:t>
                </a:r>
                <a:r>
                  <a:rPr kumimoji="1" lang="ja-JP" altLang="en-US" dirty="0"/>
                  <a:t>初期値</a:t>
                </a:r>
                <a:r>
                  <a:rPr kumimoji="1" lang="en-US" altLang="ja-JP" dirty="0"/>
                  <a:t>:</a:t>
                </a:r>
                <a:r>
                  <a:rPr kumimoji="1" lang="ja-JP" altLang="en-US" dirty="0"/>
                  <a:t>間隔</a:t>
                </a:r>
                <a:r>
                  <a:rPr kumimoji="1" lang="en-US" altLang="ja-JP" dirty="0"/>
                  <a:t>:</a:t>
                </a:r>
                <a:r>
                  <a:rPr kumimoji="1" lang="ja-JP" altLang="en-US" dirty="0"/>
                  <a:t>最後の値</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5C968A26-8C74-2975-801B-1989C556307D}"/>
                  </a:ext>
                </a:extLst>
              </p:cNvPr>
              <p:cNvSpPr>
                <a:spLocks noGrp="1" noRot="1" noChangeAspect="1" noMove="1" noResize="1" noEditPoints="1" noAdjustHandles="1" noChangeArrowheads="1" noChangeShapeType="1" noTextEdit="1"/>
              </p:cNvSpPr>
              <p:nvPr>
                <p:ph idx="1"/>
              </p:nvPr>
            </p:nvSpPr>
            <p:spPr>
              <a:xfrm>
                <a:off x="628650" y="1258957"/>
                <a:ext cx="7886700" cy="4918006"/>
              </a:xfrm>
              <a:blipFill>
                <a:blip r:embed="rId2"/>
                <a:stretch>
                  <a:fillRect l="-1391" t="-2854" r="-2087" b="-9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462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4CC2CF-8C8F-840E-C3DC-B52A23B7AC7C}"/>
              </a:ext>
            </a:extLst>
          </p:cNvPr>
          <p:cNvSpPr>
            <a:spLocks noGrp="1"/>
          </p:cNvSpPr>
          <p:nvPr>
            <p:ph type="title"/>
          </p:nvPr>
        </p:nvSpPr>
        <p:spPr>
          <a:xfrm>
            <a:off x="628650" y="1"/>
            <a:ext cx="7886700" cy="755374"/>
          </a:xfrm>
        </p:spPr>
        <p:txBody>
          <a:bodyPr/>
          <a:lstStyle/>
          <a:p>
            <a:r>
              <a:rPr kumimoji="1" lang="ja-JP" altLang="en-US" dirty="0"/>
              <a:t>レポート課題</a:t>
            </a:r>
          </a:p>
        </p:txBody>
      </p:sp>
      <p:sp>
        <p:nvSpPr>
          <p:cNvPr id="3" name="コンテンツ プレースホルダー 2">
            <a:extLst>
              <a:ext uri="{FF2B5EF4-FFF2-40B4-BE49-F238E27FC236}">
                <a16:creationId xmlns:a16="http://schemas.microsoft.com/office/drawing/2014/main" id="{760040C6-E49D-5EF1-C627-E929D69D38FD}"/>
              </a:ext>
            </a:extLst>
          </p:cNvPr>
          <p:cNvSpPr>
            <a:spLocks noGrp="1"/>
          </p:cNvSpPr>
          <p:nvPr>
            <p:ph idx="1"/>
          </p:nvPr>
        </p:nvSpPr>
        <p:spPr>
          <a:xfrm>
            <a:off x="278295" y="755376"/>
            <a:ext cx="8521147" cy="6102624"/>
          </a:xfrm>
        </p:spPr>
        <p:txBody>
          <a:bodyPr>
            <a:normAutofit/>
          </a:bodyPr>
          <a:lstStyle/>
          <a:p>
            <a:r>
              <a:rPr kumimoji="1" lang="ja-JP" altLang="en-US" dirty="0"/>
              <a:t>先生が制作した</a:t>
            </a:r>
            <a:r>
              <a:rPr kumimoji="1" lang="en-US" altLang="ja-JP" dirty="0" err="1"/>
              <a:t>Matlab</a:t>
            </a:r>
            <a:r>
              <a:rPr kumimoji="1" lang="ja-JP" altLang="en-US" dirty="0"/>
              <a:t>の</a:t>
            </a:r>
            <a:r>
              <a:rPr kumimoji="1" lang="en-US" altLang="ja-JP" dirty="0"/>
              <a:t>m</a:t>
            </a:r>
            <a:r>
              <a:rPr kumimoji="1" lang="ja-JP" altLang="en-US" dirty="0"/>
              <a:t>ファイルを実行して動作を確認する．</a:t>
            </a:r>
            <a:endParaRPr kumimoji="1" lang="en-US" altLang="ja-JP" dirty="0"/>
          </a:p>
          <a:p>
            <a:r>
              <a:rPr kumimoji="1" lang="ja-JP" altLang="en-US" dirty="0"/>
              <a:t>パラメータを色々変えて遊んでみよう．</a:t>
            </a:r>
            <a:endParaRPr kumimoji="1" lang="en-US" altLang="ja-JP" dirty="0"/>
          </a:p>
          <a:p>
            <a:pPr lvl="1"/>
            <a:r>
              <a:rPr lang="ja-JP" altLang="en-US" dirty="0"/>
              <a:t>遊んだ後は以下の課題を行うため元の値に戻そう．</a:t>
            </a:r>
            <a:endParaRPr kumimoji="1" lang="en-US" altLang="ja-JP" dirty="0"/>
          </a:p>
          <a:p>
            <a:r>
              <a:rPr lang="ja-JP" altLang="en-US" dirty="0"/>
              <a:t>自分の学籍番号を用いて</a:t>
            </a:r>
            <a:r>
              <a:rPr lang="en-US" altLang="ja-JP" dirty="0" err="1"/>
              <a:t>qd</a:t>
            </a:r>
            <a:r>
              <a:rPr lang="ja-JP" altLang="en-US" dirty="0"/>
              <a:t>の値を変更する．</a:t>
            </a:r>
            <a:endParaRPr lang="en-US" altLang="ja-JP" dirty="0"/>
          </a:p>
          <a:p>
            <a:pPr lvl="1"/>
            <a:r>
              <a:rPr kumimoji="1" lang="ja-JP" altLang="en-US" dirty="0"/>
              <a:t>学籍番号</a:t>
            </a:r>
            <a:r>
              <a:rPr kumimoji="1" lang="en-US" altLang="ja-JP" dirty="0"/>
              <a:t>26002abcde-f</a:t>
            </a:r>
            <a:r>
              <a:rPr lang="ja-JP" altLang="en-US" dirty="0"/>
              <a:t>の内，</a:t>
            </a:r>
            <a:r>
              <a:rPr lang="en-US" altLang="ja-JP" dirty="0"/>
              <a:t>e</a:t>
            </a:r>
            <a:r>
              <a:rPr lang="ja-JP" altLang="en-US" dirty="0"/>
              <a:t>と</a:t>
            </a:r>
            <a:r>
              <a:rPr lang="en-US" altLang="ja-JP" dirty="0"/>
              <a:t>f</a:t>
            </a:r>
            <a:r>
              <a:rPr lang="ja-JP" altLang="en-US" dirty="0"/>
              <a:t>を用いて以下のように変更する．</a:t>
            </a:r>
            <a:endParaRPr lang="en-US" altLang="ja-JP" dirty="0"/>
          </a:p>
          <a:p>
            <a:pPr lvl="1"/>
            <a:r>
              <a:rPr kumimoji="1" lang="en-US" altLang="ja-JP" dirty="0"/>
              <a:t>e</a:t>
            </a:r>
            <a:r>
              <a:rPr kumimoji="1" lang="ja-JP" altLang="en-US" dirty="0"/>
              <a:t>が</a:t>
            </a:r>
            <a:r>
              <a:rPr kumimoji="1" lang="en-US" altLang="ja-JP" dirty="0"/>
              <a:t>0</a:t>
            </a:r>
            <a:r>
              <a:rPr kumimoji="1" lang="ja-JP" altLang="en-US" dirty="0"/>
              <a:t>または</a:t>
            </a:r>
            <a:r>
              <a:rPr kumimoji="1" lang="en-US" altLang="ja-JP" dirty="0"/>
              <a:t>1</a:t>
            </a:r>
            <a:r>
              <a:rPr kumimoji="1" lang="ja-JP" altLang="en-US" dirty="0"/>
              <a:t>の場合は</a:t>
            </a:r>
            <a:r>
              <a:rPr lang="en-US" altLang="ja-JP" dirty="0"/>
              <a:t>qd1</a:t>
            </a:r>
            <a:r>
              <a:rPr lang="ja-JP" altLang="en-US" dirty="0"/>
              <a:t>を</a:t>
            </a:r>
            <a:r>
              <a:rPr lang="en-US" altLang="ja-JP" dirty="0"/>
              <a:t>1</a:t>
            </a:r>
            <a:r>
              <a:rPr lang="ja-JP" altLang="en-US" dirty="0"/>
              <a:t>，</a:t>
            </a:r>
            <a:r>
              <a:rPr kumimoji="1" lang="en-US" altLang="ja-JP" dirty="0"/>
              <a:t>2</a:t>
            </a:r>
            <a:r>
              <a:rPr kumimoji="1" lang="ja-JP" altLang="en-US" dirty="0"/>
              <a:t>または</a:t>
            </a:r>
            <a:r>
              <a:rPr kumimoji="1" lang="en-US" altLang="ja-JP" dirty="0"/>
              <a:t>3</a:t>
            </a:r>
            <a:r>
              <a:rPr kumimoji="1" lang="ja-JP" altLang="en-US" dirty="0"/>
              <a:t>の場合は</a:t>
            </a:r>
            <a:r>
              <a:rPr lang="en-US" altLang="ja-JP" dirty="0"/>
              <a:t>qd1</a:t>
            </a:r>
            <a:r>
              <a:rPr lang="ja-JP" altLang="en-US" dirty="0"/>
              <a:t>を</a:t>
            </a:r>
            <a:r>
              <a:rPr lang="en-US" altLang="ja-JP" dirty="0"/>
              <a:t>2</a:t>
            </a:r>
            <a:r>
              <a:rPr lang="ja-JP" altLang="en-US" dirty="0"/>
              <a:t>，</a:t>
            </a:r>
            <a:r>
              <a:rPr kumimoji="1" lang="en-US" altLang="ja-JP" dirty="0"/>
              <a:t>4</a:t>
            </a:r>
            <a:r>
              <a:rPr kumimoji="1" lang="ja-JP" altLang="en-US" dirty="0"/>
              <a:t>または</a:t>
            </a:r>
            <a:r>
              <a:rPr kumimoji="1" lang="en-US" altLang="ja-JP" dirty="0"/>
              <a:t>5</a:t>
            </a:r>
            <a:r>
              <a:rPr kumimoji="1" lang="ja-JP" altLang="en-US" dirty="0"/>
              <a:t>の場合は</a:t>
            </a:r>
            <a:r>
              <a:rPr lang="en-US" altLang="ja-JP" dirty="0"/>
              <a:t>qd1</a:t>
            </a:r>
            <a:r>
              <a:rPr lang="ja-JP" altLang="en-US" dirty="0"/>
              <a:t>を</a:t>
            </a:r>
            <a:r>
              <a:rPr lang="en-US" altLang="ja-JP" dirty="0"/>
              <a:t>3</a:t>
            </a:r>
            <a:r>
              <a:rPr lang="ja-JP" altLang="en-US" dirty="0"/>
              <a:t>，</a:t>
            </a:r>
            <a:r>
              <a:rPr kumimoji="1" lang="en-US" altLang="ja-JP" dirty="0"/>
              <a:t>6</a:t>
            </a:r>
            <a:r>
              <a:rPr kumimoji="1" lang="ja-JP" altLang="en-US" dirty="0"/>
              <a:t>または</a:t>
            </a:r>
            <a:r>
              <a:rPr kumimoji="1" lang="en-US" altLang="ja-JP" dirty="0"/>
              <a:t>7</a:t>
            </a:r>
            <a:r>
              <a:rPr kumimoji="1" lang="ja-JP" altLang="en-US" dirty="0"/>
              <a:t>の場合は</a:t>
            </a:r>
            <a:r>
              <a:rPr lang="en-US" altLang="ja-JP" dirty="0"/>
              <a:t>qd1</a:t>
            </a:r>
            <a:r>
              <a:rPr lang="ja-JP" altLang="en-US" dirty="0"/>
              <a:t>を</a:t>
            </a:r>
            <a:r>
              <a:rPr lang="en-US" altLang="ja-JP" dirty="0"/>
              <a:t>4</a:t>
            </a:r>
            <a:r>
              <a:rPr lang="ja-JP" altLang="en-US" dirty="0"/>
              <a:t>，</a:t>
            </a:r>
            <a:r>
              <a:rPr kumimoji="1" lang="en-US" altLang="ja-JP" dirty="0"/>
              <a:t>8</a:t>
            </a:r>
            <a:r>
              <a:rPr kumimoji="1" lang="ja-JP" altLang="en-US" dirty="0"/>
              <a:t>または</a:t>
            </a:r>
            <a:r>
              <a:rPr kumimoji="1" lang="en-US" altLang="ja-JP" dirty="0"/>
              <a:t>9</a:t>
            </a:r>
            <a:r>
              <a:rPr kumimoji="1" lang="ja-JP" altLang="en-US" dirty="0"/>
              <a:t>の場合は</a:t>
            </a:r>
            <a:r>
              <a:rPr lang="en-US" altLang="ja-JP" dirty="0"/>
              <a:t>qd1</a:t>
            </a:r>
            <a:r>
              <a:rPr lang="ja-JP" altLang="en-US" dirty="0"/>
              <a:t>を</a:t>
            </a:r>
            <a:r>
              <a:rPr lang="en-US" altLang="ja-JP" dirty="0"/>
              <a:t>5</a:t>
            </a:r>
            <a:r>
              <a:rPr lang="ja-JP" altLang="en-US" dirty="0"/>
              <a:t>にする．</a:t>
            </a:r>
            <a:endParaRPr lang="en-US" altLang="ja-JP" dirty="0"/>
          </a:p>
          <a:p>
            <a:pPr lvl="1"/>
            <a:r>
              <a:rPr kumimoji="1" lang="en-US" altLang="ja-JP" dirty="0"/>
              <a:t>f</a:t>
            </a:r>
            <a:r>
              <a:rPr kumimoji="1" lang="ja-JP" altLang="en-US" dirty="0"/>
              <a:t>が</a:t>
            </a:r>
            <a:r>
              <a:rPr kumimoji="1" lang="en-US" altLang="ja-JP" dirty="0"/>
              <a:t>0</a:t>
            </a:r>
            <a:r>
              <a:rPr kumimoji="1" lang="ja-JP" altLang="en-US" dirty="0"/>
              <a:t>または</a:t>
            </a:r>
            <a:r>
              <a:rPr kumimoji="1" lang="en-US" altLang="ja-JP" dirty="0"/>
              <a:t>1</a:t>
            </a:r>
            <a:r>
              <a:rPr kumimoji="1" lang="ja-JP" altLang="en-US" dirty="0"/>
              <a:t>の場合は</a:t>
            </a:r>
            <a:r>
              <a:rPr lang="en-US" altLang="ja-JP" dirty="0"/>
              <a:t>qd2</a:t>
            </a:r>
            <a:r>
              <a:rPr lang="ja-JP" altLang="en-US" dirty="0"/>
              <a:t>を</a:t>
            </a:r>
            <a:r>
              <a:rPr lang="en-US" altLang="ja-JP" dirty="0"/>
              <a:t>1</a:t>
            </a:r>
            <a:r>
              <a:rPr lang="ja-JP" altLang="en-US" dirty="0"/>
              <a:t>，</a:t>
            </a:r>
            <a:r>
              <a:rPr kumimoji="1" lang="en-US" altLang="ja-JP" dirty="0"/>
              <a:t>2</a:t>
            </a:r>
            <a:r>
              <a:rPr kumimoji="1" lang="ja-JP" altLang="en-US" dirty="0"/>
              <a:t>または</a:t>
            </a:r>
            <a:r>
              <a:rPr kumimoji="1" lang="en-US" altLang="ja-JP" dirty="0"/>
              <a:t>3</a:t>
            </a:r>
            <a:r>
              <a:rPr kumimoji="1" lang="ja-JP" altLang="en-US" dirty="0"/>
              <a:t>の場合は</a:t>
            </a:r>
            <a:r>
              <a:rPr lang="en-US" altLang="ja-JP" dirty="0"/>
              <a:t>qd2</a:t>
            </a:r>
            <a:r>
              <a:rPr lang="ja-JP" altLang="en-US" dirty="0"/>
              <a:t>を</a:t>
            </a:r>
            <a:r>
              <a:rPr lang="en-US" altLang="ja-JP" dirty="0"/>
              <a:t>2</a:t>
            </a:r>
            <a:r>
              <a:rPr lang="ja-JP" altLang="en-US" dirty="0"/>
              <a:t>，</a:t>
            </a:r>
            <a:r>
              <a:rPr kumimoji="1" lang="en-US" altLang="ja-JP" dirty="0"/>
              <a:t>4</a:t>
            </a:r>
            <a:r>
              <a:rPr kumimoji="1" lang="ja-JP" altLang="en-US" dirty="0"/>
              <a:t>または</a:t>
            </a:r>
            <a:r>
              <a:rPr kumimoji="1" lang="en-US" altLang="ja-JP" dirty="0"/>
              <a:t>5</a:t>
            </a:r>
            <a:r>
              <a:rPr kumimoji="1" lang="ja-JP" altLang="en-US" dirty="0"/>
              <a:t>の場合は</a:t>
            </a:r>
            <a:r>
              <a:rPr lang="en-US" altLang="ja-JP" dirty="0"/>
              <a:t>qd2</a:t>
            </a:r>
            <a:r>
              <a:rPr lang="ja-JP" altLang="en-US" dirty="0"/>
              <a:t>を</a:t>
            </a:r>
            <a:r>
              <a:rPr lang="en-US" altLang="ja-JP" dirty="0"/>
              <a:t>3</a:t>
            </a:r>
            <a:r>
              <a:rPr lang="ja-JP" altLang="en-US" dirty="0"/>
              <a:t>，</a:t>
            </a:r>
            <a:r>
              <a:rPr kumimoji="1" lang="en-US" altLang="ja-JP" dirty="0"/>
              <a:t>6</a:t>
            </a:r>
            <a:r>
              <a:rPr kumimoji="1" lang="ja-JP" altLang="en-US" dirty="0"/>
              <a:t>または</a:t>
            </a:r>
            <a:r>
              <a:rPr kumimoji="1" lang="en-US" altLang="ja-JP" dirty="0"/>
              <a:t>7</a:t>
            </a:r>
            <a:r>
              <a:rPr kumimoji="1" lang="ja-JP" altLang="en-US" dirty="0"/>
              <a:t>の場合は</a:t>
            </a:r>
            <a:r>
              <a:rPr lang="en-US" altLang="ja-JP" dirty="0"/>
              <a:t>qd2</a:t>
            </a:r>
            <a:r>
              <a:rPr lang="ja-JP" altLang="en-US" dirty="0"/>
              <a:t>を</a:t>
            </a:r>
            <a:r>
              <a:rPr lang="en-US" altLang="ja-JP" dirty="0"/>
              <a:t>4</a:t>
            </a:r>
            <a:r>
              <a:rPr lang="ja-JP" altLang="en-US" dirty="0"/>
              <a:t>，</a:t>
            </a:r>
            <a:r>
              <a:rPr kumimoji="1" lang="en-US" altLang="ja-JP" dirty="0"/>
              <a:t>8</a:t>
            </a:r>
            <a:r>
              <a:rPr kumimoji="1" lang="ja-JP" altLang="en-US" dirty="0"/>
              <a:t>または</a:t>
            </a:r>
            <a:r>
              <a:rPr kumimoji="1" lang="en-US" altLang="ja-JP" dirty="0"/>
              <a:t>9</a:t>
            </a:r>
            <a:r>
              <a:rPr kumimoji="1" lang="ja-JP" altLang="en-US" dirty="0"/>
              <a:t>の場合は</a:t>
            </a:r>
            <a:r>
              <a:rPr lang="en-US" altLang="ja-JP" dirty="0"/>
              <a:t>qd2</a:t>
            </a:r>
            <a:r>
              <a:rPr lang="ja-JP" altLang="en-US" dirty="0"/>
              <a:t>を</a:t>
            </a:r>
            <a:r>
              <a:rPr lang="en-US" altLang="ja-JP" dirty="0"/>
              <a:t>5</a:t>
            </a:r>
            <a:r>
              <a:rPr lang="ja-JP" altLang="en-US" dirty="0"/>
              <a:t>にする．</a:t>
            </a:r>
            <a:endParaRPr lang="en-US" altLang="ja-JP" dirty="0"/>
          </a:p>
          <a:p>
            <a:pPr lvl="1"/>
            <a:r>
              <a:rPr kumimoji="1" lang="ja-JP" altLang="en-US" dirty="0"/>
              <a:t>例えば，</a:t>
            </a:r>
            <a:r>
              <a:rPr kumimoji="1" lang="en-US" altLang="ja-JP" dirty="0"/>
              <a:t>26002abcd8-4</a:t>
            </a:r>
            <a:r>
              <a:rPr kumimoji="1" lang="ja-JP" altLang="en-US" dirty="0"/>
              <a:t>の場合，</a:t>
            </a:r>
            <a:r>
              <a:rPr kumimoji="1" lang="en-US" altLang="ja-JP" dirty="0"/>
              <a:t>qd1</a:t>
            </a:r>
            <a:r>
              <a:rPr lang="en-US" altLang="ja-JP" dirty="0"/>
              <a:t>=1</a:t>
            </a:r>
            <a:r>
              <a:rPr lang="ja-JP" altLang="en-US" dirty="0"/>
              <a:t>，</a:t>
            </a:r>
            <a:r>
              <a:rPr lang="en-US" altLang="ja-JP" dirty="0"/>
              <a:t>qd2=3</a:t>
            </a:r>
            <a:r>
              <a:rPr lang="ja-JP" altLang="en-US" dirty="0"/>
              <a:t>であるため，</a:t>
            </a:r>
            <a:r>
              <a:rPr lang="en-US" altLang="ja-JP" dirty="0" err="1"/>
              <a:t>twolink_control.m</a:t>
            </a:r>
            <a:r>
              <a:rPr lang="ja-JP" altLang="en-US" dirty="0"/>
              <a:t>の</a:t>
            </a:r>
            <a:r>
              <a:rPr lang="en-US" altLang="ja-JP" dirty="0" err="1"/>
              <a:t>qd</a:t>
            </a:r>
            <a:r>
              <a:rPr lang="en-US" altLang="ja-JP" dirty="0"/>
              <a:t>=[1; 2]</a:t>
            </a:r>
            <a:r>
              <a:rPr lang="ja-JP" altLang="en-US" dirty="0"/>
              <a:t>を</a:t>
            </a:r>
            <a:r>
              <a:rPr lang="en-US" altLang="ja-JP" dirty="0" err="1"/>
              <a:t>qd</a:t>
            </a:r>
            <a:r>
              <a:rPr lang="en-US" altLang="ja-JP" dirty="0"/>
              <a:t>=[5; 3]</a:t>
            </a:r>
            <a:r>
              <a:rPr lang="ja-JP" altLang="en-US" dirty="0"/>
              <a:t>に変更する．</a:t>
            </a:r>
            <a:endParaRPr lang="en-US" altLang="ja-JP" dirty="0"/>
          </a:p>
          <a:p>
            <a:pPr lvl="1"/>
            <a:endParaRPr lang="en-US" altLang="ja-JP" dirty="0"/>
          </a:p>
          <a:p>
            <a:pPr lvl="1"/>
            <a:endParaRPr kumimoji="1" lang="en-US" altLang="ja-JP" dirty="0"/>
          </a:p>
        </p:txBody>
      </p:sp>
    </p:spTree>
    <p:extLst>
      <p:ext uri="{BB962C8B-B14F-4D97-AF65-F5344CB8AC3E}">
        <p14:creationId xmlns:p14="http://schemas.microsoft.com/office/powerpoint/2010/main" val="180159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1BE9CE-0AF1-DE22-5D53-186073478373}"/>
              </a:ext>
            </a:extLst>
          </p:cNvPr>
          <p:cNvSpPr>
            <a:spLocks noGrp="1"/>
          </p:cNvSpPr>
          <p:nvPr>
            <p:ph type="title"/>
          </p:nvPr>
        </p:nvSpPr>
        <p:spPr>
          <a:xfrm>
            <a:off x="628650" y="18255"/>
            <a:ext cx="7886700" cy="896145"/>
          </a:xfrm>
        </p:spPr>
        <p:txBody>
          <a:bodyPr/>
          <a:lstStyle/>
          <a:p>
            <a:r>
              <a:rPr kumimoji="1" lang="ja-JP" altLang="en-US" dirty="0"/>
              <a:t>レポート課題</a:t>
            </a:r>
            <a:r>
              <a:rPr kumimoji="1" lang="en-US" altLang="ja-JP" dirty="0"/>
              <a:t>(</a:t>
            </a:r>
            <a:r>
              <a:rPr kumimoji="1" lang="ja-JP" altLang="en-US" dirty="0"/>
              <a:t>続き</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0930730A-A841-E0BE-D56E-4A7D2DACE533}"/>
              </a:ext>
            </a:extLst>
          </p:cNvPr>
          <p:cNvSpPr>
            <a:spLocks noGrp="1"/>
          </p:cNvSpPr>
          <p:nvPr>
            <p:ph idx="1"/>
          </p:nvPr>
        </p:nvSpPr>
        <p:spPr>
          <a:xfrm>
            <a:off x="628650" y="914400"/>
            <a:ext cx="7886700" cy="5262563"/>
          </a:xfrm>
        </p:spPr>
        <p:txBody>
          <a:bodyPr>
            <a:normAutofit/>
          </a:bodyPr>
          <a:lstStyle/>
          <a:p>
            <a:r>
              <a:rPr lang="en-US" altLang="ja-JP" sz="2400" dirty="0" err="1"/>
              <a:t>kp</a:t>
            </a:r>
            <a:r>
              <a:rPr lang="en-US" altLang="ja-JP" sz="2400" dirty="0"/>
              <a:t>=[100; 100]</a:t>
            </a:r>
            <a:r>
              <a:rPr lang="ja-JP" altLang="en-US" sz="2400" dirty="0"/>
              <a:t>と</a:t>
            </a:r>
            <a:r>
              <a:rPr lang="en-US" altLang="ja-JP" sz="2400" dirty="0" err="1"/>
              <a:t>kv</a:t>
            </a:r>
            <a:r>
              <a:rPr lang="en-US" altLang="ja-JP" sz="2400" dirty="0"/>
              <a:t>=[50; 50]</a:t>
            </a:r>
            <a:r>
              <a:rPr lang="ja-JP" altLang="en-US" sz="2400" dirty="0"/>
              <a:t>の系</a:t>
            </a:r>
            <a:r>
              <a:rPr lang="en-US" altLang="ja-JP" sz="2400" dirty="0"/>
              <a:t>4</a:t>
            </a:r>
            <a:r>
              <a:rPr lang="ja-JP" altLang="en-US" sz="2400" dirty="0"/>
              <a:t>つの制御ゲインを調整し一番理想に使い制御ができるようにしてみよう．</a:t>
            </a:r>
            <a:endParaRPr lang="en-US" altLang="ja-JP" sz="2400" dirty="0"/>
          </a:p>
          <a:p>
            <a:pPr lvl="1"/>
            <a:r>
              <a:rPr lang="ja-JP" altLang="en-US" sz="2000" dirty="0"/>
              <a:t>理想的というのは</a:t>
            </a:r>
            <a:r>
              <a:rPr lang="en-US" altLang="ja-JP" sz="2000" dirty="0"/>
              <a:t>θ</a:t>
            </a:r>
            <a:r>
              <a:rPr lang="ja-JP" altLang="en-US" sz="2000" dirty="0"/>
              <a:t>が早く</a:t>
            </a:r>
            <a:r>
              <a:rPr lang="en-US" altLang="ja-JP" sz="2000" dirty="0" err="1"/>
              <a:t>qd</a:t>
            </a:r>
            <a:r>
              <a:rPr lang="ja-JP" altLang="en-US" sz="2000" dirty="0"/>
              <a:t>の値に近づき，</a:t>
            </a:r>
            <a:r>
              <a:rPr lang="en-US" altLang="ja-JP" sz="2000" dirty="0" err="1"/>
              <a:t>qd</a:t>
            </a:r>
            <a:r>
              <a:rPr lang="ja-JP" altLang="en-US" sz="2000" dirty="0"/>
              <a:t>値を上下に超えるオーバーシュート，オシレーションをあまりしないことを意味する．</a:t>
            </a:r>
            <a:endParaRPr lang="en-US" altLang="ja-JP" sz="2000" dirty="0"/>
          </a:p>
          <a:p>
            <a:pPr lvl="1"/>
            <a:r>
              <a:rPr lang="ja-JP" altLang="en-US" sz="2000" dirty="0">
                <a:solidFill>
                  <a:srgbClr val="FF0000"/>
                </a:solidFill>
              </a:rPr>
              <a:t>もっともよい結果の</a:t>
            </a:r>
            <a:r>
              <a:rPr lang="en-US" altLang="ja-JP" sz="2000" dirty="0">
                <a:solidFill>
                  <a:srgbClr val="FF0000"/>
                </a:solidFill>
              </a:rPr>
              <a:t>q1</a:t>
            </a:r>
            <a:r>
              <a:rPr lang="ja-JP" altLang="en-US" sz="2000" dirty="0">
                <a:solidFill>
                  <a:srgbClr val="FF0000"/>
                </a:solidFill>
              </a:rPr>
              <a:t>と</a:t>
            </a:r>
            <a:r>
              <a:rPr lang="en-US" altLang="ja-JP" sz="2000" dirty="0">
                <a:solidFill>
                  <a:srgbClr val="FF0000"/>
                </a:solidFill>
              </a:rPr>
              <a:t>q2</a:t>
            </a:r>
            <a:r>
              <a:rPr lang="ja-JP" altLang="en-US" sz="2000" dirty="0">
                <a:solidFill>
                  <a:srgbClr val="FF0000"/>
                </a:solidFill>
              </a:rPr>
              <a:t>の軌跡を保存し，レポートに貼り付ける．</a:t>
            </a:r>
            <a:endParaRPr lang="en-US" altLang="ja-JP" sz="2000" dirty="0">
              <a:solidFill>
                <a:srgbClr val="FF0000"/>
              </a:solidFill>
            </a:endParaRPr>
          </a:p>
          <a:p>
            <a:r>
              <a:rPr kumimoji="1" lang="ja-JP" altLang="en-US" dirty="0"/>
              <a:t>レポートは以下の構成になるようにワードで作成して</a:t>
            </a:r>
            <a:r>
              <a:rPr kumimoji="1" lang="en-US" altLang="ja-JP" dirty="0"/>
              <a:t>PDF</a:t>
            </a:r>
            <a:r>
              <a:rPr kumimoji="1" lang="ja-JP" altLang="en-US" dirty="0"/>
              <a:t>にして提出する．</a:t>
            </a:r>
            <a:endParaRPr kumimoji="1" lang="en-US" altLang="ja-JP" dirty="0"/>
          </a:p>
          <a:p>
            <a:pPr lvl="1"/>
            <a:r>
              <a:rPr kumimoji="1" lang="ja-JP" altLang="en-US" dirty="0"/>
              <a:t>タイトルページ（名前，学籍番号を記入）</a:t>
            </a:r>
            <a:endParaRPr kumimoji="1" lang="en-US" altLang="ja-JP" dirty="0"/>
          </a:p>
          <a:p>
            <a:pPr lvl="1"/>
            <a:r>
              <a:rPr kumimoji="1" lang="ja-JP" altLang="en-US" dirty="0"/>
              <a:t>１．パラメータを色々いじって遊んだ感想</a:t>
            </a:r>
            <a:endParaRPr kumimoji="1" lang="en-US" altLang="ja-JP" dirty="0"/>
          </a:p>
          <a:p>
            <a:pPr lvl="1"/>
            <a:r>
              <a:rPr lang="ja-JP" altLang="en-US" dirty="0"/>
              <a:t>２．ソースコードを読んで簡単な動作説明</a:t>
            </a:r>
            <a:endParaRPr kumimoji="1" lang="en-US" altLang="ja-JP" dirty="0"/>
          </a:p>
          <a:p>
            <a:pPr lvl="1"/>
            <a:r>
              <a:rPr lang="ja-JP" altLang="en-US" dirty="0"/>
              <a:t>３．</a:t>
            </a:r>
            <a:r>
              <a:rPr lang="en-US" altLang="ja-JP" dirty="0" err="1"/>
              <a:t>qd</a:t>
            </a:r>
            <a:r>
              <a:rPr lang="ja-JP" altLang="en-US" dirty="0"/>
              <a:t>を変更し，</a:t>
            </a:r>
            <a:r>
              <a:rPr lang="en-US" altLang="ja-JP" dirty="0" err="1"/>
              <a:t>kp</a:t>
            </a:r>
            <a:r>
              <a:rPr lang="ja-JP" altLang="en-US" dirty="0"/>
              <a:t>と</a:t>
            </a:r>
            <a:r>
              <a:rPr lang="en-US" altLang="ja-JP" dirty="0" err="1"/>
              <a:t>kv</a:t>
            </a:r>
            <a:r>
              <a:rPr lang="ja-JP" altLang="en-US" dirty="0"/>
              <a:t>を調整して得た最も理想的な結果（パラメータ，軌跡画像，感想を含むこと）</a:t>
            </a:r>
            <a:endParaRPr kumimoji="1" lang="ja-JP" altLang="en-US" dirty="0"/>
          </a:p>
        </p:txBody>
      </p:sp>
      <p:sp>
        <p:nvSpPr>
          <p:cNvPr id="4" name="正方形/長方形 3">
            <a:extLst>
              <a:ext uri="{FF2B5EF4-FFF2-40B4-BE49-F238E27FC236}">
                <a16:creationId xmlns:a16="http://schemas.microsoft.com/office/drawing/2014/main" id="{608D55F4-8962-CD27-7BFB-6591CF45812D}"/>
              </a:ext>
            </a:extLst>
          </p:cNvPr>
          <p:cNvSpPr/>
          <p:nvPr/>
        </p:nvSpPr>
        <p:spPr>
          <a:xfrm>
            <a:off x="490330" y="3087757"/>
            <a:ext cx="8163340" cy="30892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7804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DEA41-FBA6-169D-42CA-351E052A0DC0}"/>
              </a:ext>
            </a:extLst>
          </p:cNvPr>
          <p:cNvSpPr>
            <a:spLocks noGrp="1"/>
          </p:cNvSpPr>
          <p:nvPr>
            <p:ph type="title"/>
          </p:nvPr>
        </p:nvSpPr>
        <p:spPr>
          <a:xfrm>
            <a:off x="628650" y="25746"/>
            <a:ext cx="7886700" cy="655291"/>
          </a:xfrm>
        </p:spPr>
        <p:txBody>
          <a:bodyPr>
            <a:normAutofit/>
          </a:bodyPr>
          <a:lstStyle/>
          <a:p>
            <a:r>
              <a:rPr kumimoji="1" lang="ja-JP" altLang="en-US" sz="4000" dirty="0"/>
              <a:t>サンプルプログラム実行及び修正</a:t>
            </a:r>
          </a:p>
        </p:txBody>
      </p:sp>
      <p:sp>
        <p:nvSpPr>
          <p:cNvPr id="3" name="コンテンツ プレースホルダー 2">
            <a:extLst>
              <a:ext uri="{FF2B5EF4-FFF2-40B4-BE49-F238E27FC236}">
                <a16:creationId xmlns:a16="http://schemas.microsoft.com/office/drawing/2014/main" id="{C49D5E1E-6D9C-0467-72F5-4D56050E89A7}"/>
              </a:ext>
            </a:extLst>
          </p:cNvPr>
          <p:cNvSpPr>
            <a:spLocks noGrp="1"/>
          </p:cNvSpPr>
          <p:nvPr>
            <p:ph idx="1"/>
          </p:nvPr>
        </p:nvSpPr>
        <p:spPr>
          <a:xfrm>
            <a:off x="176463" y="681037"/>
            <a:ext cx="8758990" cy="5495926"/>
          </a:xfrm>
        </p:spPr>
        <p:txBody>
          <a:bodyPr/>
          <a:lstStyle/>
          <a:p>
            <a:r>
              <a:rPr kumimoji="1" lang="en-US" altLang="ja-JP" dirty="0" err="1"/>
              <a:t>Matlab</a:t>
            </a:r>
            <a:r>
              <a:rPr kumimoji="1" lang="ja-JP" altLang="en-US" dirty="0"/>
              <a:t>をインストールする</a:t>
            </a:r>
            <a:r>
              <a:rPr kumimoji="1" lang="en-US" altLang="ja-JP" dirty="0"/>
              <a:t>(</a:t>
            </a:r>
            <a:r>
              <a:rPr kumimoji="1" lang="ja-JP" altLang="en-US" dirty="0"/>
              <a:t>本資料</a:t>
            </a:r>
            <a:r>
              <a:rPr lang="en-US" altLang="ja-JP" dirty="0"/>
              <a:t>11</a:t>
            </a:r>
            <a:r>
              <a:rPr kumimoji="1" lang="ja-JP" altLang="en-US" dirty="0"/>
              <a:t>ページに説明）</a:t>
            </a:r>
            <a:endParaRPr kumimoji="1" lang="en-US" altLang="ja-JP" dirty="0"/>
          </a:p>
          <a:p>
            <a:r>
              <a:rPr lang="ja-JP" altLang="en-US" dirty="0"/>
              <a:t>ダウンロードした</a:t>
            </a:r>
            <a:r>
              <a:rPr lang="en-US" altLang="ja-JP" dirty="0"/>
              <a:t>3</a:t>
            </a:r>
            <a:r>
              <a:rPr lang="ja-JP" altLang="en-US" dirty="0"/>
              <a:t>つの</a:t>
            </a:r>
            <a:r>
              <a:rPr lang="en-US" altLang="ja-JP" dirty="0"/>
              <a:t>M</a:t>
            </a:r>
            <a:r>
              <a:rPr lang="ja-JP" altLang="en-US" dirty="0"/>
              <a:t>ファイルを同じフォルダに入れる</a:t>
            </a:r>
            <a:endParaRPr lang="en-US" altLang="ja-JP" dirty="0"/>
          </a:p>
          <a:p>
            <a:r>
              <a:rPr kumimoji="1" lang="en-US" altLang="ja-JP" dirty="0" err="1"/>
              <a:t>Matlab</a:t>
            </a:r>
            <a:r>
              <a:rPr kumimoji="1" lang="ja-JP" altLang="en-US" dirty="0"/>
              <a:t>を実行し，</a:t>
            </a:r>
            <a:r>
              <a:rPr kumimoji="1" lang="en-US" altLang="ja-JP" dirty="0"/>
              <a:t>1</a:t>
            </a:r>
            <a:r>
              <a:rPr kumimoji="1" lang="ja-JP" altLang="en-US" dirty="0"/>
              <a:t>に</a:t>
            </a:r>
            <a:r>
              <a:rPr kumimoji="1" lang="en-US" altLang="ja-JP" dirty="0"/>
              <a:t>M</a:t>
            </a:r>
            <a:r>
              <a:rPr kumimoji="1" lang="ja-JP" altLang="en-US" dirty="0"/>
              <a:t>ファイルを入れたフォルダ情報を入力して現在のフォルダを変更する．</a:t>
            </a:r>
            <a:endParaRPr kumimoji="1" lang="en-US" altLang="ja-JP" dirty="0"/>
          </a:p>
          <a:p>
            <a:endParaRPr kumimoji="1" lang="ja-JP" altLang="en-US" dirty="0"/>
          </a:p>
        </p:txBody>
      </p:sp>
      <p:grpSp>
        <p:nvGrpSpPr>
          <p:cNvPr id="13" name="グループ化 12">
            <a:extLst>
              <a:ext uri="{FF2B5EF4-FFF2-40B4-BE49-F238E27FC236}">
                <a16:creationId xmlns:a16="http://schemas.microsoft.com/office/drawing/2014/main" id="{B40ACC23-4009-1BC8-AB7A-64EAF89C5F9C}"/>
              </a:ext>
            </a:extLst>
          </p:cNvPr>
          <p:cNvGrpSpPr/>
          <p:nvPr/>
        </p:nvGrpSpPr>
        <p:grpSpPr>
          <a:xfrm>
            <a:off x="1768816" y="2679245"/>
            <a:ext cx="5606367" cy="3884745"/>
            <a:chOff x="850231" y="1804275"/>
            <a:chExt cx="6849979" cy="4746464"/>
          </a:xfrm>
        </p:grpSpPr>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81E9ED01-8856-C478-A620-B6CB0544A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231" y="2065885"/>
              <a:ext cx="6849979" cy="4484854"/>
            </a:xfrm>
            <a:prstGeom prst="rect">
              <a:avLst/>
            </a:prstGeom>
          </p:spPr>
        </p:pic>
        <p:sp>
          <p:nvSpPr>
            <p:cNvPr id="6" name="テキスト ボックス 5">
              <a:extLst>
                <a:ext uri="{FF2B5EF4-FFF2-40B4-BE49-F238E27FC236}">
                  <a16:creationId xmlns:a16="http://schemas.microsoft.com/office/drawing/2014/main" id="{CEB538A1-4EBF-E372-B0ED-94C3E98AD819}"/>
                </a:ext>
              </a:extLst>
            </p:cNvPr>
            <p:cNvSpPr txBox="1"/>
            <p:nvPr/>
          </p:nvSpPr>
          <p:spPr>
            <a:xfrm>
              <a:off x="1443790" y="2488095"/>
              <a:ext cx="367408" cy="523220"/>
            </a:xfrm>
            <a:prstGeom prst="rect">
              <a:avLst/>
            </a:prstGeom>
            <a:noFill/>
          </p:spPr>
          <p:txBody>
            <a:bodyPr wrap="none" rtlCol="0">
              <a:spAutoFit/>
            </a:bodyPr>
            <a:lstStyle/>
            <a:p>
              <a:r>
                <a:rPr kumimoji="1" lang="en-US" altLang="ja-JP" sz="2800" dirty="0">
                  <a:solidFill>
                    <a:srgbClr val="FF0000"/>
                  </a:solidFill>
                </a:rPr>
                <a:t>1</a:t>
              </a:r>
              <a:endParaRPr kumimoji="1" lang="ja-JP" altLang="en-US" dirty="0">
                <a:solidFill>
                  <a:srgbClr val="FF0000"/>
                </a:solidFill>
              </a:endParaRPr>
            </a:p>
          </p:txBody>
        </p:sp>
        <p:sp>
          <p:nvSpPr>
            <p:cNvPr id="7" name="テキスト ボックス 6">
              <a:extLst>
                <a:ext uri="{FF2B5EF4-FFF2-40B4-BE49-F238E27FC236}">
                  <a16:creationId xmlns:a16="http://schemas.microsoft.com/office/drawing/2014/main" id="{B37FD2A9-4F6B-8668-C540-6B58A14632FF}"/>
                </a:ext>
              </a:extLst>
            </p:cNvPr>
            <p:cNvSpPr txBox="1"/>
            <p:nvPr/>
          </p:nvSpPr>
          <p:spPr>
            <a:xfrm>
              <a:off x="1443790" y="3585076"/>
              <a:ext cx="367408" cy="523220"/>
            </a:xfrm>
            <a:prstGeom prst="rect">
              <a:avLst/>
            </a:prstGeom>
            <a:noFill/>
          </p:spPr>
          <p:txBody>
            <a:bodyPr wrap="none" rtlCol="0">
              <a:spAutoFit/>
            </a:bodyPr>
            <a:lstStyle/>
            <a:p>
              <a:r>
                <a:rPr kumimoji="1" lang="en-US" altLang="ja-JP" sz="2800" dirty="0">
                  <a:solidFill>
                    <a:srgbClr val="FF0000"/>
                  </a:solidFill>
                </a:rPr>
                <a:t>2</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9D1281FD-A2E0-CFE3-205E-113624AB44EB}"/>
                </a:ext>
              </a:extLst>
            </p:cNvPr>
            <p:cNvSpPr txBox="1"/>
            <p:nvPr/>
          </p:nvSpPr>
          <p:spPr>
            <a:xfrm>
              <a:off x="3511129" y="3185555"/>
              <a:ext cx="367408" cy="523220"/>
            </a:xfrm>
            <a:prstGeom prst="rect">
              <a:avLst/>
            </a:prstGeom>
            <a:noFill/>
          </p:spPr>
          <p:txBody>
            <a:bodyPr wrap="none" rtlCol="0">
              <a:spAutoFit/>
            </a:bodyPr>
            <a:lstStyle/>
            <a:p>
              <a:r>
                <a:rPr kumimoji="1" lang="en-US" altLang="ja-JP" sz="2800" dirty="0">
                  <a:solidFill>
                    <a:srgbClr val="FF0000"/>
                  </a:solidFill>
                </a:rPr>
                <a:t>3</a:t>
              </a:r>
              <a:endParaRPr kumimoji="1" lang="ja-JP" altLang="en-US" dirty="0">
                <a:solidFill>
                  <a:srgbClr val="FF0000"/>
                </a:solidFill>
              </a:endParaRPr>
            </a:p>
          </p:txBody>
        </p:sp>
        <p:sp>
          <p:nvSpPr>
            <p:cNvPr id="9" name="テキスト ボックス 8">
              <a:extLst>
                <a:ext uri="{FF2B5EF4-FFF2-40B4-BE49-F238E27FC236}">
                  <a16:creationId xmlns:a16="http://schemas.microsoft.com/office/drawing/2014/main" id="{26071405-75D9-7E6A-BDDB-E6997C4768FC}"/>
                </a:ext>
              </a:extLst>
            </p:cNvPr>
            <p:cNvSpPr txBox="1"/>
            <p:nvPr/>
          </p:nvSpPr>
          <p:spPr>
            <a:xfrm>
              <a:off x="2066642" y="1804275"/>
              <a:ext cx="367408" cy="523220"/>
            </a:xfrm>
            <a:prstGeom prst="rect">
              <a:avLst/>
            </a:prstGeom>
            <a:noFill/>
          </p:spPr>
          <p:txBody>
            <a:bodyPr wrap="none" rtlCol="0">
              <a:spAutoFit/>
            </a:bodyPr>
            <a:lstStyle/>
            <a:p>
              <a:r>
                <a:rPr kumimoji="1" lang="en-US" altLang="ja-JP" sz="2800" dirty="0">
                  <a:solidFill>
                    <a:srgbClr val="FF0000"/>
                  </a:solidFill>
                </a:rPr>
                <a:t>4</a:t>
              </a:r>
              <a:endParaRPr kumimoji="1" lang="ja-JP" altLang="en-US" dirty="0">
                <a:solidFill>
                  <a:srgbClr val="FF0000"/>
                </a:solidFill>
              </a:endParaRPr>
            </a:p>
          </p:txBody>
        </p:sp>
        <p:sp>
          <p:nvSpPr>
            <p:cNvPr id="10" name="テキスト ボックス 9">
              <a:extLst>
                <a:ext uri="{FF2B5EF4-FFF2-40B4-BE49-F238E27FC236}">
                  <a16:creationId xmlns:a16="http://schemas.microsoft.com/office/drawing/2014/main" id="{FD9A8CD5-F590-57A4-E335-12315E16312B}"/>
                </a:ext>
              </a:extLst>
            </p:cNvPr>
            <p:cNvSpPr txBox="1"/>
            <p:nvPr/>
          </p:nvSpPr>
          <p:spPr>
            <a:xfrm>
              <a:off x="3152623" y="1964875"/>
              <a:ext cx="367408" cy="523220"/>
            </a:xfrm>
            <a:prstGeom prst="rect">
              <a:avLst/>
            </a:prstGeom>
            <a:noFill/>
          </p:spPr>
          <p:txBody>
            <a:bodyPr wrap="none" rtlCol="0">
              <a:spAutoFit/>
            </a:bodyPr>
            <a:lstStyle/>
            <a:p>
              <a:r>
                <a:rPr kumimoji="1" lang="en-US" altLang="ja-JP" sz="2800" dirty="0">
                  <a:solidFill>
                    <a:srgbClr val="FF0000"/>
                  </a:solidFill>
                </a:rPr>
                <a:t>5</a:t>
              </a:r>
              <a:endParaRPr kumimoji="1" lang="ja-JP" altLang="en-US" dirty="0">
                <a:solidFill>
                  <a:srgbClr val="FF0000"/>
                </a:solidFill>
              </a:endParaRPr>
            </a:p>
          </p:txBody>
        </p:sp>
        <p:sp>
          <p:nvSpPr>
            <p:cNvPr id="11" name="テキスト ボックス 10">
              <a:extLst>
                <a:ext uri="{FF2B5EF4-FFF2-40B4-BE49-F238E27FC236}">
                  <a16:creationId xmlns:a16="http://schemas.microsoft.com/office/drawing/2014/main" id="{1F1AB51E-5723-437C-77E0-DD3FEA33A766}"/>
                </a:ext>
              </a:extLst>
            </p:cNvPr>
            <p:cNvSpPr txBox="1"/>
            <p:nvPr/>
          </p:nvSpPr>
          <p:spPr>
            <a:xfrm>
              <a:off x="2459857" y="4562301"/>
              <a:ext cx="367408" cy="523220"/>
            </a:xfrm>
            <a:prstGeom prst="rect">
              <a:avLst/>
            </a:prstGeom>
            <a:noFill/>
          </p:spPr>
          <p:txBody>
            <a:bodyPr wrap="none" rtlCol="0">
              <a:spAutoFit/>
            </a:bodyPr>
            <a:lstStyle/>
            <a:p>
              <a:r>
                <a:rPr kumimoji="1" lang="en-US" altLang="ja-JP" sz="2800" dirty="0">
                  <a:solidFill>
                    <a:srgbClr val="FF0000"/>
                  </a:solidFill>
                </a:rPr>
                <a:t>6</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B2A74145-5609-3E7A-2E6B-96B41625BC44}"/>
                </a:ext>
              </a:extLst>
            </p:cNvPr>
            <p:cNvSpPr txBox="1"/>
            <p:nvPr/>
          </p:nvSpPr>
          <p:spPr>
            <a:xfrm>
              <a:off x="6355731" y="3167390"/>
              <a:ext cx="367408" cy="523220"/>
            </a:xfrm>
            <a:prstGeom prst="rect">
              <a:avLst/>
            </a:prstGeom>
            <a:noFill/>
          </p:spPr>
          <p:txBody>
            <a:bodyPr wrap="none" rtlCol="0">
              <a:spAutoFit/>
            </a:bodyPr>
            <a:lstStyle/>
            <a:p>
              <a:r>
                <a:rPr kumimoji="1" lang="en-US" altLang="ja-JP" sz="2800" dirty="0">
                  <a:solidFill>
                    <a:srgbClr val="FF0000"/>
                  </a:solidFill>
                </a:rPr>
                <a:t>7</a:t>
              </a:r>
              <a:endParaRPr kumimoji="1" lang="ja-JP" altLang="en-US" dirty="0">
                <a:solidFill>
                  <a:srgbClr val="FF0000"/>
                </a:solidFill>
              </a:endParaRPr>
            </a:p>
          </p:txBody>
        </p:sp>
      </p:grpSp>
    </p:spTree>
    <p:extLst>
      <p:ext uri="{BB962C8B-B14F-4D97-AF65-F5344CB8AC3E}">
        <p14:creationId xmlns:p14="http://schemas.microsoft.com/office/powerpoint/2010/main" val="382178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DEA41-FBA6-169D-42CA-351E052A0DC0}"/>
              </a:ext>
            </a:extLst>
          </p:cNvPr>
          <p:cNvSpPr>
            <a:spLocks noGrp="1"/>
          </p:cNvSpPr>
          <p:nvPr>
            <p:ph type="title"/>
          </p:nvPr>
        </p:nvSpPr>
        <p:spPr>
          <a:xfrm>
            <a:off x="628650" y="25746"/>
            <a:ext cx="7886700" cy="655291"/>
          </a:xfrm>
        </p:spPr>
        <p:txBody>
          <a:bodyPr>
            <a:normAutofit/>
          </a:bodyPr>
          <a:lstStyle/>
          <a:p>
            <a:r>
              <a:rPr kumimoji="1" lang="ja-JP" altLang="en-US" sz="4000" dirty="0"/>
              <a:t>サンプルプログラム実行及び修正</a:t>
            </a:r>
          </a:p>
        </p:txBody>
      </p:sp>
      <p:sp>
        <p:nvSpPr>
          <p:cNvPr id="3" name="コンテンツ プレースホルダー 2">
            <a:extLst>
              <a:ext uri="{FF2B5EF4-FFF2-40B4-BE49-F238E27FC236}">
                <a16:creationId xmlns:a16="http://schemas.microsoft.com/office/drawing/2014/main" id="{C49D5E1E-6D9C-0467-72F5-4D56050E89A7}"/>
              </a:ext>
            </a:extLst>
          </p:cNvPr>
          <p:cNvSpPr>
            <a:spLocks noGrp="1"/>
          </p:cNvSpPr>
          <p:nvPr>
            <p:ph idx="1"/>
          </p:nvPr>
        </p:nvSpPr>
        <p:spPr>
          <a:xfrm>
            <a:off x="176463" y="681037"/>
            <a:ext cx="8758990" cy="5495926"/>
          </a:xfrm>
        </p:spPr>
        <p:txBody>
          <a:bodyPr/>
          <a:lstStyle/>
          <a:p>
            <a:r>
              <a:rPr kumimoji="1" lang="en-US" altLang="ja-JP" dirty="0"/>
              <a:t>2</a:t>
            </a:r>
            <a:r>
              <a:rPr kumimoji="1" lang="ja-JP" altLang="en-US" dirty="0"/>
              <a:t>からダウンロードした</a:t>
            </a:r>
            <a:r>
              <a:rPr lang="en-US" altLang="ja-JP" dirty="0"/>
              <a:t>M</a:t>
            </a:r>
            <a:r>
              <a:rPr lang="ja-JP" altLang="en-US" dirty="0"/>
              <a:t>ファイルを見つけ出し，ダブルクリックする．</a:t>
            </a:r>
            <a:endParaRPr lang="en-US" altLang="ja-JP" dirty="0"/>
          </a:p>
          <a:p>
            <a:r>
              <a:rPr kumimoji="1" lang="ja-JP" altLang="en-US" dirty="0"/>
              <a:t>ダブルクリックした</a:t>
            </a:r>
            <a:r>
              <a:rPr kumimoji="1" lang="en-US" altLang="ja-JP" dirty="0"/>
              <a:t>M</a:t>
            </a:r>
            <a:r>
              <a:rPr kumimoji="1" lang="ja-JP" altLang="en-US" dirty="0"/>
              <a:t>ファイルが開かれ</a:t>
            </a:r>
            <a:r>
              <a:rPr kumimoji="1" lang="en-US" altLang="ja-JP" dirty="0"/>
              <a:t>3</a:t>
            </a:r>
            <a:r>
              <a:rPr kumimoji="1" lang="ja-JP" altLang="en-US" dirty="0"/>
              <a:t>に表示される．</a:t>
            </a:r>
            <a:endParaRPr kumimoji="1" lang="en-US" altLang="ja-JP" dirty="0"/>
          </a:p>
        </p:txBody>
      </p:sp>
      <p:grpSp>
        <p:nvGrpSpPr>
          <p:cNvPr id="13" name="グループ化 12">
            <a:extLst>
              <a:ext uri="{FF2B5EF4-FFF2-40B4-BE49-F238E27FC236}">
                <a16:creationId xmlns:a16="http://schemas.microsoft.com/office/drawing/2014/main" id="{B40ACC23-4009-1BC8-AB7A-64EAF89C5F9C}"/>
              </a:ext>
            </a:extLst>
          </p:cNvPr>
          <p:cNvGrpSpPr/>
          <p:nvPr/>
        </p:nvGrpSpPr>
        <p:grpSpPr>
          <a:xfrm>
            <a:off x="1768816" y="2679245"/>
            <a:ext cx="5606367" cy="3884745"/>
            <a:chOff x="850231" y="1804275"/>
            <a:chExt cx="6849979" cy="4746464"/>
          </a:xfrm>
        </p:grpSpPr>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81E9ED01-8856-C478-A620-B6CB0544A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231" y="2065885"/>
              <a:ext cx="6849979" cy="4484854"/>
            </a:xfrm>
            <a:prstGeom prst="rect">
              <a:avLst/>
            </a:prstGeom>
          </p:spPr>
        </p:pic>
        <p:sp>
          <p:nvSpPr>
            <p:cNvPr id="6" name="テキスト ボックス 5">
              <a:extLst>
                <a:ext uri="{FF2B5EF4-FFF2-40B4-BE49-F238E27FC236}">
                  <a16:creationId xmlns:a16="http://schemas.microsoft.com/office/drawing/2014/main" id="{CEB538A1-4EBF-E372-B0ED-94C3E98AD819}"/>
                </a:ext>
              </a:extLst>
            </p:cNvPr>
            <p:cNvSpPr txBox="1"/>
            <p:nvPr/>
          </p:nvSpPr>
          <p:spPr>
            <a:xfrm>
              <a:off x="1443790" y="2488095"/>
              <a:ext cx="367408" cy="523220"/>
            </a:xfrm>
            <a:prstGeom prst="rect">
              <a:avLst/>
            </a:prstGeom>
            <a:noFill/>
          </p:spPr>
          <p:txBody>
            <a:bodyPr wrap="none" rtlCol="0">
              <a:spAutoFit/>
            </a:bodyPr>
            <a:lstStyle/>
            <a:p>
              <a:r>
                <a:rPr kumimoji="1" lang="en-US" altLang="ja-JP" sz="2800" dirty="0">
                  <a:solidFill>
                    <a:srgbClr val="FF0000"/>
                  </a:solidFill>
                </a:rPr>
                <a:t>1</a:t>
              </a:r>
              <a:endParaRPr kumimoji="1" lang="ja-JP" altLang="en-US" dirty="0">
                <a:solidFill>
                  <a:srgbClr val="FF0000"/>
                </a:solidFill>
              </a:endParaRPr>
            </a:p>
          </p:txBody>
        </p:sp>
        <p:sp>
          <p:nvSpPr>
            <p:cNvPr id="7" name="テキスト ボックス 6">
              <a:extLst>
                <a:ext uri="{FF2B5EF4-FFF2-40B4-BE49-F238E27FC236}">
                  <a16:creationId xmlns:a16="http://schemas.microsoft.com/office/drawing/2014/main" id="{B37FD2A9-4F6B-8668-C540-6B58A14632FF}"/>
                </a:ext>
              </a:extLst>
            </p:cNvPr>
            <p:cNvSpPr txBox="1"/>
            <p:nvPr/>
          </p:nvSpPr>
          <p:spPr>
            <a:xfrm>
              <a:off x="1443790" y="3585076"/>
              <a:ext cx="367408" cy="523220"/>
            </a:xfrm>
            <a:prstGeom prst="rect">
              <a:avLst/>
            </a:prstGeom>
            <a:noFill/>
          </p:spPr>
          <p:txBody>
            <a:bodyPr wrap="none" rtlCol="0">
              <a:spAutoFit/>
            </a:bodyPr>
            <a:lstStyle/>
            <a:p>
              <a:r>
                <a:rPr kumimoji="1" lang="en-US" altLang="ja-JP" sz="2800" dirty="0">
                  <a:solidFill>
                    <a:srgbClr val="FF0000"/>
                  </a:solidFill>
                </a:rPr>
                <a:t>2</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9D1281FD-A2E0-CFE3-205E-113624AB44EB}"/>
                </a:ext>
              </a:extLst>
            </p:cNvPr>
            <p:cNvSpPr txBox="1"/>
            <p:nvPr/>
          </p:nvSpPr>
          <p:spPr>
            <a:xfrm>
              <a:off x="3511129" y="3185555"/>
              <a:ext cx="367408" cy="523220"/>
            </a:xfrm>
            <a:prstGeom prst="rect">
              <a:avLst/>
            </a:prstGeom>
            <a:noFill/>
          </p:spPr>
          <p:txBody>
            <a:bodyPr wrap="none" rtlCol="0">
              <a:spAutoFit/>
            </a:bodyPr>
            <a:lstStyle/>
            <a:p>
              <a:r>
                <a:rPr kumimoji="1" lang="en-US" altLang="ja-JP" sz="2800" dirty="0">
                  <a:solidFill>
                    <a:srgbClr val="FF0000"/>
                  </a:solidFill>
                </a:rPr>
                <a:t>3</a:t>
              </a:r>
              <a:endParaRPr kumimoji="1" lang="ja-JP" altLang="en-US" dirty="0">
                <a:solidFill>
                  <a:srgbClr val="FF0000"/>
                </a:solidFill>
              </a:endParaRPr>
            </a:p>
          </p:txBody>
        </p:sp>
        <p:sp>
          <p:nvSpPr>
            <p:cNvPr id="9" name="テキスト ボックス 8">
              <a:extLst>
                <a:ext uri="{FF2B5EF4-FFF2-40B4-BE49-F238E27FC236}">
                  <a16:creationId xmlns:a16="http://schemas.microsoft.com/office/drawing/2014/main" id="{26071405-75D9-7E6A-BDDB-E6997C4768FC}"/>
                </a:ext>
              </a:extLst>
            </p:cNvPr>
            <p:cNvSpPr txBox="1"/>
            <p:nvPr/>
          </p:nvSpPr>
          <p:spPr>
            <a:xfrm>
              <a:off x="2066642" y="1804275"/>
              <a:ext cx="367408" cy="523220"/>
            </a:xfrm>
            <a:prstGeom prst="rect">
              <a:avLst/>
            </a:prstGeom>
            <a:noFill/>
          </p:spPr>
          <p:txBody>
            <a:bodyPr wrap="none" rtlCol="0">
              <a:spAutoFit/>
            </a:bodyPr>
            <a:lstStyle/>
            <a:p>
              <a:r>
                <a:rPr kumimoji="1" lang="en-US" altLang="ja-JP" sz="2800" dirty="0">
                  <a:solidFill>
                    <a:srgbClr val="FF0000"/>
                  </a:solidFill>
                </a:rPr>
                <a:t>4</a:t>
              </a:r>
              <a:endParaRPr kumimoji="1" lang="ja-JP" altLang="en-US" dirty="0">
                <a:solidFill>
                  <a:srgbClr val="FF0000"/>
                </a:solidFill>
              </a:endParaRPr>
            </a:p>
          </p:txBody>
        </p:sp>
        <p:sp>
          <p:nvSpPr>
            <p:cNvPr id="10" name="テキスト ボックス 9">
              <a:extLst>
                <a:ext uri="{FF2B5EF4-FFF2-40B4-BE49-F238E27FC236}">
                  <a16:creationId xmlns:a16="http://schemas.microsoft.com/office/drawing/2014/main" id="{FD9A8CD5-F590-57A4-E335-12315E16312B}"/>
                </a:ext>
              </a:extLst>
            </p:cNvPr>
            <p:cNvSpPr txBox="1"/>
            <p:nvPr/>
          </p:nvSpPr>
          <p:spPr>
            <a:xfrm>
              <a:off x="3152623" y="1964875"/>
              <a:ext cx="367408" cy="523220"/>
            </a:xfrm>
            <a:prstGeom prst="rect">
              <a:avLst/>
            </a:prstGeom>
            <a:noFill/>
          </p:spPr>
          <p:txBody>
            <a:bodyPr wrap="none" rtlCol="0">
              <a:spAutoFit/>
            </a:bodyPr>
            <a:lstStyle/>
            <a:p>
              <a:r>
                <a:rPr kumimoji="1" lang="en-US" altLang="ja-JP" sz="2800" dirty="0">
                  <a:solidFill>
                    <a:srgbClr val="FF0000"/>
                  </a:solidFill>
                </a:rPr>
                <a:t>5</a:t>
              </a:r>
              <a:endParaRPr kumimoji="1" lang="ja-JP" altLang="en-US" dirty="0">
                <a:solidFill>
                  <a:srgbClr val="FF0000"/>
                </a:solidFill>
              </a:endParaRPr>
            </a:p>
          </p:txBody>
        </p:sp>
        <p:sp>
          <p:nvSpPr>
            <p:cNvPr id="11" name="テキスト ボックス 10">
              <a:extLst>
                <a:ext uri="{FF2B5EF4-FFF2-40B4-BE49-F238E27FC236}">
                  <a16:creationId xmlns:a16="http://schemas.microsoft.com/office/drawing/2014/main" id="{1F1AB51E-5723-437C-77E0-DD3FEA33A766}"/>
                </a:ext>
              </a:extLst>
            </p:cNvPr>
            <p:cNvSpPr txBox="1"/>
            <p:nvPr/>
          </p:nvSpPr>
          <p:spPr>
            <a:xfrm>
              <a:off x="2459857" y="4562301"/>
              <a:ext cx="367408" cy="523220"/>
            </a:xfrm>
            <a:prstGeom prst="rect">
              <a:avLst/>
            </a:prstGeom>
            <a:noFill/>
          </p:spPr>
          <p:txBody>
            <a:bodyPr wrap="none" rtlCol="0">
              <a:spAutoFit/>
            </a:bodyPr>
            <a:lstStyle/>
            <a:p>
              <a:r>
                <a:rPr kumimoji="1" lang="en-US" altLang="ja-JP" sz="2800" dirty="0">
                  <a:solidFill>
                    <a:srgbClr val="FF0000"/>
                  </a:solidFill>
                </a:rPr>
                <a:t>6</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B2A74145-5609-3E7A-2E6B-96B41625BC44}"/>
                </a:ext>
              </a:extLst>
            </p:cNvPr>
            <p:cNvSpPr txBox="1"/>
            <p:nvPr/>
          </p:nvSpPr>
          <p:spPr>
            <a:xfrm>
              <a:off x="6355731" y="3167390"/>
              <a:ext cx="367408" cy="523220"/>
            </a:xfrm>
            <a:prstGeom prst="rect">
              <a:avLst/>
            </a:prstGeom>
            <a:noFill/>
          </p:spPr>
          <p:txBody>
            <a:bodyPr wrap="none" rtlCol="0">
              <a:spAutoFit/>
            </a:bodyPr>
            <a:lstStyle/>
            <a:p>
              <a:r>
                <a:rPr kumimoji="1" lang="en-US" altLang="ja-JP" sz="2800" dirty="0">
                  <a:solidFill>
                    <a:srgbClr val="FF0000"/>
                  </a:solidFill>
                </a:rPr>
                <a:t>7</a:t>
              </a:r>
              <a:endParaRPr kumimoji="1" lang="ja-JP" altLang="en-US" dirty="0">
                <a:solidFill>
                  <a:srgbClr val="FF0000"/>
                </a:solidFill>
              </a:endParaRPr>
            </a:p>
          </p:txBody>
        </p:sp>
      </p:grpSp>
    </p:spTree>
    <p:extLst>
      <p:ext uri="{BB962C8B-B14F-4D97-AF65-F5344CB8AC3E}">
        <p14:creationId xmlns:p14="http://schemas.microsoft.com/office/powerpoint/2010/main" val="3194873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DEA41-FBA6-169D-42CA-351E052A0DC0}"/>
              </a:ext>
            </a:extLst>
          </p:cNvPr>
          <p:cNvSpPr>
            <a:spLocks noGrp="1"/>
          </p:cNvSpPr>
          <p:nvPr>
            <p:ph type="title"/>
          </p:nvPr>
        </p:nvSpPr>
        <p:spPr>
          <a:xfrm>
            <a:off x="628650" y="25746"/>
            <a:ext cx="7886700" cy="655291"/>
          </a:xfrm>
        </p:spPr>
        <p:txBody>
          <a:bodyPr>
            <a:normAutofit/>
          </a:bodyPr>
          <a:lstStyle/>
          <a:p>
            <a:r>
              <a:rPr kumimoji="1" lang="ja-JP" altLang="en-US" sz="4000" dirty="0"/>
              <a:t>サンプルプログラム実行及び修正</a:t>
            </a:r>
          </a:p>
        </p:txBody>
      </p:sp>
      <p:sp>
        <p:nvSpPr>
          <p:cNvPr id="3" name="コンテンツ プレースホルダー 2">
            <a:extLst>
              <a:ext uri="{FF2B5EF4-FFF2-40B4-BE49-F238E27FC236}">
                <a16:creationId xmlns:a16="http://schemas.microsoft.com/office/drawing/2014/main" id="{C49D5E1E-6D9C-0467-72F5-4D56050E89A7}"/>
              </a:ext>
            </a:extLst>
          </p:cNvPr>
          <p:cNvSpPr>
            <a:spLocks noGrp="1"/>
          </p:cNvSpPr>
          <p:nvPr>
            <p:ph idx="1"/>
          </p:nvPr>
        </p:nvSpPr>
        <p:spPr>
          <a:xfrm>
            <a:off x="176463" y="681037"/>
            <a:ext cx="8758990" cy="5495926"/>
          </a:xfrm>
        </p:spPr>
        <p:txBody>
          <a:bodyPr/>
          <a:lstStyle/>
          <a:p>
            <a:r>
              <a:rPr kumimoji="1" lang="en-US" altLang="ja-JP" dirty="0"/>
              <a:t>3</a:t>
            </a:r>
            <a:r>
              <a:rPr kumimoji="1" lang="ja-JP" altLang="en-US" dirty="0"/>
              <a:t>つの</a:t>
            </a:r>
            <a:r>
              <a:rPr kumimoji="1" lang="en-US" altLang="ja-JP" dirty="0"/>
              <a:t>M</a:t>
            </a:r>
            <a:r>
              <a:rPr kumimoji="1" lang="ja-JP" altLang="en-US" dirty="0"/>
              <a:t>ファイルを読もう．コメントが書いてあるので一緒に読めば動作内容が理解できるはず．</a:t>
            </a:r>
            <a:endParaRPr kumimoji="1" lang="en-US" altLang="ja-JP" dirty="0"/>
          </a:p>
          <a:p>
            <a:r>
              <a:rPr lang="ja-JP" altLang="en-US" dirty="0"/>
              <a:t>実行できるのは</a:t>
            </a:r>
            <a:r>
              <a:rPr lang="en-US" altLang="ja-JP" dirty="0" err="1"/>
              <a:t>twolink_control.m</a:t>
            </a:r>
            <a:r>
              <a:rPr lang="ja-JP" altLang="en-US" dirty="0"/>
              <a:t>だけである．残りの二つのファイルは</a:t>
            </a:r>
            <a:r>
              <a:rPr lang="en-US" altLang="ja-JP" dirty="0" err="1"/>
              <a:t>twolink_control.m</a:t>
            </a:r>
            <a:r>
              <a:rPr lang="ja-JP" altLang="en-US" dirty="0"/>
              <a:t>から関数として呼び出して使用される．</a:t>
            </a:r>
            <a:endParaRPr kumimoji="1" lang="en-US" altLang="ja-JP" dirty="0"/>
          </a:p>
        </p:txBody>
      </p:sp>
      <p:grpSp>
        <p:nvGrpSpPr>
          <p:cNvPr id="13" name="グループ化 12">
            <a:extLst>
              <a:ext uri="{FF2B5EF4-FFF2-40B4-BE49-F238E27FC236}">
                <a16:creationId xmlns:a16="http://schemas.microsoft.com/office/drawing/2014/main" id="{B40ACC23-4009-1BC8-AB7A-64EAF89C5F9C}"/>
              </a:ext>
            </a:extLst>
          </p:cNvPr>
          <p:cNvGrpSpPr/>
          <p:nvPr/>
        </p:nvGrpSpPr>
        <p:grpSpPr>
          <a:xfrm>
            <a:off x="1768816" y="2679245"/>
            <a:ext cx="5606367" cy="3884745"/>
            <a:chOff x="850231" y="1804275"/>
            <a:chExt cx="6849979" cy="4746464"/>
          </a:xfrm>
        </p:grpSpPr>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81E9ED01-8856-C478-A620-B6CB0544A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231" y="2065885"/>
              <a:ext cx="6849979" cy="4484854"/>
            </a:xfrm>
            <a:prstGeom prst="rect">
              <a:avLst/>
            </a:prstGeom>
          </p:spPr>
        </p:pic>
        <p:sp>
          <p:nvSpPr>
            <p:cNvPr id="6" name="テキスト ボックス 5">
              <a:extLst>
                <a:ext uri="{FF2B5EF4-FFF2-40B4-BE49-F238E27FC236}">
                  <a16:creationId xmlns:a16="http://schemas.microsoft.com/office/drawing/2014/main" id="{CEB538A1-4EBF-E372-B0ED-94C3E98AD819}"/>
                </a:ext>
              </a:extLst>
            </p:cNvPr>
            <p:cNvSpPr txBox="1"/>
            <p:nvPr/>
          </p:nvSpPr>
          <p:spPr>
            <a:xfrm>
              <a:off x="1443790" y="2488095"/>
              <a:ext cx="367408" cy="523220"/>
            </a:xfrm>
            <a:prstGeom prst="rect">
              <a:avLst/>
            </a:prstGeom>
            <a:noFill/>
          </p:spPr>
          <p:txBody>
            <a:bodyPr wrap="none" rtlCol="0">
              <a:spAutoFit/>
            </a:bodyPr>
            <a:lstStyle/>
            <a:p>
              <a:r>
                <a:rPr kumimoji="1" lang="en-US" altLang="ja-JP" sz="2800" dirty="0">
                  <a:solidFill>
                    <a:srgbClr val="FF0000"/>
                  </a:solidFill>
                </a:rPr>
                <a:t>1</a:t>
              </a:r>
              <a:endParaRPr kumimoji="1" lang="ja-JP" altLang="en-US" dirty="0">
                <a:solidFill>
                  <a:srgbClr val="FF0000"/>
                </a:solidFill>
              </a:endParaRPr>
            </a:p>
          </p:txBody>
        </p:sp>
        <p:sp>
          <p:nvSpPr>
            <p:cNvPr id="7" name="テキスト ボックス 6">
              <a:extLst>
                <a:ext uri="{FF2B5EF4-FFF2-40B4-BE49-F238E27FC236}">
                  <a16:creationId xmlns:a16="http://schemas.microsoft.com/office/drawing/2014/main" id="{B37FD2A9-4F6B-8668-C540-6B58A14632FF}"/>
                </a:ext>
              </a:extLst>
            </p:cNvPr>
            <p:cNvSpPr txBox="1"/>
            <p:nvPr/>
          </p:nvSpPr>
          <p:spPr>
            <a:xfrm>
              <a:off x="1443790" y="3585076"/>
              <a:ext cx="367408" cy="523220"/>
            </a:xfrm>
            <a:prstGeom prst="rect">
              <a:avLst/>
            </a:prstGeom>
            <a:noFill/>
          </p:spPr>
          <p:txBody>
            <a:bodyPr wrap="none" rtlCol="0">
              <a:spAutoFit/>
            </a:bodyPr>
            <a:lstStyle/>
            <a:p>
              <a:r>
                <a:rPr kumimoji="1" lang="en-US" altLang="ja-JP" sz="2800" dirty="0">
                  <a:solidFill>
                    <a:srgbClr val="FF0000"/>
                  </a:solidFill>
                </a:rPr>
                <a:t>2</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9D1281FD-A2E0-CFE3-205E-113624AB44EB}"/>
                </a:ext>
              </a:extLst>
            </p:cNvPr>
            <p:cNvSpPr txBox="1"/>
            <p:nvPr/>
          </p:nvSpPr>
          <p:spPr>
            <a:xfrm>
              <a:off x="3511129" y="3185555"/>
              <a:ext cx="367408" cy="523220"/>
            </a:xfrm>
            <a:prstGeom prst="rect">
              <a:avLst/>
            </a:prstGeom>
            <a:noFill/>
          </p:spPr>
          <p:txBody>
            <a:bodyPr wrap="none" rtlCol="0">
              <a:spAutoFit/>
            </a:bodyPr>
            <a:lstStyle/>
            <a:p>
              <a:r>
                <a:rPr kumimoji="1" lang="en-US" altLang="ja-JP" sz="2800" dirty="0">
                  <a:solidFill>
                    <a:srgbClr val="FF0000"/>
                  </a:solidFill>
                </a:rPr>
                <a:t>3</a:t>
              </a:r>
              <a:endParaRPr kumimoji="1" lang="ja-JP" altLang="en-US" dirty="0">
                <a:solidFill>
                  <a:srgbClr val="FF0000"/>
                </a:solidFill>
              </a:endParaRPr>
            </a:p>
          </p:txBody>
        </p:sp>
        <p:sp>
          <p:nvSpPr>
            <p:cNvPr id="9" name="テキスト ボックス 8">
              <a:extLst>
                <a:ext uri="{FF2B5EF4-FFF2-40B4-BE49-F238E27FC236}">
                  <a16:creationId xmlns:a16="http://schemas.microsoft.com/office/drawing/2014/main" id="{26071405-75D9-7E6A-BDDB-E6997C4768FC}"/>
                </a:ext>
              </a:extLst>
            </p:cNvPr>
            <p:cNvSpPr txBox="1"/>
            <p:nvPr/>
          </p:nvSpPr>
          <p:spPr>
            <a:xfrm>
              <a:off x="2066642" y="1804275"/>
              <a:ext cx="367408" cy="523220"/>
            </a:xfrm>
            <a:prstGeom prst="rect">
              <a:avLst/>
            </a:prstGeom>
            <a:noFill/>
          </p:spPr>
          <p:txBody>
            <a:bodyPr wrap="none" rtlCol="0">
              <a:spAutoFit/>
            </a:bodyPr>
            <a:lstStyle/>
            <a:p>
              <a:r>
                <a:rPr kumimoji="1" lang="en-US" altLang="ja-JP" sz="2800" dirty="0">
                  <a:solidFill>
                    <a:srgbClr val="FF0000"/>
                  </a:solidFill>
                </a:rPr>
                <a:t>4</a:t>
              </a:r>
              <a:endParaRPr kumimoji="1" lang="ja-JP" altLang="en-US" dirty="0">
                <a:solidFill>
                  <a:srgbClr val="FF0000"/>
                </a:solidFill>
              </a:endParaRPr>
            </a:p>
          </p:txBody>
        </p:sp>
        <p:sp>
          <p:nvSpPr>
            <p:cNvPr id="10" name="テキスト ボックス 9">
              <a:extLst>
                <a:ext uri="{FF2B5EF4-FFF2-40B4-BE49-F238E27FC236}">
                  <a16:creationId xmlns:a16="http://schemas.microsoft.com/office/drawing/2014/main" id="{FD9A8CD5-F590-57A4-E335-12315E16312B}"/>
                </a:ext>
              </a:extLst>
            </p:cNvPr>
            <p:cNvSpPr txBox="1"/>
            <p:nvPr/>
          </p:nvSpPr>
          <p:spPr>
            <a:xfrm>
              <a:off x="3152623" y="1964875"/>
              <a:ext cx="367408" cy="523220"/>
            </a:xfrm>
            <a:prstGeom prst="rect">
              <a:avLst/>
            </a:prstGeom>
            <a:noFill/>
          </p:spPr>
          <p:txBody>
            <a:bodyPr wrap="none" rtlCol="0">
              <a:spAutoFit/>
            </a:bodyPr>
            <a:lstStyle/>
            <a:p>
              <a:r>
                <a:rPr kumimoji="1" lang="en-US" altLang="ja-JP" sz="2800" dirty="0">
                  <a:solidFill>
                    <a:srgbClr val="FF0000"/>
                  </a:solidFill>
                </a:rPr>
                <a:t>5</a:t>
              </a:r>
              <a:endParaRPr kumimoji="1" lang="ja-JP" altLang="en-US" dirty="0">
                <a:solidFill>
                  <a:srgbClr val="FF0000"/>
                </a:solidFill>
              </a:endParaRPr>
            </a:p>
          </p:txBody>
        </p:sp>
        <p:sp>
          <p:nvSpPr>
            <p:cNvPr id="11" name="テキスト ボックス 10">
              <a:extLst>
                <a:ext uri="{FF2B5EF4-FFF2-40B4-BE49-F238E27FC236}">
                  <a16:creationId xmlns:a16="http://schemas.microsoft.com/office/drawing/2014/main" id="{1F1AB51E-5723-437C-77E0-DD3FEA33A766}"/>
                </a:ext>
              </a:extLst>
            </p:cNvPr>
            <p:cNvSpPr txBox="1"/>
            <p:nvPr/>
          </p:nvSpPr>
          <p:spPr>
            <a:xfrm>
              <a:off x="2459857" y="4562301"/>
              <a:ext cx="367408" cy="523220"/>
            </a:xfrm>
            <a:prstGeom prst="rect">
              <a:avLst/>
            </a:prstGeom>
            <a:noFill/>
          </p:spPr>
          <p:txBody>
            <a:bodyPr wrap="none" rtlCol="0">
              <a:spAutoFit/>
            </a:bodyPr>
            <a:lstStyle/>
            <a:p>
              <a:r>
                <a:rPr kumimoji="1" lang="en-US" altLang="ja-JP" sz="2800" dirty="0">
                  <a:solidFill>
                    <a:srgbClr val="FF0000"/>
                  </a:solidFill>
                </a:rPr>
                <a:t>6</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B2A74145-5609-3E7A-2E6B-96B41625BC44}"/>
                </a:ext>
              </a:extLst>
            </p:cNvPr>
            <p:cNvSpPr txBox="1"/>
            <p:nvPr/>
          </p:nvSpPr>
          <p:spPr>
            <a:xfrm>
              <a:off x="6355731" y="3167390"/>
              <a:ext cx="367408" cy="523220"/>
            </a:xfrm>
            <a:prstGeom prst="rect">
              <a:avLst/>
            </a:prstGeom>
            <a:noFill/>
          </p:spPr>
          <p:txBody>
            <a:bodyPr wrap="none" rtlCol="0">
              <a:spAutoFit/>
            </a:bodyPr>
            <a:lstStyle/>
            <a:p>
              <a:r>
                <a:rPr kumimoji="1" lang="en-US" altLang="ja-JP" sz="2800" dirty="0">
                  <a:solidFill>
                    <a:srgbClr val="FF0000"/>
                  </a:solidFill>
                </a:rPr>
                <a:t>7</a:t>
              </a:r>
              <a:endParaRPr kumimoji="1" lang="ja-JP" altLang="en-US" dirty="0">
                <a:solidFill>
                  <a:srgbClr val="FF0000"/>
                </a:solidFill>
              </a:endParaRPr>
            </a:p>
          </p:txBody>
        </p:sp>
      </p:grpSp>
    </p:spTree>
    <p:extLst>
      <p:ext uri="{BB962C8B-B14F-4D97-AF65-F5344CB8AC3E}">
        <p14:creationId xmlns:p14="http://schemas.microsoft.com/office/powerpoint/2010/main" val="33063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DEA41-FBA6-169D-42CA-351E052A0DC0}"/>
              </a:ext>
            </a:extLst>
          </p:cNvPr>
          <p:cNvSpPr>
            <a:spLocks noGrp="1"/>
          </p:cNvSpPr>
          <p:nvPr>
            <p:ph type="title"/>
          </p:nvPr>
        </p:nvSpPr>
        <p:spPr>
          <a:xfrm>
            <a:off x="628650" y="25746"/>
            <a:ext cx="7886700" cy="655291"/>
          </a:xfrm>
        </p:spPr>
        <p:txBody>
          <a:bodyPr>
            <a:normAutofit/>
          </a:bodyPr>
          <a:lstStyle/>
          <a:p>
            <a:r>
              <a:rPr kumimoji="1" lang="ja-JP" altLang="en-US" sz="4000" dirty="0"/>
              <a:t>サンプルプログラム実行及び修正</a:t>
            </a:r>
          </a:p>
        </p:txBody>
      </p:sp>
      <p:sp>
        <p:nvSpPr>
          <p:cNvPr id="3" name="コンテンツ プレースホルダー 2">
            <a:extLst>
              <a:ext uri="{FF2B5EF4-FFF2-40B4-BE49-F238E27FC236}">
                <a16:creationId xmlns:a16="http://schemas.microsoft.com/office/drawing/2014/main" id="{C49D5E1E-6D9C-0467-72F5-4D56050E89A7}"/>
              </a:ext>
            </a:extLst>
          </p:cNvPr>
          <p:cNvSpPr>
            <a:spLocks noGrp="1"/>
          </p:cNvSpPr>
          <p:nvPr>
            <p:ph idx="1"/>
          </p:nvPr>
        </p:nvSpPr>
        <p:spPr>
          <a:xfrm>
            <a:off x="176463" y="681037"/>
            <a:ext cx="8758990" cy="5495926"/>
          </a:xfrm>
        </p:spPr>
        <p:txBody>
          <a:bodyPr/>
          <a:lstStyle/>
          <a:p>
            <a:r>
              <a:rPr kumimoji="1" lang="ja-JP" altLang="en-US" dirty="0"/>
              <a:t>実行は</a:t>
            </a:r>
            <a:r>
              <a:rPr lang="en-US" altLang="ja-JP" dirty="0" err="1"/>
              <a:t>twolink_control.m</a:t>
            </a:r>
            <a:r>
              <a:rPr lang="ja-JP" altLang="en-US" dirty="0"/>
              <a:t>が</a:t>
            </a:r>
            <a:r>
              <a:rPr lang="en-US" altLang="ja-JP" dirty="0"/>
              <a:t>3</a:t>
            </a:r>
            <a:r>
              <a:rPr lang="ja-JP" altLang="en-US" dirty="0"/>
              <a:t>に表示されている状態で</a:t>
            </a:r>
            <a:r>
              <a:rPr lang="en-US" altLang="ja-JP" dirty="0"/>
              <a:t>4</a:t>
            </a:r>
            <a:r>
              <a:rPr lang="ja-JP" altLang="en-US" dirty="0"/>
              <a:t>のエディタタブを選択し，</a:t>
            </a:r>
            <a:r>
              <a:rPr lang="en-US" altLang="ja-JP" dirty="0"/>
              <a:t>5</a:t>
            </a:r>
            <a:r>
              <a:rPr lang="ja-JP" altLang="en-US" dirty="0"/>
              <a:t>の実行ボタンをクリックするか，</a:t>
            </a:r>
            <a:r>
              <a:rPr lang="en-US" altLang="ja-JP" dirty="0"/>
              <a:t>6</a:t>
            </a:r>
            <a:r>
              <a:rPr lang="ja-JP" altLang="en-US" dirty="0"/>
              <a:t>の窓で</a:t>
            </a:r>
            <a:r>
              <a:rPr lang="en-US" altLang="ja-JP" dirty="0" err="1"/>
              <a:t>twolink_control</a:t>
            </a:r>
            <a:r>
              <a:rPr lang="ja-JP" altLang="en-US" dirty="0"/>
              <a:t>と書いてエンターキーを打つかをする．</a:t>
            </a:r>
            <a:r>
              <a:rPr lang="en-US" altLang="ja-JP" dirty="0"/>
              <a:t>6</a:t>
            </a:r>
            <a:r>
              <a:rPr lang="ja-JP" altLang="en-US" dirty="0"/>
              <a:t>の窓から実行する場合は</a:t>
            </a:r>
            <a:r>
              <a:rPr lang="en-US" altLang="ja-JP" dirty="0"/>
              <a:t>3</a:t>
            </a:r>
            <a:r>
              <a:rPr lang="ja-JP" altLang="en-US" dirty="0"/>
              <a:t>に表示されていなくても良い．</a:t>
            </a:r>
            <a:endParaRPr kumimoji="1" lang="en-US" altLang="ja-JP" dirty="0"/>
          </a:p>
        </p:txBody>
      </p:sp>
      <p:grpSp>
        <p:nvGrpSpPr>
          <p:cNvPr id="13" name="グループ化 12">
            <a:extLst>
              <a:ext uri="{FF2B5EF4-FFF2-40B4-BE49-F238E27FC236}">
                <a16:creationId xmlns:a16="http://schemas.microsoft.com/office/drawing/2014/main" id="{B40ACC23-4009-1BC8-AB7A-64EAF89C5F9C}"/>
              </a:ext>
            </a:extLst>
          </p:cNvPr>
          <p:cNvGrpSpPr/>
          <p:nvPr/>
        </p:nvGrpSpPr>
        <p:grpSpPr>
          <a:xfrm>
            <a:off x="1768816" y="2679245"/>
            <a:ext cx="5606367" cy="3884745"/>
            <a:chOff x="850231" y="1804275"/>
            <a:chExt cx="6849979" cy="4746464"/>
          </a:xfrm>
        </p:grpSpPr>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81E9ED01-8856-C478-A620-B6CB0544A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231" y="2065885"/>
              <a:ext cx="6849979" cy="4484854"/>
            </a:xfrm>
            <a:prstGeom prst="rect">
              <a:avLst/>
            </a:prstGeom>
          </p:spPr>
        </p:pic>
        <p:sp>
          <p:nvSpPr>
            <p:cNvPr id="6" name="テキスト ボックス 5">
              <a:extLst>
                <a:ext uri="{FF2B5EF4-FFF2-40B4-BE49-F238E27FC236}">
                  <a16:creationId xmlns:a16="http://schemas.microsoft.com/office/drawing/2014/main" id="{CEB538A1-4EBF-E372-B0ED-94C3E98AD819}"/>
                </a:ext>
              </a:extLst>
            </p:cNvPr>
            <p:cNvSpPr txBox="1"/>
            <p:nvPr/>
          </p:nvSpPr>
          <p:spPr>
            <a:xfrm>
              <a:off x="1443790" y="2488095"/>
              <a:ext cx="367408" cy="523220"/>
            </a:xfrm>
            <a:prstGeom prst="rect">
              <a:avLst/>
            </a:prstGeom>
            <a:noFill/>
          </p:spPr>
          <p:txBody>
            <a:bodyPr wrap="none" rtlCol="0">
              <a:spAutoFit/>
            </a:bodyPr>
            <a:lstStyle/>
            <a:p>
              <a:r>
                <a:rPr kumimoji="1" lang="en-US" altLang="ja-JP" sz="2800" dirty="0">
                  <a:solidFill>
                    <a:srgbClr val="FF0000"/>
                  </a:solidFill>
                </a:rPr>
                <a:t>1</a:t>
              </a:r>
              <a:endParaRPr kumimoji="1" lang="ja-JP" altLang="en-US" dirty="0">
                <a:solidFill>
                  <a:srgbClr val="FF0000"/>
                </a:solidFill>
              </a:endParaRPr>
            </a:p>
          </p:txBody>
        </p:sp>
        <p:sp>
          <p:nvSpPr>
            <p:cNvPr id="7" name="テキスト ボックス 6">
              <a:extLst>
                <a:ext uri="{FF2B5EF4-FFF2-40B4-BE49-F238E27FC236}">
                  <a16:creationId xmlns:a16="http://schemas.microsoft.com/office/drawing/2014/main" id="{B37FD2A9-4F6B-8668-C540-6B58A14632FF}"/>
                </a:ext>
              </a:extLst>
            </p:cNvPr>
            <p:cNvSpPr txBox="1"/>
            <p:nvPr/>
          </p:nvSpPr>
          <p:spPr>
            <a:xfrm>
              <a:off x="1443790" y="3585076"/>
              <a:ext cx="367408" cy="523220"/>
            </a:xfrm>
            <a:prstGeom prst="rect">
              <a:avLst/>
            </a:prstGeom>
            <a:noFill/>
          </p:spPr>
          <p:txBody>
            <a:bodyPr wrap="none" rtlCol="0">
              <a:spAutoFit/>
            </a:bodyPr>
            <a:lstStyle/>
            <a:p>
              <a:r>
                <a:rPr kumimoji="1" lang="en-US" altLang="ja-JP" sz="2800" dirty="0">
                  <a:solidFill>
                    <a:srgbClr val="FF0000"/>
                  </a:solidFill>
                </a:rPr>
                <a:t>2</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9D1281FD-A2E0-CFE3-205E-113624AB44EB}"/>
                </a:ext>
              </a:extLst>
            </p:cNvPr>
            <p:cNvSpPr txBox="1"/>
            <p:nvPr/>
          </p:nvSpPr>
          <p:spPr>
            <a:xfrm>
              <a:off x="3511129" y="3185555"/>
              <a:ext cx="367408" cy="523220"/>
            </a:xfrm>
            <a:prstGeom prst="rect">
              <a:avLst/>
            </a:prstGeom>
            <a:noFill/>
          </p:spPr>
          <p:txBody>
            <a:bodyPr wrap="none" rtlCol="0">
              <a:spAutoFit/>
            </a:bodyPr>
            <a:lstStyle/>
            <a:p>
              <a:r>
                <a:rPr kumimoji="1" lang="en-US" altLang="ja-JP" sz="2800" dirty="0">
                  <a:solidFill>
                    <a:srgbClr val="FF0000"/>
                  </a:solidFill>
                </a:rPr>
                <a:t>3</a:t>
              </a:r>
              <a:endParaRPr kumimoji="1" lang="ja-JP" altLang="en-US" dirty="0">
                <a:solidFill>
                  <a:srgbClr val="FF0000"/>
                </a:solidFill>
              </a:endParaRPr>
            </a:p>
          </p:txBody>
        </p:sp>
        <p:sp>
          <p:nvSpPr>
            <p:cNvPr id="9" name="テキスト ボックス 8">
              <a:extLst>
                <a:ext uri="{FF2B5EF4-FFF2-40B4-BE49-F238E27FC236}">
                  <a16:creationId xmlns:a16="http://schemas.microsoft.com/office/drawing/2014/main" id="{26071405-75D9-7E6A-BDDB-E6997C4768FC}"/>
                </a:ext>
              </a:extLst>
            </p:cNvPr>
            <p:cNvSpPr txBox="1"/>
            <p:nvPr/>
          </p:nvSpPr>
          <p:spPr>
            <a:xfrm>
              <a:off x="2066642" y="1804275"/>
              <a:ext cx="367408" cy="523220"/>
            </a:xfrm>
            <a:prstGeom prst="rect">
              <a:avLst/>
            </a:prstGeom>
            <a:noFill/>
          </p:spPr>
          <p:txBody>
            <a:bodyPr wrap="none" rtlCol="0">
              <a:spAutoFit/>
            </a:bodyPr>
            <a:lstStyle/>
            <a:p>
              <a:r>
                <a:rPr kumimoji="1" lang="en-US" altLang="ja-JP" sz="2800" dirty="0">
                  <a:solidFill>
                    <a:srgbClr val="FF0000"/>
                  </a:solidFill>
                </a:rPr>
                <a:t>4</a:t>
              </a:r>
              <a:endParaRPr kumimoji="1" lang="ja-JP" altLang="en-US" dirty="0">
                <a:solidFill>
                  <a:srgbClr val="FF0000"/>
                </a:solidFill>
              </a:endParaRPr>
            </a:p>
          </p:txBody>
        </p:sp>
        <p:sp>
          <p:nvSpPr>
            <p:cNvPr id="10" name="テキスト ボックス 9">
              <a:extLst>
                <a:ext uri="{FF2B5EF4-FFF2-40B4-BE49-F238E27FC236}">
                  <a16:creationId xmlns:a16="http://schemas.microsoft.com/office/drawing/2014/main" id="{FD9A8CD5-F590-57A4-E335-12315E16312B}"/>
                </a:ext>
              </a:extLst>
            </p:cNvPr>
            <p:cNvSpPr txBox="1"/>
            <p:nvPr/>
          </p:nvSpPr>
          <p:spPr>
            <a:xfrm>
              <a:off x="3152623" y="1964875"/>
              <a:ext cx="367408" cy="523220"/>
            </a:xfrm>
            <a:prstGeom prst="rect">
              <a:avLst/>
            </a:prstGeom>
            <a:noFill/>
          </p:spPr>
          <p:txBody>
            <a:bodyPr wrap="none" rtlCol="0">
              <a:spAutoFit/>
            </a:bodyPr>
            <a:lstStyle/>
            <a:p>
              <a:r>
                <a:rPr kumimoji="1" lang="en-US" altLang="ja-JP" sz="2800" dirty="0">
                  <a:solidFill>
                    <a:srgbClr val="FF0000"/>
                  </a:solidFill>
                </a:rPr>
                <a:t>5</a:t>
              </a:r>
              <a:endParaRPr kumimoji="1" lang="ja-JP" altLang="en-US" dirty="0">
                <a:solidFill>
                  <a:srgbClr val="FF0000"/>
                </a:solidFill>
              </a:endParaRPr>
            </a:p>
          </p:txBody>
        </p:sp>
        <p:sp>
          <p:nvSpPr>
            <p:cNvPr id="11" name="テキスト ボックス 10">
              <a:extLst>
                <a:ext uri="{FF2B5EF4-FFF2-40B4-BE49-F238E27FC236}">
                  <a16:creationId xmlns:a16="http://schemas.microsoft.com/office/drawing/2014/main" id="{1F1AB51E-5723-437C-77E0-DD3FEA33A766}"/>
                </a:ext>
              </a:extLst>
            </p:cNvPr>
            <p:cNvSpPr txBox="1"/>
            <p:nvPr/>
          </p:nvSpPr>
          <p:spPr>
            <a:xfrm>
              <a:off x="2459857" y="4562301"/>
              <a:ext cx="367408" cy="523220"/>
            </a:xfrm>
            <a:prstGeom prst="rect">
              <a:avLst/>
            </a:prstGeom>
            <a:noFill/>
          </p:spPr>
          <p:txBody>
            <a:bodyPr wrap="none" rtlCol="0">
              <a:spAutoFit/>
            </a:bodyPr>
            <a:lstStyle/>
            <a:p>
              <a:r>
                <a:rPr kumimoji="1" lang="en-US" altLang="ja-JP" sz="2800" dirty="0">
                  <a:solidFill>
                    <a:srgbClr val="FF0000"/>
                  </a:solidFill>
                </a:rPr>
                <a:t>6</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B2A74145-5609-3E7A-2E6B-96B41625BC44}"/>
                </a:ext>
              </a:extLst>
            </p:cNvPr>
            <p:cNvSpPr txBox="1"/>
            <p:nvPr/>
          </p:nvSpPr>
          <p:spPr>
            <a:xfrm>
              <a:off x="6355731" y="3167390"/>
              <a:ext cx="367408" cy="523220"/>
            </a:xfrm>
            <a:prstGeom prst="rect">
              <a:avLst/>
            </a:prstGeom>
            <a:noFill/>
          </p:spPr>
          <p:txBody>
            <a:bodyPr wrap="none" rtlCol="0">
              <a:spAutoFit/>
            </a:bodyPr>
            <a:lstStyle/>
            <a:p>
              <a:r>
                <a:rPr kumimoji="1" lang="en-US" altLang="ja-JP" sz="2800" dirty="0">
                  <a:solidFill>
                    <a:srgbClr val="FF0000"/>
                  </a:solidFill>
                </a:rPr>
                <a:t>7</a:t>
              </a:r>
              <a:endParaRPr kumimoji="1" lang="ja-JP" altLang="en-US" dirty="0">
                <a:solidFill>
                  <a:srgbClr val="FF0000"/>
                </a:solidFill>
              </a:endParaRPr>
            </a:p>
          </p:txBody>
        </p:sp>
      </p:grpSp>
    </p:spTree>
    <p:extLst>
      <p:ext uri="{BB962C8B-B14F-4D97-AF65-F5344CB8AC3E}">
        <p14:creationId xmlns:p14="http://schemas.microsoft.com/office/powerpoint/2010/main" val="3543534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DEA41-FBA6-169D-42CA-351E052A0DC0}"/>
              </a:ext>
            </a:extLst>
          </p:cNvPr>
          <p:cNvSpPr>
            <a:spLocks noGrp="1"/>
          </p:cNvSpPr>
          <p:nvPr>
            <p:ph type="title"/>
          </p:nvPr>
        </p:nvSpPr>
        <p:spPr>
          <a:xfrm>
            <a:off x="628650" y="25746"/>
            <a:ext cx="7886700" cy="655291"/>
          </a:xfrm>
        </p:spPr>
        <p:txBody>
          <a:bodyPr>
            <a:normAutofit/>
          </a:bodyPr>
          <a:lstStyle/>
          <a:p>
            <a:r>
              <a:rPr kumimoji="1" lang="ja-JP" altLang="en-US" sz="4000" dirty="0"/>
              <a:t>サンプルプログラム実行及び修正</a:t>
            </a:r>
          </a:p>
        </p:txBody>
      </p:sp>
      <p:sp>
        <p:nvSpPr>
          <p:cNvPr id="3" name="コンテンツ プレースホルダー 2">
            <a:extLst>
              <a:ext uri="{FF2B5EF4-FFF2-40B4-BE49-F238E27FC236}">
                <a16:creationId xmlns:a16="http://schemas.microsoft.com/office/drawing/2014/main" id="{C49D5E1E-6D9C-0467-72F5-4D56050E89A7}"/>
              </a:ext>
            </a:extLst>
          </p:cNvPr>
          <p:cNvSpPr>
            <a:spLocks noGrp="1"/>
          </p:cNvSpPr>
          <p:nvPr>
            <p:ph idx="1"/>
          </p:nvPr>
        </p:nvSpPr>
        <p:spPr>
          <a:xfrm>
            <a:off x="176463" y="681037"/>
            <a:ext cx="8758990" cy="5495926"/>
          </a:xfrm>
        </p:spPr>
        <p:txBody>
          <a:bodyPr/>
          <a:lstStyle/>
          <a:p>
            <a:r>
              <a:rPr kumimoji="1" lang="ja-JP" altLang="en-US" dirty="0"/>
              <a:t>正しく実行されると下の動画のように</a:t>
            </a:r>
            <a:r>
              <a:rPr kumimoji="1" lang="en-US" altLang="ja-JP" dirty="0"/>
              <a:t>2</a:t>
            </a:r>
            <a:r>
              <a:rPr kumimoji="1" lang="ja-JP" altLang="en-US" dirty="0"/>
              <a:t>リンクロボットが動作する．また，動作後に</a:t>
            </a:r>
            <a:r>
              <a:rPr kumimoji="1" lang="en-US" altLang="ja-JP" dirty="0"/>
              <a:t>θ1</a:t>
            </a:r>
            <a:r>
              <a:rPr kumimoji="1" lang="ja-JP" altLang="en-US" dirty="0"/>
              <a:t>と</a:t>
            </a:r>
            <a:r>
              <a:rPr kumimoji="1" lang="en-US" altLang="ja-JP" dirty="0"/>
              <a:t>θ2</a:t>
            </a:r>
            <a:r>
              <a:rPr kumimoji="1" lang="ja-JP" altLang="en-US" dirty="0"/>
              <a:t>の軌跡が表示される．</a:t>
            </a:r>
            <a:endParaRPr kumimoji="1" lang="en-US" altLang="ja-JP" dirty="0"/>
          </a:p>
        </p:txBody>
      </p:sp>
      <p:pic>
        <p:nvPicPr>
          <p:cNvPr id="4" name="robotics">
            <a:hlinkClick r:id="" action="ppaction://media"/>
            <a:extLst>
              <a:ext uri="{FF2B5EF4-FFF2-40B4-BE49-F238E27FC236}">
                <a16:creationId xmlns:a16="http://schemas.microsoft.com/office/drawing/2014/main" id="{83F8AE66-BE18-C544-20BB-C01A67E1111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28650" y="2439382"/>
            <a:ext cx="3325421" cy="2977974"/>
          </a:xfrm>
          <a:prstGeom prst="rect">
            <a:avLst/>
          </a:prstGeom>
        </p:spPr>
      </p:pic>
      <p:pic>
        <p:nvPicPr>
          <p:cNvPr id="15" name="図 14" descr="グラフ, 折れ線グラフ&#10;&#10;自動的に生成された説明">
            <a:extLst>
              <a:ext uri="{FF2B5EF4-FFF2-40B4-BE49-F238E27FC236}">
                <a16:creationId xmlns:a16="http://schemas.microsoft.com/office/drawing/2014/main" id="{BE78C7E5-9478-48A2-A98D-F65C9F315C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5958" y="1803160"/>
            <a:ext cx="3333334" cy="2500000"/>
          </a:xfrm>
          <a:prstGeom prst="rect">
            <a:avLst/>
          </a:prstGeom>
        </p:spPr>
      </p:pic>
      <p:pic>
        <p:nvPicPr>
          <p:cNvPr id="17" name="図 16" descr="グラフ, 折れ線グラフ&#10;&#10;自動的に生成された説明">
            <a:extLst>
              <a:ext uri="{FF2B5EF4-FFF2-40B4-BE49-F238E27FC236}">
                <a16:creationId xmlns:a16="http://schemas.microsoft.com/office/drawing/2014/main" id="{E307BE97-4A30-009B-6BDD-3965DFF312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0" y="4358000"/>
            <a:ext cx="3333334" cy="2500000"/>
          </a:xfrm>
          <a:prstGeom prst="rect">
            <a:avLst/>
          </a:prstGeom>
        </p:spPr>
      </p:pic>
    </p:spTree>
    <p:extLst>
      <p:ext uri="{BB962C8B-B14F-4D97-AF65-F5344CB8AC3E}">
        <p14:creationId xmlns:p14="http://schemas.microsoft.com/office/powerpoint/2010/main" val="162145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53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DEA41-FBA6-169D-42CA-351E052A0DC0}"/>
              </a:ext>
            </a:extLst>
          </p:cNvPr>
          <p:cNvSpPr>
            <a:spLocks noGrp="1"/>
          </p:cNvSpPr>
          <p:nvPr>
            <p:ph type="title"/>
          </p:nvPr>
        </p:nvSpPr>
        <p:spPr>
          <a:xfrm>
            <a:off x="628650" y="25746"/>
            <a:ext cx="7886700" cy="655291"/>
          </a:xfrm>
        </p:spPr>
        <p:txBody>
          <a:bodyPr>
            <a:normAutofit/>
          </a:bodyPr>
          <a:lstStyle/>
          <a:p>
            <a:r>
              <a:rPr kumimoji="1" lang="ja-JP" altLang="en-US" sz="4000" dirty="0"/>
              <a:t>サンプルプログラム実行及び修正</a:t>
            </a:r>
          </a:p>
        </p:txBody>
      </p:sp>
      <p:sp>
        <p:nvSpPr>
          <p:cNvPr id="3" name="コンテンツ プレースホルダー 2">
            <a:extLst>
              <a:ext uri="{FF2B5EF4-FFF2-40B4-BE49-F238E27FC236}">
                <a16:creationId xmlns:a16="http://schemas.microsoft.com/office/drawing/2014/main" id="{C49D5E1E-6D9C-0467-72F5-4D56050E89A7}"/>
              </a:ext>
            </a:extLst>
          </p:cNvPr>
          <p:cNvSpPr>
            <a:spLocks noGrp="1"/>
          </p:cNvSpPr>
          <p:nvPr>
            <p:ph idx="1"/>
          </p:nvPr>
        </p:nvSpPr>
        <p:spPr>
          <a:xfrm>
            <a:off x="176463" y="681037"/>
            <a:ext cx="8758990" cy="5495926"/>
          </a:xfrm>
        </p:spPr>
        <p:txBody>
          <a:bodyPr/>
          <a:lstStyle/>
          <a:p>
            <a:r>
              <a:rPr kumimoji="1" lang="en-US" altLang="ja-JP" dirty="0"/>
              <a:t>7</a:t>
            </a:r>
            <a:r>
              <a:rPr kumimoji="1" lang="ja-JP" altLang="en-US" dirty="0"/>
              <a:t>には変数の名前と変数の中身または次元が表示される．</a:t>
            </a:r>
            <a:endParaRPr kumimoji="1" lang="en-US" altLang="ja-JP" dirty="0"/>
          </a:p>
          <a:p>
            <a:r>
              <a:rPr lang="ja-JP" altLang="en-US" dirty="0"/>
              <a:t>プログラム実行中に留める場合は</a:t>
            </a:r>
            <a:r>
              <a:rPr lang="en-US" altLang="ja-JP" dirty="0" err="1"/>
              <a:t>Ctrl+c</a:t>
            </a:r>
            <a:r>
              <a:rPr lang="ja-JP" altLang="en-US" dirty="0"/>
              <a:t>を打つ．</a:t>
            </a:r>
            <a:endParaRPr lang="en-US" altLang="ja-JP" dirty="0"/>
          </a:p>
          <a:p>
            <a:r>
              <a:rPr lang="en-US" altLang="ja-JP" dirty="0"/>
              <a:t>3</a:t>
            </a:r>
            <a:r>
              <a:rPr lang="ja-JP" altLang="en-US" dirty="0"/>
              <a:t>から</a:t>
            </a:r>
            <a:r>
              <a:rPr lang="en-US" altLang="ja-JP" dirty="0"/>
              <a:t>M</a:t>
            </a:r>
            <a:r>
              <a:rPr lang="ja-JP" altLang="en-US" dirty="0"/>
              <a:t>ファイルを修正することができる．修正後は</a:t>
            </a:r>
            <a:r>
              <a:rPr lang="en-US" altLang="ja-JP" dirty="0" err="1"/>
              <a:t>Ctrl+s</a:t>
            </a:r>
            <a:r>
              <a:rPr lang="ja-JP" altLang="en-US" dirty="0"/>
              <a:t>で上書き保存しよう．</a:t>
            </a:r>
            <a:endParaRPr lang="en-US" altLang="ja-JP" dirty="0"/>
          </a:p>
        </p:txBody>
      </p:sp>
      <p:grpSp>
        <p:nvGrpSpPr>
          <p:cNvPr id="13" name="グループ化 12">
            <a:extLst>
              <a:ext uri="{FF2B5EF4-FFF2-40B4-BE49-F238E27FC236}">
                <a16:creationId xmlns:a16="http://schemas.microsoft.com/office/drawing/2014/main" id="{B40ACC23-4009-1BC8-AB7A-64EAF89C5F9C}"/>
              </a:ext>
            </a:extLst>
          </p:cNvPr>
          <p:cNvGrpSpPr/>
          <p:nvPr/>
        </p:nvGrpSpPr>
        <p:grpSpPr>
          <a:xfrm>
            <a:off x="1768816" y="2679245"/>
            <a:ext cx="5606367" cy="3884745"/>
            <a:chOff x="850231" y="1804275"/>
            <a:chExt cx="6849979" cy="4746464"/>
          </a:xfrm>
        </p:grpSpPr>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81E9ED01-8856-C478-A620-B6CB0544A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231" y="2065885"/>
              <a:ext cx="6849979" cy="4484854"/>
            </a:xfrm>
            <a:prstGeom prst="rect">
              <a:avLst/>
            </a:prstGeom>
          </p:spPr>
        </p:pic>
        <p:sp>
          <p:nvSpPr>
            <p:cNvPr id="6" name="テキスト ボックス 5">
              <a:extLst>
                <a:ext uri="{FF2B5EF4-FFF2-40B4-BE49-F238E27FC236}">
                  <a16:creationId xmlns:a16="http://schemas.microsoft.com/office/drawing/2014/main" id="{CEB538A1-4EBF-E372-B0ED-94C3E98AD819}"/>
                </a:ext>
              </a:extLst>
            </p:cNvPr>
            <p:cNvSpPr txBox="1"/>
            <p:nvPr/>
          </p:nvSpPr>
          <p:spPr>
            <a:xfrm>
              <a:off x="1443790" y="2488095"/>
              <a:ext cx="367408" cy="523220"/>
            </a:xfrm>
            <a:prstGeom prst="rect">
              <a:avLst/>
            </a:prstGeom>
            <a:noFill/>
          </p:spPr>
          <p:txBody>
            <a:bodyPr wrap="none" rtlCol="0">
              <a:spAutoFit/>
            </a:bodyPr>
            <a:lstStyle/>
            <a:p>
              <a:r>
                <a:rPr kumimoji="1" lang="en-US" altLang="ja-JP" sz="2800" dirty="0">
                  <a:solidFill>
                    <a:srgbClr val="FF0000"/>
                  </a:solidFill>
                </a:rPr>
                <a:t>1</a:t>
              </a:r>
              <a:endParaRPr kumimoji="1" lang="ja-JP" altLang="en-US" dirty="0">
                <a:solidFill>
                  <a:srgbClr val="FF0000"/>
                </a:solidFill>
              </a:endParaRPr>
            </a:p>
          </p:txBody>
        </p:sp>
        <p:sp>
          <p:nvSpPr>
            <p:cNvPr id="7" name="テキスト ボックス 6">
              <a:extLst>
                <a:ext uri="{FF2B5EF4-FFF2-40B4-BE49-F238E27FC236}">
                  <a16:creationId xmlns:a16="http://schemas.microsoft.com/office/drawing/2014/main" id="{B37FD2A9-4F6B-8668-C540-6B58A14632FF}"/>
                </a:ext>
              </a:extLst>
            </p:cNvPr>
            <p:cNvSpPr txBox="1"/>
            <p:nvPr/>
          </p:nvSpPr>
          <p:spPr>
            <a:xfrm>
              <a:off x="1443790" y="3585076"/>
              <a:ext cx="367408" cy="523220"/>
            </a:xfrm>
            <a:prstGeom prst="rect">
              <a:avLst/>
            </a:prstGeom>
            <a:noFill/>
          </p:spPr>
          <p:txBody>
            <a:bodyPr wrap="none" rtlCol="0">
              <a:spAutoFit/>
            </a:bodyPr>
            <a:lstStyle/>
            <a:p>
              <a:r>
                <a:rPr kumimoji="1" lang="en-US" altLang="ja-JP" sz="2800" dirty="0">
                  <a:solidFill>
                    <a:srgbClr val="FF0000"/>
                  </a:solidFill>
                </a:rPr>
                <a:t>2</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9D1281FD-A2E0-CFE3-205E-113624AB44EB}"/>
                </a:ext>
              </a:extLst>
            </p:cNvPr>
            <p:cNvSpPr txBox="1"/>
            <p:nvPr/>
          </p:nvSpPr>
          <p:spPr>
            <a:xfrm>
              <a:off x="3511129" y="3185555"/>
              <a:ext cx="367408" cy="523220"/>
            </a:xfrm>
            <a:prstGeom prst="rect">
              <a:avLst/>
            </a:prstGeom>
            <a:noFill/>
          </p:spPr>
          <p:txBody>
            <a:bodyPr wrap="none" rtlCol="0">
              <a:spAutoFit/>
            </a:bodyPr>
            <a:lstStyle/>
            <a:p>
              <a:r>
                <a:rPr kumimoji="1" lang="en-US" altLang="ja-JP" sz="2800" dirty="0">
                  <a:solidFill>
                    <a:srgbClr val="FF0000"/>
                  </a:solidFill>
                </a:rPr>
                <a:t>3</a:t>
              </a:r>
              <a:endParaRPr kumimoji="1" lang="ja-JP" altLang="en-US" dirty="0">
                <a:solidFill>
                  <a:srgbClr val="FF0000"/>
                </a:solidFill>
              </a:endParaRPr>
            </a:p>
          </p:txBody>
        </p:sp>
        <p:sp>
          <p:nvSpPr>
            <p:cNvPr id="9" name="テキスト ボックス 8">
              <a:extLst>
                <a:ext uri="{FF2B5EF4-FFF2-40B4-BE49-F238E27FC236}">
                  <a16:creationId xmlns:a16="http://schemas.microsoft.com/office/drawing/2014/main" id="{26071405-75D9-7E6A-BDDB-E6997C4768FC}"/>
                </a:ext>
              </a:extLst>
            </p:cNvPr>
            <p:cNvSpPr txBox="1"/>
            <p:nvPr/>
          </p:nvSpPr>
          <p:spPr>
            <a:xfrm>
              <a:off x="2066642" y="1804275"/>
              <a:ext cx="367408" cy="523220"/>
            </a:xfrm>
            <a:prstGeom prst="rect">
              <a:avLst/>
            </a:prstGeom>
            <a:noFill/>
          </p:spPr>
          <p:txBody>
            <a:bodyPr wrap="none" rtlCol="0">
              <a:spAutoFit/>
            </a:bodyPr>
            <a:lstStyle/>
            <a:p>
              <a:r>
                <a:rPr kumimoji="1" lang="en-US" altLang="ja-JP" sz="2800" dirty="0">
                  <a:solidFill>
                    <a:srgbClr val="FF0000"/>
                  </a:solidFill>
                </a:rPr>
                <a:t>4</a:t>
              </a:r>
              <a:endParaRPr kumimoji="1" lang="ja-JP" altLang="en-US" dirty="0">
                <a:solidFill>
                  <a:srgbClr val="FF0000"/>
                </a:solidFill>
              </a:endParaRPr>
            </a:p>
          </p:txBody>
        </p:sp>
        <p:sp>
          <p:nvSpPr>
            <p:cNvPr id="10" name="テキスト ボックス 9">
              <a:extLst>
                <a:ext uri="{FF2B5EF4-FFF2-40B4-BE49-F238E27FC236}">
                  <a16:creationId xmlns:a16="http://schemas.microsoft.com/office/drawing/2014/main" id="{FD9A8CD5-F590-57A4-E335-12315E16312B}"/>
                </a:ext>
              </a:extLst>
            </p:cNvPr>
            <p:cNvSpPr txBox="1"/>
            <p:nvPr/>
          </p:nvSpPr>
          <p:spPr>
            <a:xfrm>
              <a:off x="3152623" y="1964875"/>
              <a:ext cx="367408" cy="523220"/>
            </a:xfrm>
            <a:prstGeom prst="rect">
              <a:avLst/>
            </a:prstGeom>
            <a:noFill/>
          </p:spPr>
          <p:txBody>
            <a:bodyPr wrap="none" rtlCol="0">
              <a:spAutoFit/>
            </a:bodyPr>
            <a:lstStyle/>
            <a:p>
              <a:r>
                <a:rPr kumimoji="1" lang="en-US" altLang="ja-JP" sz="2800" dirty="0">
                  <a:solidFill>
                    <a:srgbClr val="FF0000"/>
                  </a:solidFill>
                </a:rPr>
                <a:t>5</a:t>
              </a:r>
              <a:endParaRPr kumimoji="1" lang="ja-JP" altLang="en-US" dirty="0">
                <a:solidFill>
                  <a:srgbClr val="FF0000"/>
                </a:solidFill>
              </a:endParaRPr>
            </a:p>
          </p:txBody>
        </p:sp>
        <p:sp>
          <p:nvSpPr>
            <p:cNvPr id="11" name="テキスト ボックス 10">
              <a:extLst>
                <a:ext uri="{FF2B5EF4-FFF2-40B4-BE49-F238E27FC236}">
                  <a16:creationId xmlns:a16="http://schemas.microsoft.com/office/drawing/2014/main" id="{1F1AB51E-5723-437C-77E0-DD3FEA33A766}"/>
                </a:ext>
              </a:extLst>
            </p:cNvPr>
            <p:cNvSpPr txBox="1"/>
            <p:nvPr/>
          </p:nvSpPr>
          <p:spPr>
            <a:xfrm>
              <a:off x="2459857" y="4562301"/>
              <a:ext cx="367408" cy="523220"/>
            </a:xfrm>
            <a:prstGeom prst="rect">
              <a:avLst/>
            </a:prstGeom>
            <a:noFill/>
          </p:spPr>
          <p:txBody>
            <a:bodyPr wrap="none" rtlCol="0">
              <a:spAutoFit/>
            </a:bodyPr>
            <a:lstStyle/>
            <a:p>
              <a:r>
                <a:rPr kumimoji="1" lang="en-US" altLang="ja-JP" sz="2800" dirty="0">
                  <a:solidFill>
                    <a:srgbClr val="FF0000"/>
                  </a:solidFill>
                </a:rPr>
                <a:t>6</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B2A74145-5609-3E7A-2E6B-96B41625BC44}"/>
                </a:ext>
              </a:extLst>
            </p:cNvPr>
            <p:cNvSpPr txBox="1"/>
            <p:nvPr/>
          </p:nvSpPr>
          <p:spPr>
            <a:xfrm>
              <a:off x="6355731" y="3167390"/>
              <a:ext cx="367408" cy="523220"/>
            </a:xfrm>
            <a:prstGeom prst="rect">
              <a:avLst/>
            </a:prstGeom>
            <a:noFill/>
          </p:spPr>
          <p:txBody>
            <a:bodyPr wrap="none" rtlCol="0">
              <a:spAutoFit/>
            </a:bodyPr>
            <a:lstStyle/>
            <a:p>
              <a:r>
                <a:rPr kumimoji="1" lang="en-US" altLang="ja-JP" sz="2800" dirty="0">
                  <a:solidFill>
                    <a:srgbClr val="FF0000"/>
                  </a:solidFill>
                </a:rPr>
                <a:t>7</a:t>
              </a:r>
              <a:endParaRPr kumimoji="1" lang="ja-JP" altLang="en-US" dirty="0">
                <a:solidFill>
                  <a:srgbClr val="FF0000"/>
                </a:solidFill>
              </a:endParaRPr>
            </a:p>
          </p:txBody>
        </p:sp>
      </p:grpSp>
    </p:spTree>
    <p:extLst>
      <p:ext uri="{BB962C8B-B14F-4D97-AF65-F5344CB8AC3E}">
        <p14:creationId xmlns:p14="http://schemas.microsoft.com/office/powerpoint/2010/main" val="129747678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TotalTime>
  <Words>1177</Words>
  <Application>Microsoft Office PowerPoint</Application>
  <PresentationFormat>画面に合わせる (4:3)</PresentationFormat>
  <Paragraphs>103</Paragraphs>
  <Slides>13</Slides>
  <Notes>0</Notes>
  <HiddenSlides>0</HiddenSlides>
  <MMClips>1</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ヒラギノ角ゴ Pro W3</vt:lpstr>
      <vt:lpstr>Arial</vt:lpstr>
      <vt:lpstr>Calibri</vt:lpstr>
      <vt:lpstr>Calibri Light</vt:lpstr>
      <vt:lpstr>Cambria Math</vt:lpstr>
      <vt:lpstr>Office テーマ</vt:lpstr>
      <vt:lpstr>ロボティクス 第8週レポート説明</vt:lpstr>
      <vt:lpstr>レポート課題</vt:lpstr>
      <vt:lpstr>レポート課題(続き)</vt:lpstr>
      <vt:lpstr>サンプルプログラム実行及び修正</vt:lpstr>
      <vt:lpstr>サンプルプログラム実行及び修正</vt:lpstr>
      <vt:lpstr>サンプルプログラム実行及び修正</vt:lpstr>
      <vt:lpstr>サンプルプログラム実行及び修正</vt:lpstr>
      <vt:lpstr>サンプルプログラム実行及び修正</vt:lpstr>
      <vt:lpstr>サンプルプログラム実行及び修正</vt:lpstr>
      <vt:lpstr>サンプルプログラム実行及び修正</vt:lpstr>
      <vt:lpstr>Matlabのインストール</vt:lpstr>
      <vt:lpstr>MatlabのTutorial</vt:lpstr>
      <vt:lpstr>Matlabヒント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ロボティクス 第8週レポート説明</dc:title>
  <dc:creator>李 周浩</dc:creator>
  <cp:lastModifiedBy>keisuke.719s@gmail.com</cp:lastModifiedBy>
  <cp:revision>1</cp:revision>
  <dcterms:created xsi:type="dcterms:W3CDTF">2022-11-15T02:20:17Z</dcterms:created>
  <dcterms:modified xsi:type="dcterms:W3CDTF">2023-11-22T04:43:50Z</dcterms:modified>
</cp:coreProperties>
</file>